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F"/>
    <a:srgbClr val="0099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F6AE-1F34-474E-9194-B632D826E34E}" type="doc">
      <dgm:prSet loTypeId="urn:microsoft.com/office/officeart/2005/8/layout/equation2" loCatId="process" qsTypeId="urn:microsoft.com/office/officeart/2005/8/quickstyle/3d1" qsCatId="3D" csTypeId="urn:microsoft.com/office/officeart/2005/8/colors/accent1_2" csCatId="accent1" phldr="1"/>
      <dgm:spPr/>
    </dgm:pt>
    <dgm:pt modelId="{20ADE223-6F01-4A74-8F45-AD27DE06E8D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PT" sz="1400" b="1" dirty="0" smtClean="0"/>
            <a:t>Administrador do Sistema</a:t>
          </a:r>
          <a:endParaRPr lang="pt-PT" sz="1400" b="1" dirty="0"/>
        </a:p>
      </dgm:t>
    </dgm:pt>
    <dgm:pt modelId="{22C9F2C7-B7F5-4202-B1FE-E3E7A36BDB1E}" type="parTrans" cxnId="{69011C08-E1B3-4024-9FF4-F3A2A02997C1}">
      <dgm:prSet/>
      <dgm:spPr/>
      <dgm:t>
        <a:bodyPr/>
        <a:lstStyle/>
        <a:p>
          <a:endParaRPr lang="pt-PT"/>
        </a:p>
      </dgm:t>
    </dgm:pt>
    <dgm:pt modelId="{9FB0A8EA-6012-4EC8-A9CA-D107FA2ACA0E}" type="sibTrans" cxnId="{69011C08-E1B3-4024-9FF4-F3A2A02997C1}">
      <dgm:prSet/>
      <dgm:spPr/>
      <dgm:t>
        <a:bodyPr/>
        <a:lstStyle/>
        <a:p>
          <a:endParaRPr lang="pt-PT"/>
        </a:p>
      </dgm:t>
    </dgm:pt>
    <dgm:pt modelId="{1A67D9AB-D28B-49C7-8400-0692D0301577}">
      <dgm:prSet phldrT="[Texto]"/>
      <dgm:spPr>
        <a:solidFill>
          <a:srgbClr val="FFFF4F"/>
        </a:solidFill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Utilizador</a:t>
          </a:r>
          <a:endParaRPr lang="pt-PT" b="1" dirty="0">
            <a:solidFill>
              <a:schemeClr val="tx1"/>
            </a:solidFill>
          </a:endParaRPr>
        </a:p>
      </dgm:t>
    </dgm:pt>
    <dgm:pt modelId="{6E9BABD2-D9A0-4AB7-9100-A607920EFE24}" type="parTrans" cxnId="{EC8D209B-6C5B-4A21-A115-0AFA7F2ACC66}">
      <dgm:prSet/>
      <dgm:spPr/>
      <dgm:t>
        <a:bodyPr/>
        <a:lstStyle/>
        <a:p>
          <a:endParaRPr lang="pt-PT"/>
        </a:p>
      </dgm:t>
    </dgm:pt>
    <dgm:pt modelId="{4A9EB0C9-5C32-4250-8C0D-D0A7DC3C50B3}" type="sibTrans" cxnId="{EC8D209B-6C5B-4A21-A115-0AFA7F2ACC66}">
      <dgm:prSet/>
      <dgm:spPr/>
      <dgm:t>
        <a:bodyPr/>
        <a:lstStyle/>
        <a:p>
          <a:endParaRPr lang="pt-PT"/>
        </a:p>
      </dgm:t>
    </dgm:pt>
    <dgm:pt modelId="{D64B18B1-70FA-4DFF-8461-F61A11E56530}">
      <dgm:prSet phldrT="[Texto]"/>
      <dgm:spPr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</dgm:spPr>
      <dgm:t>
        <a:bodyPr/>
        <a:lstStyle/>
        <a:p>
          <a:r>
            <a:rPr lang="pt-PT" dirty="0" smtClean="0"/>
            <a:t>Aprende com os Minions</a:t>
          </a:r>
          <a:endParaRPr lang="pt-PT" dirty="0"/>
        </a:p>
      </dgm:t>
    </dgm:pt>
    <dgm:pt modelId="{9CE4133B-A48D-4F67-A407-169936C480C7}" type="parTrans" cxnId="{27B18B06-8405-4E23-85AA-CE541C5FFB9A}">
      <dgm:prSet/>
      <dgm:spPr/>
      <dgm:t>
        <a:bodyPr/>
        <a:lstStyle/>
        <a:p>
          <a:endParaRPr lang="pt-PT"/>
        </a:p>
      </dgm:t>
    </dgm:pt>
    <dgm:pt modelId="{9729BDAE-6A4D-43F0-99E6-D0ABBFAE3BCB}" type="sibTrans" cxnId="{27B18B06-8405-4E23-85AA-CE541C5FFB9A}">
      <dgm:prSet/>
      <dgm:spPr/>
      <dgm:t>
        <a:bodyPr/>
        <a:lstStyle/>
        <a:p>
          <a:endParaRPr lang="pt-PT"/>
        </a:p>
      </dgm:t>
    </dgm:pt>
    <dgm:pt modelId="{63CCBF24-56FA-4B77-8FDA-C1ABCA52A626}" type="pres">
      <dgm:prSet presAssocID="{1328F6AE-1F34-474E-9194-B632D826E34E}" presName="Name0" presStyleCnt="0">
        <dgm:presLayoutVars>
          <dgm:dir/>
          <dgm:resizeHandles val="exact"/>
        </dgm:presLayoutVars>
      </dgm:prSet>
      <dgm:spPr/>
    </dgm:pt>
    <dgm:pt modelId="{2F9BA346-674D-4E93-A926-7FCAC6A67584}" type="pres">
      <dgm:prSet presAssocID="{1328F6AE-1F34-474E-9194-B632D826E34E}" presName="vNodes" presStyleCnt="0"/>
      <dgm:spPr/>
    </dgm:pt>
    <dgm:pt modelId="{C2C52C32-DA12-41AA-8051-49C74A9D9C21}" type="pres">
      <dgm:prSet presAssocID="{20ADE223-6F01-4A74-8F45-AD27DE06E8D9}" presName="node" presStyleLbl="node1" presStyleIdx="0" presStyleCnt="3" custScaleX="117438" custScaleY="120725">
        <dgm:presLayoutVars>
          <dgm:bulletEnabled val="1"/>
        </dgm:presLayoutVars>
      </dgm:prSet>
      <dgm:spPr/>
    </dgm:pt>
    <dgm:pt modelId="{870EF81E-4449-4025-AE66-81CD43704D23}" type="pres">
      <dgm:prSet presAssocID="{9FB0A8EA-6012-4EC8-A9CA-D107FA2ACA0E}" presName="spacerT" presStyleCnt="0"/>
      <dgm:spPr/>
    </dgm:pt>
    <dgm:pt modelId="{D78C4171-3F0F-4ECF-8943-91FF603995E0}" type="pres">
      <dgm:prSet presAssocID="{9FB0A8EA-6012-4EC8-A9CA-D107FA2ACA0E}" presName="sibTrans" presStyleLbl="sibTrans2D1" presStyleIdx="0" presStyleCnt="2"/>
      <dgm:spPr/>
    </dgm:pt>
    <dgm:pt modelId="{BC7F99B9-CA8F-4F13-8A6A-A9119375882A}" type="pres">
      <dgm:prSet presAssocID="{9FB0A8EA-6012-4EC8-A9CA-D107FA2ACA0E}" presName="spacerB" presStyleCnt="0"/>
      <dgm:spPr/>
    </dgm:pt>
    <dgm:pt modelId="{E07B0856-7EBA-4211-85AA-E55B6351D982}" type="pres">
      <dgm:prSet presAssocID="{1A67D9AB-D28B-49C7-8400-0692D0301577}" presName="node" presStyleLbl="node1" presStyleIdx="1" presStyleCnt="3">
        <dgm:presLayoutVars>
          <dgm:bulletEnabled val="1"/>
        </dgm:presLayoutVars>
      </dgm:prSet>
      <dgm:spPr/>
    </dgm:pt>
    <dgm:pt modelId="{618309A1-C5AF-4AFC-B76B-6288ADED121E}" type="pres">
      <dgm:prSet presAssocID="{1328F6AE-1F34-474E-9194-B632D826E34E}" presName="sibTransLast" presStyleLbl="sibTrans2D1" presStyleIdx="1" presStyleCnt="2"/>
      <dgm:spPr/>
    </dgm:pt>
    <dgm:pt modelId="{6E6EF322-E95C-4C59-BD4F-64B7883364DC}" type="pres">
      <dgm:prSet presAssocID="{1328F6AE-1F34-474E-9194-B632D826E34E}" presName="connectorText" presStyleLbl="sibTrans2D1" presStyleIdx="1" presStyleCnt="2"/>
      <dgm:spPr/>
    </dgm:pt>
    <dgm:pt modelId="{5702D7B9-96A6-4AF2-B2AD-A3CA75E6F90B}" type="pres">
      <dgm:prSet presAssocID="{1328F6AE-1F34-474E-9194-B632D826E34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05DA86D-986D-4713-9665-13731867E68C}" type="presOf" srcId="{4A9EB0C9-5C32-4250-8C0D-D0A7DC3C50B3}" destId="{6E6EF322-E95C-4C59-BD4F-64B7883364DC}" srcOrd="1" destOrd="0" presId="urn:microsoft.com/office/officeart/2005/8/layout/equation2"/>
    <dgm:cxn modelId="{EC8D209B-6C5B-4A21-A115-0AFA7F2ACC66}" srcId="{1328F6AE-1F34-474E-9194-B632D826E34E}" destId="{1A67D9AB-D28B-49C7-8400-0692D0301577}" srcOrd="1" destOrd="0" parTransId="{6E9BABD2-D9A0-4AB7-9100-A607920EFE24}" sibTransId="{4A9EB0C9-5C32-4250-8C0D-D0A7DC3C50B3}"/>
    <dgm:cxn modelId="{68915830-E91D-4482-B51D-4F2635ECE52F}" type="presOf" srcId="{1328F6AE-1F34-474E-9194-B632D826E34E}" destId="{63CCBF24-56FA-4B77-8FDA-C1ABCA52A626}" srcOrd="0" destOrd="0" presId="urn:microsoft.com/office/officeart/2005/8/layout/equation2"/>
    <dgm:cxn modelId="{7BB3D692-EB7B-4277-8036-53FC96C2B1DD}" type="presOf" srcId="{1A67D9AB-D28B-49C7-8400-0692D0301577}" destId="{E07B0856-7EBA-4211-85AA-E55B6351D982}" srcOrd="0" destOrd="0" presId="urn:microsoft.com/office/officeart/2005/8/layout/equation2"/>
    <dgm:cxn modelId="{BDB4CBA8-E9EC-46A9-8AAA-B1445B75B7DC}" type="presOf" srcId="{4A9EB0C9-5C32-4250-8C0D-D0A7DC3C50B3}" destId="{618309A1-C5AF-4AFC-B76B-6288ADED121E}" srcOrd="0" destOrd="0" presId="urn:microsoft.com/office/officeart/2005/8/layout/equation2"/>
    <dgm:cxn modelId="{E055D9F0-4336-49CD-8CEE-E06F9986104A}" type="presOf" srcId="{20ADE223-6F01-4A74-8F45-AD27DE06E8D9}" destId="{C2C52C32-DA12-41AA-8051-49C74A9D9C21}" srcOrd="0" destOrd="0" presId="urn:microsoft.com/office/officeart/2005/8/layout/equation2"/>
    <dgm:cxn modelId="{27B18B06-8405-4E23-85AA-CE541C5FFB9A}" srcId="{1328F6AE-1F34-474E-9194-B632D826E34E}" destId="{D64B18B1-70FA-4DFF-8461-F61A11E56530}" srcOrd="2" destOrd="0" parTransId="{9CE4133B-A48D-4F67-A407-169936C480C7}" sibTransId="{9729BDAE-6A4D-43F0-99E6-D0ABBFAE3BCB}"/>
    <dgm:cxn modelId="{83229AA3-07AC-4DF2-AC20-21BE9C380750}" type="presOf" srcId="{D64B18B1-70FA-4DFF-8461-F61A11E56530}" destId="{5702D7B9-96A6-4AF2-B2AD-A3CA75E6F90B}" srcOrd="0" destOrd="0" presId="urn:microsoft.com/office/officeart/2005/8/layout/equation2"/>
    <dgm:cxn modelId="{69011C08-E1B3-4024-9FF4-F3A2A02997C1}" srcId="{1328F6AE-1F34-474E-9194-B632D826E34E}" destId="{20ADE223-6F01-4A74-8F45-AD27DE06E8D9}" srcOrd="0" destOrd="0" parTransId="{22C9F2C7-B7F5-4202-B1FE-E3E7A36BDB1E}" sibTransId="{9FB0A8EA-6012-4EC8-A9CA-D107FA2ACA0E}"/>
    <dgm:cxn modelId="{73A5E179-3EAF-4C2B-B610-5E1EDF117D10}" type="presOf" srcId="{9FB0A8EA-6012-4EC8-A9CA-D107FA2ACA0E}" destId="{D78C4171-3F0F-4ECF-8943-91FF603995E0}" srcOrd="0" destOrd="0" presId="urn:microsoft.com/office/officeart/2005/8/layout/equation2"/>
    <dgm:cxn modelId="{409083B3-4F41-47A4-8AE6-E7698C8791F0}" type="presParOf" srcId="{63CCBF24-56FA-4B77-8FDA-C1ABCA52A626}" destId="{2F9BA346-674D-4E93-A926-7FCAC6A67584}" srcOrd="0" destOrd="0" presId="urn:microsoft.com/office/officeart/2005/8/layout/equation2"/>
    <dgm:cxn modelId="{B89AADCA-127F-4C03-AE1D-5AFAC54FDB15}" type="presParOf" srcId="{2F9BA346-674D-4E93-A926-7FCAC6A67584}" destId="{C2C52C32-DA12-41AA-8051-49C74A9D9C21}" srcOrd="0" destOrd="0" presId="urn:microsoft.com/office/officeart/2005/8/layout/equation2"/>
    <dgm:cxn modelId="{0DC65D34-855C-43DF-A9BB-7B75DAB7A9C2}" type="presParOf" srcId="{2F9BA346-674D-4E93-A926-7FCAC6A67584}" destId="{870EF81E-4449-4025-AE66-81CD43704D23}" srcOrd="1" destOrd="0" presId="urn:microsoft.com/office/officeart/2005/8/layout/equation2"/>
    <dgm:cxn modelId="{F76C4E40-8A7B-46DB-AC84-7912A1A32475}" type="presParOf" srcId="{2F9BA346-674D-4E93-A926-7FCAC6A67584}" destId="{D78C4171-3F0F-4ECF-8943-91FF603995E0}" srcOrd="2" destOrd="0" presId="urn:microsoft.com/office/officeart/2005/8/layout/equation2"/>
    <dgm:cxn modelId="{CFE8ABAE-5319-42DA-8B4C-91DE68DACC2B}" type="presParOf" srcId="{2F9BA346-674D-4E93-A926-7FCAC6A67584}" destId="{BC7F99B9-CA8F-4F13-8A6A-A9119375882A}" srcOrd="3" destOrd="0" presId="urn:microsoft.com/office/officeart/2005/8/layout/equation2"/>
    <dgm:cxn modelId="{295EFEA8-32BA-42B1-97AD-065A1DF4520B}" type="presParOf" srcId="{2F9BA346-674D-4E93-A926-7FCAC6A67584}" destId="{E07B0856-7EBA-4211-85AA-E55B6351D982}" srcOrd="4" destOrd="0" presId="urn:microsoft.com/office/officeart/2005/8/layout/equation2"/>
    <dgm:cxn modelId="{3493A00A-C025-4697-8E0B-E50779638DDA}" type="presParOf" srcId="{63CCBF24-56FA-4B77-8FDA-C1ABCA52A626}" destId="{618309A1-C5AF-4AFC-B76B-6288ADED121E}" srcOrd="1" destOrd="0" presId="urn:microsoft.com/office/officeart/2005/8/layout/equation2"/>
    <dgm:cxn modelId="{D7D29074-DD04-41C7-8A11-7C046E3B785E}" type="presParOf" srcId="{618309A1-C5AF-4AFC-B76B-6288ADED121E}" destId="{6E6EF322-E95C-4C59-BD4F-64B7883364DC}" srcOrd="0" destOrd="0" presId="urn:microsoft.com/office/officeart/2005/8/layout/equation2"/>
    <dgm:cxn modelId="{3181FA50-2694-4465-9066-EA3E41AC26AF}" type="presParOf" srcId="{63CCBF24-56FA-4B77-8FDA-C1ABCA52A626}" destId="{5702D7B9-96A6-4AF2-B2AD-A3CA75E6F90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52C32-DA12-41AA-8051-49C74A9D9C21}">
      <dsp:nvSpPr>
        <dsp:cNvPr id="0" name=""/>
        <dsp:cNvSpPr/>
      </dsp:nvSpPr>
      <dsp:spPr>
        <a:xfrm>
          <a:off x="1600900" y="583"/>
          <a:ext cx="1564375" cy="1608160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dirty="0" smtClean="0"/>
            <a:t>Administrador do Sistema</a:t>
          </a:r>
          <a:endParaRPr lang="pt-PT" sz="1400" b="1" kern="1200" dirty="0"/>
        </a:p>
      </dsp:txBody>
      <dsp:txXfrm>
        <a:off x="1829997" y="236093"/>
        <a:ext cx="1106181" cy="1137140"/>
      </dsp:txXfrm>
    </dsp:sp>
    <dsp:sp modelId="{D78C4171-3F0F-4ECF-8943-91FF603995E0}">
      <dsp:nvSpPr>
        <dsp:cNvPr id="0" name=""/>
        <dsp:cNvSpPr/>
      </dsp:nvSpPr>
      <dsp:spPr>
        <a:xfrm>
          <a:off x="1996783" y="1716909"/>
          <a:ext cx="772609" cy="77260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2099192" y="2012355"/>
        <a:ext cx="567791" cy="181717"/>
      </dsp:txXfrm>
    </dsp:sp>
    <dsp:sp modelId="{E07B0856-7EBA-4211-85AA-E55B6351D982}">
      <dsp:nvSpPr>
        <dsp:cNvPr id="0" name=""/>
        <dsp:cNvSpPr/>
      </dsp:nvSpPr>
      <dsp:spPr>
        <a:xfrm>
          <a:off x="1717044" y="2597685"/>
          <a:ext cx="1332086" cy="1332086"/>
        </a:xfrm>
        <a:prstGeom prst="ellipse">
          <a:avLst/>
        </a:prstGeom>
        <a:solidFill>
          <a:srgbClr val="FFFF4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b="1" kern="1200" dirty="0" smtClean="0">
              <a:solidFill>
                <a:schemeClr val="tx1"/>
              </a:solidFill>
            </a:rPr>
            <a:t>Utilizador</a:t>
          </a:r>
          <a:endParaRPr lang="pt-PT" sz="1700" b="1" kern="1200" dirty="0">
            <a:solidFill>
              <a:schemeClr val="tx1"/>
            </a:solidFill>
          </a:endParaRPr>
        </a:p>
      </dsp:txBody>
      <dsp:txXfrm>
        <a:off x="1912123" y="2792764"/>
        <a:ext cx="941928" cy="941928"/>
      </dsp:txXfrm>
    </dsp:sp>
    <dsp:sp modelId="{618309A1-C5AF-4AFC-B76B-6288ADED121E}">
      <dsp:nvSpPr>
        <dsp:cNvPr id="0" name=""/>
        <dsp:cNvSpPr/>
      </dsp:nvSpPr>
      <dsp:spPr>
        <a:xfrm>
          <a:off x="3365088" y="1717409"/>
          <a:ext cx="423603" cy="495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/>
        </a:p>
      </dsp:txBody>
      <dsp:txXfrm>
        <a:off x="3365088" y="1816516"/>
        <a:ext cx="296522" cy="297322"/>
      </dsp:txXfrm>
    </dsp:sp>
    <dsp:sp modelId="{5702D7B9-96A6-4AF2-B2AD-A3CA75E6F90B}">
      <dsp:nvSpPr>
        <dsp:cNvPr id="0" name=""/>
        <dsp:cNvSpPr/>
      </dsp:nvSpPr>
      <dsp:spPr>
        <a:xfrm>
          <a:off x="3964527" y="633091"/>
          <a:ext cx="2664172" cy="2664172"/>
        </a:xfrm>
        <a:prstGeom prst="ellipse">
          <a:avLst/>
        </a:prstGeom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000" kern="1200" dirty="0" smtClean="0"/>
            <a:t>Aprende com os Minions</a:t>
          </a:r>
          <a:endParaRPr lang="pt-PT" sz="4000" kern="1200" dirty="0"/>
        </a:p>
      </dsp:txBody>
      <dsp:txXfrm>
        <a:off x="4354686" y="1023250"/>
        <a:ext cx="1883854" cy="1883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6CAA-4C92-427E-BB78-1EED404C9FE2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EB98B-36C1-4330-9A3B-BEBD59A9CA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5885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34B3-BB78-49DF-99BF-04DE0DB16737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9838-8612-4287-AFC5-4E951F1C2B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7366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1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0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9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9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4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4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2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8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2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2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</a:t>
            </a: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18192" cy="414342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Sessão de Estudo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7" y="2132856"/>
            <a:ext cx="7491971" cy="41757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4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5908010" cy="487388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Testes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7"/>
            <a:ext cx="7096433" cy="3646617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Estatísticas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13813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Estrutura da Apresentação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2420888"/>
            <a:ext cx="7498080" cy="30963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Caso de estudo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Modelo de Domínio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Diagramas de Use Case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Concetual da Base de Dados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Lógico da Base de Dados</a:t>
            </a:r>
          </a:p>
          <a:p>
            <a:pPr marL="82296" indent="0">
              <a:buNone/>
            </a:pPr>
            <a:endParaRPr lang="pt-PT" sz="2000" dirty="0" smtClean="0">
              <a:latin typeface="Calibri (corpo)"/>
            </a:endParaRPr>
          </a:p>
          <a:p>
            <a:pPr>
              <a:buBlip>
                <a:blip r:embed="rId2"/>
              </a:buBlip>
            </a:pPr>
            <a:endParaRPr lang="pt-PT" sz="2000" dirty="0">
              <a:latin typeface="Calibri (corpo)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 smtClean="0"/>
              <a:t>	Assistente Pedagógico dedicado a complementar o estudo feito pelos estudantes do 3º ano do ensino primário, mais propriamente no estudo das medidas de comprimento e no cálculo de perímetros e áreas de figuras geométricas.</a:t>
            </a:r>
          </a:p>
          <a:p>
            <a:pPr marL="0" indent="0" algn="just">
              <a:buNone/>
            </a:pPr>
            <a:r>
              <a:rPr lang="pt-PT" sz="2000" dirty="0"/>
              <a:t>	</a:t>
            </a:r>
            <a:r>
              <a:rPr lang="pt-PT" sz="2000" dirty="0" smtClean="0"/>
              <a:t>Esta ajuda será dada através de vídeo-aulas elucidativas a um determinado tema à escolha do estudante. O estudo poderá ainda ser completado com a realização de exercício e também testes, para que aluno possa testar as suas capacidades. </a:t>
            </a:r>
            <a:endParaRPr lang="pt-PT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237637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Aprende com os Minions 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76369"/>
            <a:ext cx="8577746" cy="4889862"/>
          </a:xfr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de Domínio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10" name="CaixaDeTexto 9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352928" cy="4176392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Diagramas de Use Case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66959"/>
              </p:ext>
            </p:extLst>
          </p:nvPr>
        </p:nvGraphicFramePr>
        <p:xfrm>
          <a:off x="457200" y="2195808"/>
          <a:ext cx="8229600" cy="393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791072" y="1052808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Utilizadores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256716" cy="463545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Aprende com os Minions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5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832027" cy="437780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Menu Utilizador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9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232417" cy="46805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Aulas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0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134</Words>
  <Application>Microsoft Office PowerPoint</Application>
  <PresentationFormat>Apresentação no Ecrã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Estrutura da Apresentação</vt:lpstr>
      <vt:lpstr>Aprende com os Minions </vt:lpstr>
      <vt:lpstr>Modelo de Domínio</vt:lpstr>
      <vt:lpstr>Diagramas de Use Case</vt:lpstr>
      <vt:lpstr>Apresentação do PowerPoint</vt:lpstr>
      <vt:lpstr>UC- Aprende com os Minions</vt:lpstr>
      <vt:lpstr>UC- Menu Utilizador</vt:lpstr>
      <vt:lpstr>UC- Aulas</vt:lpstr>
      <vt:lpstr>UC- Sessão de Estudo</vt:lpstr>
      <vt:lpstr>UC- Exercício</vt:lpstr>
      <vt:lpstr>UC- Testes</vt:lpstr>
      <vt:lpstr>UC- Estatísticas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</dc:creator>
  <cp:lastModifiedBy>Daniela</cp:lastModifiedBy>
  <cp:revision>11</cp:revision>
  <dcterms:created xsi:type="dcterms:W3CDTF">2015-05-06T14:58:12Z</dcterms:created>
  <dcterms:modified xsi:type="dcterms:W3CDTF">2015-05-06T16:55:54Z</dcterms:modified>
</cp:coreProperties>
</file>