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75" r:id="rId16"/>
    <p:sldId id="276" r:id="rId17"/>
    <p:sldId id="270" r:id="rId18"/>
    <p:sldId id="269" r:id="rId19"/>
    <p:sldId id="277" r:id="rId20"/>
    <p:sldId id="273" r:id="rId21"/>
    <p:sldId id="274" r:id="rId22"/>
    <p:sldId id="272" r:id="rId2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FFF66"/>
    <a:srgbClr val="FFF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8F6AE-1F34-474E-9194-B632D826E34E}" type="doc">
      <dgm:prSet loTypeId="urn:microsoft.com/office/officeart/2005/8/layout/equation2" loCatId="process" qsTypeId="urn:microsoft.com/office/officeart/2005/8/quickstyle/3d1" qsCatId="3D" csTypeId="urn:microsoft.com/office/officeart/2005/8/colors/accent1_2" csCatId="accent1" phldr="1"/>
      <dgm:spPr/>
    </dgm:pt>
    <dgm:pt modelId="{20ADE223-6F01-4A74-8F45-AD27DE06E8D9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PT" sz="1400" b="1" dirty="0" smtClean="0"/>
            <a:t>Administrador do Sistema</a:t>
          </a:r>
          <a:endParaRPr lang="pt-PT" sz="1400" b="1" dirty="0"/>
        </a:p>
      </dgm:t>
    </dgm:pt>
    <dgm:pt modelId="{22C9F2C7-B7F5-4202-B1FE-E3E7A36BDB1E}" type="parTrans" cxnId="{69011C08-E1B3-4024-9FF4-F3A2A02997C1}">
      <dgm:prSet/>
      <dgm:spPr/>
      <dgm:t>
        <a:bodyPr/>
        <a:lstStyle/>
        <a:p>
          <a:endParaRPr lang="pt-PT"/>
        </a:p>
      </dgm:t>
    </dgm:pt>
    <dgm:pt modelId="{9FB0A8EA-6012-4EC8-A9CA-D107FA2ACA0E}" type="sibTrans" cxnId="{69011C08-E1B3-4024-9FF4-F3A2A02997C1}">
      <dgm:prSet/>
      <dgm:spPr/>
      <dgm:t>
        <a:bodyPr/>
        <a:lstStyle/>
        <a:p>
          <a:endParaRPr lang="pt-PT"/>
        </a:p>
      </dgm:t>
    </dgm:pt>
    <dgm:pt modelId="{1A67D9AB-D28B-49C7-8400-0692D0301577}">
      <dgm:prSet phldrT="[Texto]"/>
      <dgm:spPr>
        <a:solidFill>
          <a:srgbClr val="FFFF4F"/>
        </a:solidFill>
      </dgm:spPr>
      <dgm:t>
        <a:bodyPr/>
        <a:lstStyle/>
        <a:p>
          <a:r>
            <a:rPr lang="pt-PT" b="1" dirty="0" smtClean="0">
              <a:solidFill>
                <a:schemeClr val="tx1"/>
              </a:solidFill>
            </a:rPr>
            <a:t>Utilizador</a:t>
          </a:r>
          <a:endParaRPr lang="pt-PT" b="1" dirty="0">
            <a:solidFill>
              <a:schemeClr val="tx1"/>
            </a:solidFill>
          </a:endParaRPr>
        </a:p>
      </dgm:t>
    </dgm:pt>
    <dgm:pt modelId="{6E9BABD2-D9A0-4AB7-9100-A607920EFE24}" type="parTrans" cxnId="{EC8D209B-6C5B-4A21-A115-0AFA7F2ACC66}">
      <dgm:prSet/>
      <dgm:spPr/>
      <dgm:t>
        <a:bodyPr/>
        <a:lstStyle/>
        <a:p>
          <a:endParaRPr lang="pt-PT"/>
        </a:p>
      </dgm:t>
    </dgm:pt>
    <dgm:pt modelId="{4A9EB0C9-5C32-4250-8C0D-D0A7DC3C50B3}" type="sibTrans" cxnId="{EC8D209B-6C5B-4A21-A115-0AFA7F2ACC66}">
      <dgm:prSet/>
      <dgm:spPr/>
      <dgm:t>
        <a:bodyPr/>
        <a:lstStyle/>
        <a:p>
          <a:endParaRPr lang="pt-PT"/>
        </a:p>
      </dgm:t>
    </dgm:pt>
    <dgm:pt modelId="{D64B18B1-70FA-4DFF-8461-F61A11E56530}">
      <dgm:prSet phldrT="[Texto]"/>
      <dgm:spPr>
        <a:solidFill>
          <a:srgbClr val="0099CC"/>
        </a:solidFill>
        <a:ln>
          <a:solidFill>
            <a:srgbClr val="FFFF4F"/>
          </a:solidFill>
        </a:ln>
        <a:effectLst>
          <a:glow rad="101600">
            <a:srgbClr val="FFFF00">
              <a:alpha val="40000"/>
            </a:srgbClr>
          </a:glow>
        </a:effectLst>
      </dgm:spPr>
      <dgm:t>
        <a:bodyPr/>
        <a:lstStyle/>
        <a:p>
          <a:r>
            <a:rPr lang="pt-PT" dirty="0" smtClean="0"/>
            <a:t>Aprende com os Minions</a:t>
          </a:r>
          <a:endParaRPr lang="pt-PT" dirty="0"/>
        </a:p>
      </dgm:t>
    </dgm:pt>
    <dgm:pt modelId="{9CE4133B-A48D-4F67-A407-169936C480C7}" type="parTrans" cxnId="{27B18B06-8405-4E23-85AA-CE541C5FFB9A}">
      <dgm:prSet/>
      <dgm:spPr/>
      <dgm:t>
        <a:bodyPr/>
        <a:lstStyle/>
        <a:p>
          <a:endParaRPr lang="pt-PT"/>
        </a:p>
      </dgm:t>
    </dgm:pt>
    <dgm:pt modelId="{9729BDAE-6A4D-43F0-99E6-D0ABBFAE3BCB}" type="sibTrans" cxnId="{27B18B06-8405-4E23-85AA-CE541C5FFB9A}">
      <dgm:prSet/>
      <dgm:spPr/>
      <dgm:t>
        <a:bodyPr/>
        <a:lstStyle/>
        <a:p>
          <a:endParaRPr lang="pt-PT"/>
        </a:p>
      </dgm:t>
    </dgm:pt>
    <dgm:pt modelId="{63CCBF24-56FA-4B77-8FDA-C1ABCA52A626}" type="pres">
      <dgm:prSet presAssocID="{1328F6AE-1F34-474E-9194-B632D826E34E}" presName="Name0" presStyleCnt="0">
        <dgm:presLayoutVars>
          <dgm:dir/>
          <dgm:resizeHandles val="exact"/>
        </dgm:presLayoutVars>
      </dgm:prSet>
      <dgm:spPr/>
    </dgm:pt>
    <dgm:pt modelId="{2F9BA346-674D-4E93-A926-7FCAC6A67584}" type="pres">
      <dgm:prSet presAssocID="{1328F6AE-1F34-474E-9194-B632D826E34E}" presName="vNodes" presStyleCnt="0"/>
      <dgm:spPr/>
    </dgm:pt>
    <dgm:pt modelId="{C2C52C32-DA12-41AA-8051-49C74A9D9C21}" type="pres">
      <dgm:prSet presAssocID="{20ADE223-6F01-4A74-8F45-AD27DE06E8D9}" presName="node" presStyleLbl="node1" presStyleIdx="0" presStyleCnt="3" custScaleX="117438" custScaleY="12072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70EF81E-4449-4025-AE66-81CD43704D23}" type="pres">
      <dgm:prSet presAssocID="{9FB0A8EA-6012-4EC8-A9CA-D107FA2ACA0E}" presName="spacerT" presStyleCnt="0"/>
      <dgm:spPr/>
    </dgm:pt>
    <dgm:pt modelId="{D78C4171-3F0F-4ECF-8943-91FF603995E0}" type="pres">
      <dgm:prSet presAssocID="{9FB0A8EA-6012-4EC8-A9CA-D107FA2ACA0E}" presName="sibTrans" presStyleLbl="sibTrans2D1" presStyleIdx="0" presStyleCnt="2"/>
      <dgm:spPr/>
      <dgm:t>
        <a:bodyPr/>
        <a:lstStyle/>
        <a:p>
          <a:endParaRPr lang="pt-PT"/>
        </a:p>
      </dgm:t>
    </dgm:pt>
    <dgm:pt modelId="{BC7F99B9-CA8F-4F13-8A6A-A9119375882A}" type="pres">
      <dgm:prSet presAssocID="{9FB0A8EA-6012-4EC8-A9CA-D107FA2ACA0E}" presName="spacerB" presStyleCnt="0"/>
      <dgm:spPr/>
    </dgm:pt>
    <dgm:pt modelId="{E07B0856-7EBA-4211-85AA-E55B6351D982}" type="pres">
      <dgm:prSet presAssocID="{1A67D9AB-D28B-49C7-8400-0692D030157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18309A1-C5AF-4AFC-B76B-6288ADED121E}" type="pres">
      <dgm:prSet presAssocID="{1328F6AE-1F34-474E-9194-B632D826E34E}" presName="sibTransLast" presStyleLbl="sibTrans2D1" presStyleIdx="1" presStyleCnt="2"/>
      <dgm:spPr/>
      <dgm:t>
        <a:bodyPr/>
        <a:lstStyle/>
        <a:p>
          <a:endParaRPr lang="pt-PT"/>
        </a:p>
      </dgm:t>
    </dgm:pt>
    <dgm:pt modelId="{6E6EF322-E95C-4C59-BD4F-64B7883364DC}" type="pres">
      <dgm:prSet presAssocID="{1328F6AE-1F34-474E-9194-B632D826E34E}" presName="connectorText" presStyleLbl="sibTrans2D1" presStyleIdx="1" presStyleCnt="2"/>
      <dgm:spPr/>
      <dgm:t>
        <a:bodyPr/>
        <a:lstStyle/>
        <a:p>
          <a:endParaRPr lang="pt-PT"/>
        </a:p>
      </dgm:t>
    </dgm:pt>
    <dgm:pt modelId="{5702D7B9-96A6-4AF2-B2AD-A3CA75E6F90B}" type="pres">
      <dgm:prSet presAssocID="{1328F6AE-1F34-474E-9194-B632D826E34E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BDB4CBA8-E9EC-46A9-8AAA-B1445B75B7DC}" type="presOf" srcId="{4A9EB0C9-5C32-4250-8C0D-D0A7DC3C50B3}" destId="{618309A1-C5AF-4AFC-B76B-6288ADED121E}" srcOrd="0" destOrd="0" presId="urn:microsoft.com/office/officeart/2005/8/layout/equation2"/>
    <dgm:cxn modelId="{68915830-E91D-4482-B51D-4F2635ECE52F}" type="presOf" srcId="{1328F6AE-1F34-474E-9194-B632D826E34E}" destId="{63CCBF24-56FA-4B77-8FDA-C1ABCA52A626}" srcOrd="0" destOrd="0" presId="urn:microsoft.com/office/officeart/2005/8/layout/equation2"/>
    <dgm:cxn modelId="{7BB3D692-EB7B-4277-8036-53FC96C2B1DD}" type="presOf" srcId="{1A67D9AB-D28B-49C7-8400-0692D0301577}" destId="{E07B0856-7EBA-4211-85AA-E55B6351D982}" srcOrd="0" destOrd="0" presId="urn:microsoft.com/office/officeart/2005/8/layout/equation2"/>
    <dgm:cxn modelId="{73A5E179-3EAF-4C2B-B610-5E1EDF117D10}" type="presOf" srcId="{9FB0A8EA-6012-4EC8-A9CA-D107FA2ACA0E}" destId="{D78C4171-3F0F-4ECF-8943-91FF603995E0}" srcOrd="0" destOrd="0" presId="urn:microsoft.com/office/officeart/2005/8/layout/equation2"/>
    <dgm:cxn modelId="{EC8D209B-6C5B-4A21-A115-0AFA7F2ACC66}" srcId="{1328F6AE-1F34-474E-9194-B632D826E34E}" destId="{1A67D9AB-D28B-49C7-8400-0692D0301577}" srcOrd="1" destOrd="0" parTransId="{6E9BABD2-D9A0-4AB7-9100-A607920EFE24}" sibTransId="{4A9EB0C9-5C32-4250-8C0D-D0A7DC3C50B3}"/>
    <dgm:cxn modelId="{105DA86D-986D-4713-9665-13731867E68C}" type="presOf" srcId="{4A9EB0C9-5C32-4250-8C0D-D0A7DC3C50B3}" destId="{6E6EF322-E95C-4C59-BD4F-64B7883364DC}" srcOrd="1" destOrd="0" presId="urn:microsoft.com/office/officeart/2005/8/layout/equation2"/>
    <dgm:cxn modelId="{83229AA3-07AC-4DF2-AC20-21BE9C380750}" type="presOf" srcId="{D64B18B1-70FA-4DFF-8461-F61A11E56530}" destId="{5702D7B9-96A6-4AF2-B2AD-A3CA75E6F90B}" srcOrd="0" destOrd="0" presId="urn:microsoft.com/office/officeart/2005/8/layout/equation2"/>
    <dgm:cxn modelId="{69011C08-E1B3-4024-9FF4-F3A2A02997C1}" srcId="{1328F6AE-1F34-474E-9194-B632D826E34E}" destId="{20ADE223-6F01-4A74-8F45-AD27DE06E8D9}" srcOrd="0" destOrd="0" parTransId="{22C9F2C7-B7F5-4202-B1FE-E3E7A36BDB1E}" sibTransId="{9FB0A8EA-6012-4EC8-A9CA-D107FA2ACA0E}"/>
    <dgm:cxn modelId="{E055D9F0-4336-49CD-8CEE-E06F9986104A}" type="presOf" srcId="{20ADE223-6F01-4A74-8F45-AD27DE06E8D9}" destId="{C2C52C32-DA12-41AA-8051-49C74A9D9C21}" srcOrd="0" destOrd="0" presId="urn:microsoft.com/office/officeart/2005/8/layout/equation2"/>
    <dgm:cxn modelId="{27B18B06-8405-4E23-85AA-CE541C5FFB9A}" srcId="{1328F6AE-1F34-474E-9194-B632D826E34E}" destId="{D64B18B1-70FA-4DFF-8461-F61A11E56530}" srcOrd="2" destOrd="0" parTransId="{9CE4133B-A48D-4F67-A407-169936C480C7}" sibTransId="{9729BDAE-6A4D-43F0-99E6-D0ABBFAE3BCB}"/>
    <dgm:cxn modelId="{409083B3-4F41-47A4-8AE6-E7698C8791F0}" type="presParOf" srcId="{63CCBF24-56FA-4B77-8FDA-C1ABCA52A626}" destId="{2F9BA346-674D-4E93-A926-7FCAC6A67584}" srcOrd="0" destOrd="0" presId="urn:microsoft.com/office/officeart/2005/8/layout/equation2"/>
    <dgm:cxn modelId="{B89AADCA-127F-4C03-AE1D-5AFAC54FDB15}" type="presParOf" srcId="{2F9BA346-674D-4E93-A926-7FCAC6A67584}" destId="{C2C52C32-DA12-41AA-8051-49C74A9D9C21}" srcOrd="0" destOrd="0" presId="urn:microsoft.com/office/officeart/2005/8/layout/equation2"/>
    <dgm:cxn modelId="{0DC65D34-855C-43DF-A9BB-7B75DAB7A9C2}" type="presParOf" srcId="{2F9BA346-674D-4E93-A926-7FCAC6A67584}" destId="{870EF81E-4449-4025-AE66-81CD43704D23}" srcOrd="1" destOrd="0" presId="urn:microsoft.com/office/officeart/2005/8/layout/equation2"/>
    <dgm:cxn modelId="{F76C4E40-8A7B-46DB-AC84-7912A1A32475}" type="presParOf" srcId="{2F9BA346-674D-4E93-A926-7FCAC6A67584}" destId="{D78C4171-3F0F-4ECF-8943-91FF603995E0}" srcOrd="2" destOrd="0" presId="urn:microsoft.com/office/officeart/2005/8/layout/equation2"/>
    <dgm:cxn modelId="{CFE8ABAE-5319-42DA-8B4C-91DE68DACC2B}" type="presParOf" srcId="{2F9BA346-674D-4E93-A926-7FCAC6A67584}" destId="{BC7F99B9-CA8F-4F13-8A6A-A9119375882A}" srcOrd="3" destOrd="0" presId="urn:microsoft.com/office/officeart/2005/8/layout/equation2"/>
    <dgm:cxn modelId="{295EFEA8-32BA-42B1-97AD-065A1DF4520B}" type="presParOf" srcId="{2F9BA346-674D-4E93-A926-7FCAC6A67584}" destId="{E07B0856-7EBA-4211-85AA-E55B6351D982}" srcOrd="4" destOrd="0" presId="urn:microsoft.com/office/officeart/2005/8/layout/equation2"/>
    <dgm:cxn modelId="{3493A00A-C025-4697-8E0B-E50779638DDA}" type="presParOf" srcId="{63CCBF24-56FA-4B77-8FDA-C1ABCA52A626}" destId="{618309A1-C5AF-4AFC-B76B-6288ADED121E}" srcOrd="1" destOrd="0" presId="urn:microsoft.com/office/officeart/2005/8/layout/equation2"/>
    <dgm:cxn modelId="{D7D29074-DD04-41C7-8A11-7C046E3B785E}" type="presParOf" srcId="{618309A1-C5AF-4AFC-B76B-6288ADED121E}" destId="{6E6EF322-E95C-4C59-BD4F-64B7883364DC}" srcOrd="0" destOrd="0" presId="urn:microsoft.com/office/officeart/2005/8/layout/equation2"/>
    <dgm:cxn modelId="{3181FA50-2694-4465-9066-EA3E41AC26AF}" type="presParOf" srcId="{63CCBF24-56FA-4B77-8FDA-C1ABCA52A626}" destId="{5702D7B9-96A6-4AF2-B2AD-A3CA75E6F90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A30B05-819E-42FB-9075-8748989474B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PT"/>
        </a:p>
      </dgm:t>
    </dgm:pt>
    <dgm:pt modelId="{02E248D5-1033-463E-862C-B56C55B0ED9E}">
      <dgm:prSet phldrT="[Texto]"/>
      <dgm:spPr>
        <a:solidFill>
          <a:srgbClr val="00B0F0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Utilizador</a:t>
          </a:r>
          <a:endParaRPr lang="pt-PT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129707C-C810-4F44-9746-C1FF76E0FB6E}" type="parTrans" cxnId="{2B67BE3D-1050-4F85-B953-477183A78953}">
      <dgm:prSet/>
      <dgm:spPr/>
      <dgm:t>
        <a:bodyPr/>
        <a:lstStyle/>
        <a:p>
          <a:endParaRPr lang="pt-PT"/>
        </a:p>
      </dgm:t>
    </dgm:pt>
    <dgm:pt modelId="{06F7E183-1050-46E9-8310-CEE99E8371A7}" type="sibTrans" cxnId="{2B67BE3D-1050-4F85-B953-477183A78953}">
      <dgm:prSet/>
      <dgm:spPr/>
      <dgm:t>
        <a:bodyPr/>
        <a:lstStyle/>
        <a:p>
          <a:endParaRPr lang="pt-PT"/>
        </a:p>
      </dgm:t>
    </dgm:pt>
    <dgm:pt modelId="{1DE293BF-7A16-42A4-835E-341175DD013E}">
      <dgm:prSet phldrT="[Texto]"/>
      <dgm:spPr>
        <a:solidFill>
          <a:srgbClr val="FFFF00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Teste</a:t>
          </a:r>
          <a:endParaRPr lang="pt-PT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E9BEE8E-7B72-4326-A12A-94CF2539B44A}" type="parTrans" cxnId="{17CB3C93-91C0-4319-9FF0-507048326D1D}">
      <dgm:prSet/>
      <dgm:spPr/>
      <dgm:t>
        <a:bodyPr/>
        <a:lstStyle/>
        <a:p>
          <a:endParaRPr lang="pt-PT"/>
        </a:p>
      </dgm:t>
    </dgm:pt>
    <dgm:pt modelId="{A63EA56D-2232-492F-AFB8-148641FA8A64}" type="sibTrans" cxnId="{17CB3C93-91C0-4319-9FF0-507048326D1D}">
      <dgm:prSet/>
      <dgm:spPr/>
      <dgm:t>
        <a:bodyPr/>
        <a:lstStyle/>
        <a:p>
          <a:endParaRPr lang="pt-PT"/>
        </a:p>
      </dgm:t>
    </dgm:pt>
    <dgm:pt modelId="{713F1905-FB0A-4EBA-88CC-5CF383204160}">
      <dgm:prSet phldrT="[Texto]"/>
      <dgm:spPr>
        <a:solidFill>
          <a:schemeClr val="bg2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Exercício</a:t>
          </a:r>
          <a:endParaRPr lang="pt-PT" dirty="0"/>
        </a:p>
      </dgm:t>
    </dgm:pt>
    <dgm:pt modelId="{A1BE0018-8BD5-4437-8F29-51F54854FF1B}" type="parTrans" cxnId="{A3EFEAC6-7CF9-413D-B013-9D800C3368DE}">
      <dgm:prSet/>
      <dgm:spPr/>
      <dgm:t>
        <a:bodyPr/>
        <a:lstStyle/>
        <a:p>
          <a:endParaRPr lang="pt-PT"/>
        </a:p>
      </dgm:t>
    </dgm:pt>
    <dgm:pt modelId="{BF06CC03-E967-49C8-9A15-78FA0640BB13}" type="sibTrans" cxnId="{A3EFEAC6-7CF9-413D-B013-9D800C3368DE}">
      <dgm:prSet/>
      <dgm:spPr/>
      <dgm:t>
        <a:bodyPr/>
        <a:lstStyle/>
        <a:p>
          <a:endParaRPr lang="pt-PT"/>
        </a:p>
      </dgm:t>
    </dgm:pt>
    <dgm:pt modelId="{8DF31643-B7D9-4D83-81AB-A58494AD31D0}">
      <dgm:prSet phldrT="[Texto]"/>
      <dgm:spPr>
        <a:solidFill>
          <a:srgbClr val="FFFF00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Sessão de Estudo</a:t>
          </a:r>
          <a:endParaRPr lang="pt-PT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01CF10E8-AA5E-4138-9C6D-25696A243F3D}" type="parTrans" cxnId="{925EBC34-51ED-4700-9FD6-2A12D544F556}">
      <dgm:prSet/>
      <dgm:spPr/>
      <dgm:t>
        <a:bodyPr/>
        <a:lstStyle/>
        <a:p>
          <a:endParaRPr lang="pt-PT"/>
        </a:p>
      </dgm:t>
    </dgm:pt>
    <dgm:pt modelId="{967257AC-CF7F-460F-B0ED-4CB34C962704}" type="sibTrans" cxnId="{925EBC34-51ED-4700-9FD6-2A12D544F556}">
      <dgm:prSet/>
      <dgm:spPr/>
      <dgm:t>
        <a:bodyPr/>
        <a:lstStyle/>
        <a:p>
          <a:endParaRPr lang="pt-PT"/>
        </a:p>
      </dgm:t>
    </dgm:pt>
    <dgm:pt modelId="{A2733880-91C3-4D5B-BF5A-F62D5B947DCE}">
      <dgm:prSet phldrT="[Texto]"/>
      <dgm:spPr>
        <a:solidFill>
          <a:schemeClr val="bg2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Dúvida</a:t>
          </a:r>
          <a:endParaRPr lang="pt-PT" dirty="0"/>
        </a:p>
      </dgm:t>
    </dgm:pt>
    <dgm:pt modelId="{982B0466-DBEE-48C8-894F-BE0EA7401360}" type="parTrans" cxnId="{36727B74-05F6-495F-A3AF-91ACC1B22BAB}">
      <dgm:prSet/>
      <dgm:spPr/>
      <dgm:t>
        <a:bodyPr/>
        <a:lstStyle/>
        <a:p>
          <a:endParaRPr lang="pt-PT"/>
        </a:p>
      </dgm:t>
    </dgm:pt>
    <dgm:pt modelId="{39B1093B-2446-4246-8E26-DE978742E51A}" type="sibTrans" cxnId="{36727B74-05F6-495F-A3AF-91ACC1B22BAB}">
      <dgm:prSet/>
      <dgm:spPr/>
      <dgm:t>
        <a:bodyPr/>
        <a:lstStyle/>
        <a:p>
          <a:endParaRPr lang="pt-PT"/>
        </a:p>
      </dgm:t>
    </dgm:pt>
    <dgm:pt modelId="{C1C7E653-850B-4A42-88E0-8CB6FC128223}">
      <dgm:prSet phldrT="[Texto]"/>
      <dgm:spPr>
        <a:solidFill>
          <a:srgbClr val="0099CC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Pergunta</a:t>
          </a:r>
          <a:endParaRPr lang="pt-PT" dirty="0"/>
        </a:p>
      </dgm:t>
    </dgm:pt>
    <dgm:pt modelId="{307C8895-503A-415D-A045-17B658E7F05E}" type="parTrans" cxnId="{60E28634-135E-44C4-9D08-443A5DCE8B2F}">
      <dgm:prSet/>
      <dgm:spPr/>
      <dgm:t>
        <a:bodyPr/>
        <a:lstStyle/>
        <a:p>
          <a:endParaRPr lang="pt-PT"/>
        </a:p>
      </dgm:t>
    </dgm:pt>
    <dgm:pt modelId="{A415AC53-89BC-44D1-AC52-77E649311709}" type="sibTrans" cxnId="{60E28634-135E-44C4-9D08-443A5DCE8B2F}">
      <dgm:prSet/>
      <dgm:spPr/>
      <dgm:t>
        <a:bodyPr/>
        <a:lstStyle/>
        <a:p>
          <a:endParaRPr lang="pt-PT"/>
        </a:p>
      </dgm:t>
    </dgm:pt>
    <dgm:pt modelId="{EC669E21-6F4C-4D8A-AF33-4773F8B366FA}">
      <dgm:prSet phldrT="[Texto]"/>
      <dgm:spPr>
        <a:solidFill>
          <a:srgbClr val="0099CC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Resposta</a:t>
          </a:r>
          <a:endParaRPr lang="pt-PT" dirty="0"/>
        </a:p>
      </dgm:t>
    </dgm:pt>
    <dgm:pt modelId="{1DB07055-E980-48F6-8FB2-63B23C9E1880}" type="parTrans" cxnId="{8F771DE9-E08A-4E34-9457-4159DACAEABD}">
      <dgm:prSet/>
      <dgm:spPr/>
      <dgm:t>
        <a:bodyPr/>
        <a:lstStyle/>
        <a:p>
          <a:endParaRPr lang="pt-PT"/>
        </a:p>
      </dgm:t>
    </dgm:pt>
    <dgm:pt modelId="{61EC778B-275B-4434-899E-808EFBF4286B}" type="sibTrans" cxnId="{8F771DE9-E08A-4E34-9457-4159DACAEABD}">
      <dgm:prSet/>
      <dgm:spPr/>
      <dgm:t>
        <a:bodyPr/>
        <a:lstStyle/>
        <a:p>
          <a:endParaRPr lang="pt-PT"/>
        </a:p>
      </dgm:t>
    </dgm:pt>
    <dgm:pt modelId="{8AFBD454-0403-4752-A7C8-06CB75FE935B}">
      <dgm:prSet phldrT="[Texto]"/>
      <dgm:spPr>
        <a:solidFill>
          <a:srgbClr val="FFFF00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Aula</a:t>
          </a:r>
          <a:endParaRPr lang="pt-PT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E5D0263A-60C3-4B03-8DAC-31B91B22E4EB}" type="parTrans" cxnId="{400AD2CF-1438-4A17-8B18-EAD541D9C531}">
      <dgm:prSet/>
      <dgm:spPr/>
      <dgm:t>
        <a:bodyPr/>
        <a:lstStyle/>
        <a:p>
          <a:endParaRPr lang="pt-PT"/>
        </a:p>
      </dgm:t>
    </dgm:pt>
    <dgm:pt modelId="{561DD7FF-CF4F-4529-B5D7-87DCAF57E116}" type="sibTrans" cxnId="{400AD2CF-1438-4A17-8B18-EAD541D9C531}">
      <dgm:prSet/>
      <dgm:spPr/>
      <dgm:t>
        <a:bodyPr/>
        <a:lstStyle/>
        <a:p>
          <a:endParaRPr lang="pt-PT"/>
        </a:p>
      </dgm:t>
    </dgm:pt>
    <dgm:pt modelId="{B8A9142E-4150-4B7B-903E-789F3651E3DC}" type="pres">
      <dgm:prSet presAssocID="{57A30B05-819E-42FB-9075-8748989474B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72921B44-C122-4FB0-AF23-164722155AAB}" type="pres">
      <dgm:prSet presAssocID="{02E248D5-1033-463E-862C-B56C55B0ED9E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5D4F305-6E8B-41E6-B605-077464B2CFE6}" type="pres">
      <dgm:prSet presAssocID="{06F7E183-1050-46E9-8310-CEE99E8371A7}" presName="sibTrans" presStyleCnt="0"/>
      <dgm:spPr/>
    </dgm:pt>
    <dgm:pt modelId="{35DB88A1-046A-49F6-8182-1C089F01A971}" type="pres">
      <dgm:prSet presAssocID="{1DE293BF-7A16-42A4-835E-341175DD013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807C103-ED6E-412B-8445-3FC131DADD52}" type="pres">
      <dgm:prSet presAssocID="{A63EA56D-2232-492F-AFB8-148641FA8A64}" presName="sibTrans" presStyleCnt="0"/>
      <dgm:spPr/>
    </dgm:pt>
    <dgm:pt modelId="{2FBD7721-A974-4C7C-A2F4-510F5A7A8FA4}" type="pres">
      <dgm:prSet presAssocID="{713F1905-FB0A-4EBA-88CC-5CF383204160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8FD7FCF-267C-4285-B96D-B1C736E8FBDF}" type="pres">
      <dgm:prSet presAssocID="{BF06CC03-E967-49C8-9A15-78FA0640BB13}" presName="sibTrans" presStyleCnt="0"/>
      <dgm:spPr/>
    </dgm:pt>
    <dgm:pt modelId="{E89EBE4D-FFE5-44AE-87D0-17893DC0E394}" type="pres">
      <dgm:prSet presAssocID="{8DF31643-B7D9-4D83-81AB-A58494AD31D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083C137-C7F7-4CA3-AA42-809070BCAAA9}" type="pres">
      <dgm:prSet presAssocID="{967257AC-CF7F-460F-B0ED-4CB34C962704}" presName="sibTrans" presStyleCnt="0"/>
      <dgm:spPr/>
    </dgm:pt>
    <dgm:pt modelId="{69E19E09-A397-47EC-84F2-F61890A9293F}" type="pres">
      <dgm:prSet presAssocID="{A2733880-91C3-4D5B-BF5A-F62D5B947DCE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96A7E32-A893-4763-836F-4EAF9F79ACEC}" type="pres">
      <dgm:prSet presAssocID="{39B1093B-2446-4246-8E26-DE978742E51A}" presName="sibTrans" presStyleCnt="0"/>
      <dgm:spPr/>
    </dgm:pt>
    <dgm:pt modelId="{016DC74D-6D1A-4925-A09E-17955F250449}" type="pres">
      <dgm:prSet presAssocID="{C1C7E653-850B-4A42-88E0-8CB6FC128223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C0DEB29-C4F8-4979-9E2C-92B9E42CD8EC}" type="pres">
      <dgm:prSet presAssocID="{A415AC53-89BC-44D1-AC52-77E649311709}" presName="sibTrans" presStyleCnt="0"/>
      <dgm:spPr/>
    </dgm:pt>
    <dgm:pt modelId="{53B5A08C-1A0B-44EE-985A-1518E15FF12C}" type="pres">
      <dgm:prSet presAssocID="{EC669E21-6F4C-4D8A-AF33-4773F8B366FA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3E83C1E-CD51-406F-B84C-B489FF32BECC}" type="pres">
      <dgm:prSet presAssocID="{61EC778B-275B-4434-899E-808EFBF4286B}" presName="sibTrans" presStyleCnt="0"/>
      <dgm:spPr/>
    </dgm:pt>
    <dgm:pt modelId="{BEA7A456-EED5-4A3E-AC16-0A01F996D051}" type="pres">
      <dgm:prSet presAssocID="{8AFBD454-0403-4752-A7C8-06CB75FE935B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DC7F3D29-767B-4957-BB98-C4910D39FCC1}" type="presOf" srcId="{57A30B05-819E-42FB-9075-8748989474B5}" destId="{B8A9142E-4150-4B7B-903E-789F3651E3DC}" srcOrd="0" destOrd="0" presId="urn:microsoft.com/office/officeart/2005/8/layout/default"/>
    <dgm:cxn modelId="{925EBC34-51ED-4700-9FD6-2A12D544F556}" srcId="{57A30B05-819E-42FB-9075-8748989474B5}" destId="{8DF31643-B7D9-4D83-81AB-A58494AD31D0}" srcOrd="3" destOrd="0" parTransId="{01CF10E8-AA5E-4138-9C6D-25696A243F3D}" sibTransId="{967257AC-CF7F-460F-B0ED-4CB34C962704}"/>
    <dgm:cxn modelId="{400AD2CF-1438-4A17-8B18-EAD541D9C531}" srcId="{57A30B05-819E-42FB-9075-8748989474B5}" destId="{8AFBD454-0403-4752-A7C8-06CB75FE935B}" srcOrd="7" destOrd="0" parTransId="{E5D0263A-60C3-4B03-8DAC-31B91B22E4EB}" sibTransId="{561DD7FF-CF4F-4529-B5D7-87DCAF57E116}"/>
    <dgm:cxn modelId="{60E28634-135E-44C4-9D08-443A5DCE8B2F}" srcId="{57A30B05-819E-42FB-9075-8748989474B5}" destId="{C1C7E653-850B-4A42-88E0-8CB6FC128223}" srcOrd="5" destOrd="0" parTransId="{307C8895-503A-415D-A045-17B658E7F05E}" sibTransId="{A415AC53-89BC-44D1-AC52-77E649311709}"/>
    <dgm:cxn modelId="{E495BF45-CAB8-4333-9F4F-1B4FD948EC85}" type="presOf" srcId="{A2733880-91C3-4D5B-BF5A-F62D5B947DCE}" destId="{69E19E09-A397-47EC-84F2-F61890A9293F}" srcOrd="0" destOrd="0" presId="urn:microsoft.com/office/officeart/2005/8/layout/default"/>
    <dgm:cxn modelId="{2B67BE3D-1050-4F85-B953-477183A78953}" srcId="{57A30B05-819E-42FB-9075-8748989474B5}" destId="{02E248D5-1033-463E-862C-B56C55B0ED9E}" srcOrd="0" destOrd="0" parTransId="{8129707C-C810-4F44-9746-C1FF76E0FB6E}" sibTransId="{06F7E183-1050-46E9-8310-CEE99E8371A7}"/>
    <dgm:cxn modelId="{CD187062-651F-4EFC-9EA8-279BF183193D}" type="presOf" srcId="{8DF31643-B7D9-4D83-81AB-A58494AD31D0}" destId="{E89EBE4D-FFE5-44AE-87D0-17893DC0E394}" srcOrd="0" destOrd="0" presId="urn:microsoft.com/office/officeart/2005/8/layout/default"/>
    <dgm:cxn modelId="{17CB3C93-91C0-4319-9FF0-507048326D1D}" srcId="{57A30B05-819E-42FB-9075-8748989474B5}" destId="{1DE293BF-7A16-42A4-835E-341175DD013E}" srcOrd="1" destOrd="0" parTransId="{8E9BEE8E-7B72-4326-A12A-94CF2539B44A}" sibTransId="{A63EA56D-2232-492F-AFB8-148641FA8A64}"/>
    <dgm:cxn modelId="{E7FC17D2-5C07-4C2B-AB92-4EE9DCF72E28}" type="presOf" srcId="{1DE293BF-7A16-42A4-835E-341175DD013E}" destId="{35DB88A1-046A-49F6-8182-1C089F01A971}" srcOrd="0" destOrd="0" presId="urn:microsoft.com/office/officeart/2005/8/layout/default"/>
    <dgm:cxn modelId="{7C87EC78-74F7-4852-851D-C3C881411006}" type="presOf" srcId="{713F1905-FB0A-4EBA-88CC-5CF383204160}" destId="{2FBD7721-A974-4C7C-A2F4-510F5A7A8FA4}" srcOrd="0" destOrd="0" presId="urn:microsoft.com/office/officeart/2005/8/layout/default"/>
    <dgm:cxn modelId="{8F771DE9-E08A-4E34-9457-4159DACAEABD}" srcId="{57A30B05-819E-42FB-9075-8748989474B5}" destId="{EC669E21-6F4C-4D8A-AF33-4773F8B366FA}" srcOrd="6" destOrd="0" parTransId="{1DB07055-E980-48F6-8FB2-63B23C9E1880}" sibTransId="{61EC778B-275B-4434-899E-808EFBF4286B}"/>
    <dgm:cxn modelId="{36727B74-05F6-495F-A3AF-91ACC1B22BAB}" srcId="{57A30B05-819E-42FB-9075-8748989474B5}" destId="{A2733880-91C3-4D5B-BF5A-F62D5B947DCE}" srcOrd="4" destOrd="0" parTransId="{982B0466-DBEE-48C8-894F-BE0EA7401360}" sibTransId="{39B1093B-2446-4246-8E26-DE978742E51A}"/>
    <dgm:cxn modelId="{D2DDF4E9-A956-4FD4-BEF2-2EEF5733C3AB}" type="presOf" srcId="{EC669E21-6F4C-4D8A-AF33-4773F8B366FA}" destId="{53B5A08C-1A0B-44EE-985A-1518E15FF12C}" srcOrd="0" destOrd="0" presId="urn:microsoft.com/office/officeart/2005/8/layout/default"/>
    <dgm:cxn modelId="{A3EFEAC6-7CF9-413D-B013-9D800C3368DE}" srcId="{57A30B05-819E-42FB-9075-8748989474B5}" destId="{713F1905-FB0A-4EBA-88CC-5CF383204160}" srcOrd="2" destOrd="0" parTransId="{A1BE0018-8BD5-4437-8F29-51F54854FF1B}" sibTransId="{BF06CC03-E967-49C8-9A15-78FA0640BB13}"/>
    <dgm:cxn modelId="{9AE37472-E7D4-4262-A42A-475090AA6EEB}" type="presOf" srcId="{C1C7E653-850B-4A42-88E0-8CB6FC128223}" destId="{016DC74D-6D1A-4925-A09E-17955F250449}" srcOrd="0" destOrd="0" presId="urn:microsoft.com/office/officeart/2005/8/layout/default"/>
    <dgm:cxn modelId="{61AC2440-E8D3-425F-89F7-71561FB40C93}" type="presOf" srcId="{02E248D5-1033-463E-862C-B56C55B0ED9E}" destId="{72921B44-C122-4FB0-AF23-164722155AAB}" srcOrd="0" destOrd="0" presId="urn:microsoft.com/office/officeart/2005/8/layout/default"/>
    <dgm:cxn modelId="{309C8C77-EB10-40F0-920C-B848DD448E9D}" type="presOf" srcId="{8AFBD454-0403-4752-A7C8-06CB75FE935B}" destId="{BEA7A456-EED5-4A3E-AC16-0A01F996D051}" srcOrd="0" destOrd="0" presId="urn:microsoft.com/office/officeart/2005/8/layout/default"/>
    <dgm:cxn modelId="{B7422F21-B851-4EDB-953F-3C2426C626D1}" type="presParOf" srcId="{B8A9142E-4150-4B7B-903E-789F3651E3DC}" destId="{72921B44-C122-4FB0-AF23-164722155AAB}" srcOrd="0" destOrd="0" presId="urn:microsoft.com/office/officeart/2005/8/layout/default"/>
    <dgm:cxn modelId="{D4B54AE1-E39A-4627-9E8E-004ED07344A2}" type="presParOf" srcId="{B8A9142E-4150-4B7B-903E-789F3651E3DC}" destId="{E5D4F305-6E8B-41E6-B605-077464B2CFE6}" srcOrd="1" destOrd="0" presId="urn:microsoft.com/office/officeart/2005/8/layout/default"/>
    <dgm:cxn modelId="{E8C4E8FC-7ADD-4A15-A3E1-5A81F076741C}" type="presParOf" srcId="{B8A9142E-4150-4B7B-903E-789F3651E3DC}" destId="{35DB88A1-046A-49F6-8182-1C089F01A971}" srcOrd="2" destOrd="0" presId="urn:microsoft.com/office/officeart/2005/8/layout/default"/>
    <dgm:cxn modelId="{E052A67B-0CE6-40FD-8E93-2F1F29483D45}" type="presParOf" srcId="{B8A9142E-4150-4B7B-903E-789F3651E3DC}" destId="{E807C103-ED6E-412B-8445-3FC131DADD52}" srcOrd="3" destOrd="0" presId="urn:microsoft.com/office/officeart/2005/8/layout/default"/>
    <dgm:cxn modelId="{16BE9C66-FC93-4BFC-9921-EDDCA797E04B}" type="presParOf" srcId="{B8A9142E-4150-4B7B-903E-789F3651E3DC}" destId="{2FBD7721-A974-4C7C-A2F4-510F5A7A8FA4}" srcOrd="4" destOrd="0" presId="urn:microsoft.com/office/officeart/2005/8/layout/default"/>
    <dgm:cxn modelId="{E61ACA5D-F5F6-48E0-9324-279D6B06084C}" type="presParOf" srcId="{B8A9142E-4150-4B7B-903E-789F3651E3DC}" destId="{C8FD7FCF-267C-4285-B96D-B1C736E8FBDF}" srcOrd="5" destOrd="0" presId="urn:microsoft.com/office/officeart/2005/8/layout/default"/>
    <dgm:cxn modelId="{CF4DCBAF-92C0-4A4A-A88E-6829A2158CE9}" type="presParOf" srcId="{B8A9142E-4150-4B7B-903E-789F3651E3DC}" destId="{E89EBE4D-FFE5-44AE-87D0-17893DC0E394}" srcOrd="6" destOrd="0" presId="urn:microsoft.com/office/officeart/2005/8/layout/default"/>
    <dgm:cxn modelId="{E8673052-3789-4F46-98B4-EB7402941D6A}" type="presParOf" srcId="{B8A9142E-4150-4B7B-903E-789F3651E3DC}" destId="{E083C137-C7F7-4CA3-AA42-809070BCAAA9}" srcOrd="7" destOrd="0" presId="urn:microsoft.com/office/officeart/2005/8/layout/default"/>
    <dgm:cxn modelId="{1154C8B6-BA13-4FA4-AFC8-E6BD46E0AAE8}" type="presParOf" srcId="{B8A9142E-4150-4B7B-903E-789F3651E3DC}" destId="{69E19E09-A397-47EC-84F2-F61890A9293F}" srcOrd="8" destOrd="0" presId="urn:microsoft.com/office/officeart/2005/8/layout/default"/>
    <dgm:cxn modelId="{FDF49FE1-3990-445A-A5BB-B65E34B3115E}" type="presParOf" srcId="{B8A9142E-4150-4B7B-903E-789F3651E3DC}" destId="{396A7E32-A893-4763-836F-4EAF9F79ACEC}" srcOrd="9" destOrd="0" presId="urn:microsoft.com/office/officeart/2005/8/layout/default"/>
    <dgm:cxn modelId="{9022E522-30B5-4CFD-BC79-3557BB1C7CBB}" type="presParOf" srcId="{B8A9142E-4150-4B7B-903E-789F3651E3DC}" destId="{016DC74D-6D1A-4925-A09E-17955F250449}" srcOrd="10" destOrd="0" presId="urn:microsoft.com/office/officeart/2005/8/layout/default"/>
    <dgm:cxn modelId="{B1A83596-9CF1-4474-8003-6C2DF5F6E5D0}" type="presParOf" srcId="{B8A9142E-4150-4B7B-903E-789F3651E3DC}" destId="{4C0DEB29-C4F8-4979-9E2C-92B9E42CD8EC}" srcOrd="11" destOrd="0" presId="urn:microsoft.com/office/officeart/2005/8/layout/default"/>
    <dgm:cxn modelId="{1CB00A3E-6CD7-40DF-945B-C6D14A6BE556}" type="presParOf" srcId="{B8A9142E-4150-4B7B-903E-789F3651E3DC}" destId="{53B5A08C-1A0B-44EE-985A-1518E15FF12C}" srcOrd="12" destOrd="0" presId="urn:microsoft.com/office/officeart/2005/8/layout/default"/>
    <dgm:cxn modelId="{61E18360-95DC-4D7A-B9D7-3983737E2C0B}" type="presParOf" srcId="{B8A9142E-4150-4B7B-903E-789F3651E3DC}" destId="{93E83C1E-CD51-406F-B84C-B489FF32BECC}" srcOrd="13" destOrd="0" presId="urn:microsoft.com/office/officeart/2005/8/layout/default"/>
    <dgm:cxn modelId="{E79CB0EA-A0CF-4273-852A-A903ABFA1C3B}" type="presParOf" srcId="{B8A9142E-4150-4B7B-903E-789F3651E3DC}" destId="{BEA7A456-EED5-4A3E-AC16-0A01F996D05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52C32-DA12-41AA-8051-49C74A9D9C21}">
      <dsp:nvSpPr>
        <dsp:cNvPr id="0" name=""/>
        <dsp:cNvSpPr/>
      </dsp:nvSpPr>
      <dsp:spPr>
        <a:xfrm>
          <a:off x="1600900" y="583"/>
          <a:ext cx="1564375" cy="1608160"/>
        </a:xfrm>
        <a:prstGeom prst="ellipse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b="1" kern="1200" dirty="0" smtClean="0"/>
            <a:t>Administrador do Sistema</a:t>
          </a:r>
          <a:endParaRPr lang="pt-PT" sz="1400" b="1" kern="1200" dirty="0"/>
        </a:p>
      </dsp:txBody>
      <dsp:txXfrm>
        <a:off x="1829997" y="236093"/>
        <a:ext cx="1106181" cy="1137140"/>
      </dsp:txXfrm>
    </dsp:sp>
    <dsp:sp modelId="{D78C4171-3F0F-4ECF-8943-91FF603995E0}">
      <dsp:nvSpPr>
        <dsp:cNvPr id="0" name=""/>
        <dsp:cNvSpPr/>
      </dsp:nvSpPr>
      <dsp:spPr>
        <a:xfrm>
          <a:off x="1996783" y="1716909"/>
          <a:ext cx="772609" cy="77260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>
        <a:off x="2099192" y="2012355"/>
        <a:ext cx="567791" cy="181717"/>
      </dsp:txXfrm>
    </dsp:sp>
    <dsp:sp modelId="{E07B0856-7EBA-4211-85AA-E55B6351D982}">
      <dsp:nvSpPr>
        <dsp:cNvPr id="0" name=""/>
        <dsp:cNvSpPr/>
      </dsp:nvSpPr>
      <dsp:spPr>
        <a:xfrm>
          <a:off x="1717044" y="2597685"/>
          <a:ext cx="1332086" cy="1332086"/>
        </a:xfrm>
        <a:prstGeom prst="ellipse">
          <a:avLst/>
        </a:prstGeom>
        <a:solidFill>
          <a:srgbClr val="FFFF4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700" b="1" kern="1200" dirty="0" smtClean="0">
              <a:solidFill>
                <a:schemeClr val="tx1"/>
              </a:solidFill>
            </a:rPr>
            <a:t>Utilizador</a:t>
          </a:r>
          <a:endParaRPr lang="pt-PT" sz="1700" b="1" kern="1200" dirty="0">
            <a:solidFill>
              <a:schemeClr val="tx1"/>
            </a:solidFill>
          </a:endParaRPr>
        </a:p>
      </dsp:txBody>
      <dsp:txXfrm>
        <a:off x="1912123" y="2792764"/>
        <a:ext cx="941928" cy="941928"/>
      </dsp:txXfrm>
    </dsp:sp>
    <dsp:sp modelId="{618309A1-C5AF-4AFC-B76B-6288ADED121E}">
      <dsp:nvSpPr>
        <dsp:cNvPr id="0" name=""/>
        <dsp:cNvSpPr/>
      </dsp:nvSpPr>
      <dsp:spPr>
        <a:xfrm>
          <a:off x="3365088" y="1717409"/>
          <a:ext cx="423603" cy="4955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400" kern="1200"/>
        </a:p>
      </dsp:txBody>
      <dsp:txXfrm>
        <a:off x="3365088" y="1816516"/>
        <a:ext cx="296522" cy="297322"/>
      </dsp:txXfrm>
    </dsp:sp>
    <dsp:sp modelId="{5702D7B9-96A6-4AF2-B2AD-A3CA75E6F90B}">
      <dsp:nvSpPr>
        <dsp:cNvPr id="0" name=""/>
        <dsp:cNvSpPr/>
      </dsp:nvSpPr>
      <dsp:spPr>
        <a:xfrm>
          <a:off x="3964527" y="633091"/>
          <a:ext cx="2664172" cy="2664172"/>
        </a:xfrm>
        <a:prstGeom prst="ellipse">
          <a:avLst/>
        </a:prstGeom>
        <a:solidFill>
          <a:srgbClr val="0099CC"/>
        </a:solidFill>
        <a:ln>
          <a:solidFill>
            <a:srgbClr val="FFFF4F"/>
          </a:solidFill>
        </a:ln>
        <a:effectLst>
          <a:glow rad="101600">
            <a:srgbClr val="FFFF00">
              <a:alpha val="40000"/>
            </a:srgb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4000" kern="1200" dirty="0" smtClean="0"/>
            <a:t>Aprende com os Minions</a:t>
          </a:r>
          <a:endParaRPr lang="pt-PT" sz="4000" kern="1200" dirty="0"/>
        </a:p>
      </dsp:txBody>
      <dsp:txXfrm>
        <a:off x="4354686" y="1023250"/>
        <a:ext cx="1883854" cy="1883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21B44-C122-4FB0-AF23-164722155AAB}">
      <dsp:nvSpPr>
        <dsp:cNvPr id="0" name=""/>
        <dsp:cNvSpPr/>
      </dsp:nvSpPr>
      <dsp:spPr>
        <a:xfrm>
          <a:off x="1035129" y="49"/>
          <a:ext cx="1924794" cy="1154876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Utilizador</a:t>
          </a:r>
          <a:endParaRPr lang="pt-PT" sz="32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035129" y="49"/>
        <a:ext cx="1924794" cy="1154876"/>
      </dsp:txXfrm>
    </dsp:sp>
    <dsp:sp modelId="{35DB88A1-046A-49F6-8182-1C089F01A971}">
      <dsp:nvSpPr>
        <dsp:cNvPr id="0" name=""/>
        <dsp:cNvSpPr/>
      </dsp:nvSpPr>
      <dsp:spPr>
        <a:xfrm>
          <a:off x="3152402" y="49"/>
          <a:ext cx="1924794" cy="1154876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Teste</a:t>
          </a:r>
          <a:endParaRPr lang="pt-PT" sz="32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152402" y="49"/>
        <a:ext cx="1924794" cy="1154876"/>
      </dsp:txXfrm>
    </dsp:sp>
    <dsp:sp modelId="{2FBD7721-A974-4C7C-A2F4-510F5A7A8FA4}">
      <dsp:nvSpPr>
        <dsp:cNvPr id="0" name=""/>
        <dsp:cNvSpPr/>
      </dsp:nvSpPr>
      <dsp:spPr>
        <a:xfrm>
          <a:off x="5269676" y="49"/>
          <a:ext cx="1924794" cy="1154876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Exercício</a:t>
          </a:r>
          <a:endParaRPr lang="pt-PT" sz="3200" kern="1200" dirty="0"/>
        </a:p>
      </dsp:txBody>
      <dsp:txXfrm>
        <a:off x="5269676" y="49"/>
        <a:ext cx="1924794" cy="1154876"/>
      </dsp:txXfrm>
    </dsp:sp>
    <dsp:sp modelId="{E89EBE4D-FFE5-44AE-87D0-17893DC0E394}">
      <dsp:nvSpPr>
        <dsp:cNvPr id="0" name=""/>
        <dsp:cNvSpPr/>
      </dsp:nvSpPr>
      <dsp:spPr>
        <a:xfrm>
          <a:off x="1035129" y="1347405"/>
          <a:ext cx="1924794" cy="1154876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Sessão de Estudo</a:t>
          </a:r>
          <a:endParaRPr lang="pt-PT" sz="32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035129" y="1347405"/>
        <a:ext cx="1924794" cy="1154876"/>
      </dsp:txXfrm>
    </dsp:sp>
    <dsp:sp modelId="{69E19E09-A397-47EC-84F2-F61890A9293F}">
      <dsp:nvSpPr>
        <dsp:cNvPr id="0" name=""/>
        <dsp:cNvSpPr/>
      </dsp:nvSpPr>
      <dsp:spPr>
        <a:xfrm>
          <a:off x="3152402" y="1347405"/>
          <a:ext cx="1924794" cy="1154876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Dúvida</a:t>
          </a:r>
          <a:endParaRPr lang="pt-PT" sz="3200" kern="1200" dirty="0"/>
        </a:p>
      </dsp:txBody>
      <dsp:txXfrm>
        <a:off x="3152402" y="1347405"/>
        <a:ext cx="1924794" cy="1154876"/>
      </dsp:txXfrm>
    </dsp:sp>
    <dsp:sp modelId="{016DC74D-6D1A-4925-A09E-17955F250449}">
      <dsp:nvSpPr>
        <dsp:cNvPr id="0" name=""/>
        <dsp:cNvSpPr/>
      </dsp:nvSpPr>
      <dsp:spPr>
        <a:xfrm>
          <a:off x="5269676" y="1347405"/>
          <a:ext cx="1924794" cy="1154876"/>
        </a:xfrm>
        <a:prstGeom prst="rect">
          <a:avLst/>
        </a:prstGeom>
        <a:solidFill>
          <a:srgbClr val="00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Pergunta</a:t>
          </a:r>
          <a:endParaRPr lang="pt-PT" sz="3200" kern="1200" dirty="0"/>
        </a:p>
      </dsp:txBody>
      <dsp:txXfrm>
        <a:off x="5269676" y="1347405"/>
        <a:ext cx="1924794" cy="1154876"/>
      </dsp:txXfrm>
    </dsp:sp>
    <dsp:sp modelId="{53B5A08C-1A0B-44EE-985A-1518E15FF12C}">
      <dsp:nvSpPr>
        <dsp:cNvPr id="0" name=""/>
        <dsp:cNvSpPr/>
      </dsp:nvSpPr>
      <dsp:spPr>
        <a:xfrm>
          <a:off x="2093766" y="2694761"/>
          <a:ext cx="1924794" cy="1154876"/>
        </a:xfrm>
        <a:prstGeom prst="rect">
          <a:avLst/>
        </a:prstGeom>
        <a:solidFill>
          <a:srgbClr val="00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Resposta</a:t>
          </a:r>
          <a:endParaRPr lang="pt-PT" sz="3200" kern="1200" dirty="0"/>
        </a:p>
      </dsp:txBody>
      <dsp:txXfrm>
        <a:off x="2093766" y="2694761"/>
        <a:ext cx="1924794" cy="1154876"/>
      </dsp:txXfrm>
    </dsp:sp>
    <dsp:sp modelId="{BEA7A456-EED5-4A3E-AC16-0A01F996D051}">
      <dsp:nvSpPr>
        <dsp:cNvPr id="0" name=""/>
        <dsp:cNvSpPr/>
      </dsp:nvSpPr>
      <dsp:spPr>
        <a:xfrm>
          <a:off x="4211039" y="2694761"/>
          <a:ext cx="1924794" cy="1154876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Aula</a:t>
          </a:r>
          <a:endParaRPr lang="pt-PT" sz="32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4211039" y="2694761"/>
        <a:ext cx="1924794" cy="1154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6CAA-4C92-427E-BB78-1EED404C9FE2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EB98B-36C1-4330-9A3B-BEBD59A9CA6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625885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034B3-BB78-49DF-99BF-04DE0DB16737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29838-8612-4287-AFC5-4E951F1C2B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973663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29838-8612-4287-AFC5-4E951F1C2B53}" type="slidenum">
              <a:rPr lang="pt-PT" smtClean="0"/>
              <a:t>1</a:t>
            </a:fld>
            <a:endParaRPr lang="pt-PT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660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29838-8612-4287-AFC5-4E951F1C2B53}" type="slidenum">
              <a:rPr lang="pt-PT" smtClean="0"/>
              <a:t>22</a:t>
            </a:fld>
            <a:endParaRPr lang="pt-PT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660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405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120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599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893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643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849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6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92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82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225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024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1C49-D18D-43BB-9D84-0FD5C228A1E4}" type="datetimeFigureOut">
              <a:rPr lang="pt-PT" smtClean="0"/>
              <a:t>08-05-2015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30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37" y="3028928"/>
            <a:ext cx="2247900" cy="2247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1"/>
          <p:cNvSpPr>
            <a:spLocks noGrp="1"/>
          </p:cNvSpPr>
          <p:nvPr/>
        </p:nvSpPr>
        <p:spPr>
          <a:xfrm>
            <a:off x="130337" y="1508072"/>
            <a:ext cx="9736732" cy="39134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998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PT" sz="11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  <a:t/>
            </a:r>
            <a:br>
              <a:rPr lang="pt-PT" sz="11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</a:b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Aprende com os</a:t>
            </a:r>
          </a:p>
          <a:p>
            <a:pPr>
              <a:spcBef>
                <a:spcPts val="0"/>
              </a:spcBef>
            </a:pP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 </a:t>
            </a:r>
            <a:b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Minions</a:t>
            </a:r>
            <a:r>
              <a:rPr lang="pt-PT" sz="10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  <a:t/>
            </a:r>
            <a:br>
              <a:rPr lang="pt-PT" sz="10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</a:b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endParaRPr lang="pt-PT" sz="3200" b="0" i="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74349" y="5085184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André Geraldes (67673)</a:t>
            </a:r>
          </a:p>
          <a:p>
            <a:r>
              <a:rPr lang="pt-PT" dirty="0" smtClean="0"/>
              <a:t>Bruno Barbosa (67646)</a:t>
            </a:r>
          </a:p>
          <a:p>
            <a:r>
              <a:rPr lang="pt-PT" dirty="0" smtClean="0"/>
              <a:t>Patrícia Barros (67665)</a:t>
            </a:r>
          </a:p>
          <a:p>
            <a:r>
              <a:rPr lang="pt-PT" dirty="0" smtClean="0"/>
              <a:t>Sandra Ferreira (67709)</a:t>
            </a:r>
          </a:p>
          <a:p>
            <a:r>
              <a:rPr lang="pt-PT" dirty="0" smtClean="0"/>
              <a:t>Tiago Cunha (67707)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12160" y="527682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Professor: Orlando Belo</a:t>
            </a:r>
            <a:br>
              <a:rPr lang="pt-PT" dirty="0" smtClean="0"/>
            </a:br>
            <a:r>
              <a:rPr lang="pt-PT" dirty="0" smtClean="0"/>
              <a:t>Grupo 6</a:t>
            </a:r>
            <a:br>
              <a:rPr lang="pt-PT" dirty="0" smtClean="0"/>
            </a:br>
            <a:r>
              <a:rPr lang="pt-PT" dirty="0" smtClean="0"/>
              <a:t>2014/2015</a:t>
            </a:r>
            <a:endParaRPr lang="pt-PT" dirty="0"/>
          </a:p>
        </p:txBody>
      </p:sp>
      <p:grpSp>
        <p:nvGrpSpPr>
          <p:cNvPr id="13" name="Grupo 1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1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28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8418192" cy="4143424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Sessão de Estudo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5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67" y="2132856"/>
            <a:ext cx="7491971" cy="4175720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Exercício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41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44824"/>
            <a:ext cx="5908010" cy="4873884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Testes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47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20887"/>
            <a:ext cx="7096433" cy="3646617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Estatísticas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1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5400528"/>
          </a:xfrm>
        </p:spPr>
        <p:txBody>
          <a:bodyPr>
            <a:normAutofit/>
          </a:bodyPr>
          <a:lstStyle/>
          <a:p>
            <a:pPr algn="l"/>
            <a:r>
              <a:rPr lang="pt-PT" sz="9600" b="1" dirty="0" smtClean="0">
                <a:solidFill>
                  <a:schemeClr val="bg2"/>
                </a:solidFill>
              </a:rPr>
              <a:t>Diagrama de </a:t>
            </a:r>
            <a:r>
              <a:rPr lang="pt-PT" sz="9600" b="1" dirty="0" err="1" smtClean="0">
                <a:solidFill>
                  <a:schemeClr val="bg2"/>
                </a:solidFill>
              </a:rPr>
              <a:t>Sequênica</a:t>
            </a:r>
            <a:endParaRPr lang="pt-PT" sz="9600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6797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20617"/>
            <a:ext cx="6159945" cy="5037383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352928" cy="1143000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DS- Desistir do Exercício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10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34524" y="1916832"/>
            <a:ext cx="8352928" cy="4176392"/>
          </a:xfrm>
        </p:spPr>
        <p:txBody>
          <a:bodyPr>
            <a:noAutofit/>
          </a:bodyPr>
          <a:lstStyle/>
          <a:p>
            <a:pPr algn="l"/>
            <a:r>
              <a:rPr lang="pt-PT" sz="9600" b="1" dirty="0" smtClean="0">
                <a:solidFill>
                  <a:schemeClr val="bg2"/>
                </a:solidFill>
              </a:rPr>
              <a:t>Modelo Concetual da Base de Dados</a:t>
            </a:r>
            <a:endParaRPr lang="pt-PT" sz="9600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93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251380"/>
              </p:ext>
            </p:extLst>
          </p:nvPr>
        </p:nvGraphicFramePr>
        <p:xfrm>
          <a:off x="457200" y="2276475"/>
          <a:ext cx="8229600" cy="3849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405940" y="908720"/>
            <a:ext cx="83529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b="1" dirty="0" smtClean="0">
                <a:solidFill>
                  <a:schemeClr val="bg2"/>
                </a:solidFill>
              </a:rPr>
              <a:t>Entidades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7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4" y="1704643"/>
            <a:ext cx="8674952" cy="4993352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35292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Esquema Concetual da Base de Dados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17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4968480"/>
          </a:xfrm>
        </p:spPr>
        <p:txBody>
          <a:bodyPr>
            <a:normAutofit/>
          </a:bodyPr>
          <a:lstStyle/>
          <a:p>
            <a:pPr algn="l"/>
            <a:r>
              <a:rPr lang="pt-PT" sz="9600" b="1" dirty="0" smtClean="0">
                <a:solidFill>
                  <a:schemeClr val="bg2"/>
                </a:solidFill>
              </a:rPr>
              <a:t>Modelo Lógico da Base de Dados</a:t>
            </a:r>
            <a:endParaRPr lang="pt-PT" sz="9600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637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213813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Estrutura da Apresentação</a:t>
            </a:r>
            <a:endParaRPr lang="pt-PT" b="1" dirty="0">
              <a:solidFill>
                <a:schemeClr val="bg2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2420888"/>
            <a:ext cx="7498080" cy="309634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Caso de estudo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Modelo de Domínio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Diagramas de Use </a:t>
            </a:r>
            <a:r>
              <a:rPr lang="pt-PT" sz="2000" dirty="0" smtClean="0">
                <a:latin typeface="Calibri (corpo)"/>
              </a:rPr>
              <a:t>Case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Diagrama de Sequência</a:t>
            </a:r>
            <a:endParaRPr lang="pt-PT" sz="2000" dirty="0" smtClean="0">
              <a:latin typeface="Calibri (corpo)"/>
            </a:endParaRP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Esquema Concetual da Base de Dados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Esquema Lógico da Base de Dados</a:t>
            </a:r>
          </a:p>
          <a:p>
            <a:pPr marL="82296" indent="0">
              <a:buNone/>
            </a:pPr>
            <a:endParaRPr lang="pt-PT" sz="2000" dirty="0" smtClean="0">
              <a:latin typeface="Calibri (corpo)"/>
            </a:endParaRPr>
          </a:p>
          <a:p>
            <a:pPr>
              <a:buBlip>
                <a:blip r:embed="rId2"/>
              </a:buBlip>
            </a:pPr>
            <a:endParaRPr lang="pt-PT" sz="2000" dirty="0">
              <a:latin typeface="Calibri (corpo)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72933" y="160419"/>
            <a:ext cx="5212826" cy="1077218"/>
            <a:chOff x="131873" y="210179"/>
            <a:chExt cx="5530491" cy="1077218"/>
          </a:xfrm>
        </p:grpSpPr>
        <p:sp>
          <p:nvSpPr>
            <p:cNvPr id="5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1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44" y="1916832"/>
            <a:ext cx="8648982" cy="3961314"/>
          </a:xfrm>
        </p:spPr>
      </p:pic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26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 fontScale="77500" lnSpcReduction="20000"/>
          </a:bodyPr>
          <a:lstStyle/>
          <a:p>
            <a:pPr>
              <a:buBlip>
                <a:blip r:embed="rId2"/>
              </a:buBlip>
            </a:pPr>
            <a:r>
              <a:rPr lang="pt-PT" dirty="0"/>
              <a:t>Utilizador (N) – (M) Teste </a:t>
            </a:r>
            <a:endParaRPr lang="pt-PT" dirty="0" smtClean="0"/>
          </a:p>
          <a:p>
            <a:pPr>
              <a:buBlip>
                <a:blip r:embed="rId2"/>
              </a:buBlip>
            </a:pPr>
            <a:r>
              <a:rPr lang="pt-PT" dirty="0" smtClean="0"/>
              <a:t>Utilizador </a:t>
            </a:r>
            <a:r>
              <a:rPr lang="pt-PT" dirty="0"/>
              <a:t>(N) – (M) Aula </a:t>
            </a:r>
          </a:p>
          <a:p>
            <a:pPr>
              <a:buBlip>
                <a:blip r:embed="rId2"/>
              </a:buBlip>
            </a:pPr>
            <a:r>
              <a:rPr lang="pt-PT" dirty="0" smtClean="0"/>
              <a:t>Utilizador </a:t>
            </a:r>
            <a:r>
              <a:rPr lang="pt-PT" dirty="0"/>
              <a:t>(N) – (M) </a:t>
            </a:r>
            <a:r>
              <a:rPr lang="pt-PT" dirty="0" smtClean="0"/>
              <a:t>Exercícios-</a:t>
            </a:r>
          </a:p>
          <a:p>
            <a:pPr>
              <a:buBlip>
                <a:blip r:embed="rId2"/>
              </a:buBlip>
            </a:pPr>
            <a:r>
              <a:rPr lang="pt-PT" dirty="0" smtClean="0"/>
              <a:t>Utilizador </a:t>
            </a:r>
            <a:r>
              <a:rPr lang="pt-PT" dirty="0"/>
              <a:t>(1) – (N) Utilizador </a:t>
            </a:r>
            <a:endParaRPr lang="pt-PT" dirty="0" smtClean="0"/>
          </a:p>
          <a:p>
            <a:pPr>
              <a:buBlip>
                <a:blip r:embed="rId2"/>
              </a:buBlip>
            </a:pPr>
            <a:r>
              <a:rPr lang="pt-PT" dirty="0" smtClean="0"/>
              <a:t>Utilizador </a:t>
            </a:r>
            <a:r>
              <a:rPr lang="pt-PT" dirty="0"/>
              <a:t>(1) – (N) Sessão de </a:t>
            </a:r>
            <a:r>
              <a:rPr lang="pt-PT" dirty="0" smtClean="0"/>
              <a:t>Estudo</a:t>
            </a:r>
          </a:p>
          <a:p>
            <a:pPr>
              <a:buBlip>
                <a:blip r:embed="rId2"/>
              </a:buBlip>
            </a:pPr>
            <a:r>
              <a:rPr lang="pt-PT" dirty="0" smtClean="0"/>
              <a:t>Sessões </a:t>
            </a:r>
            <a:r>
              <a:rPr lang="pt-PT" dirty="0"/>
              <a:t>de Estudo (N) – (M) </a:t>
            </a:r>
            <a:r>
              <a:rPr lang="pt-PT" dirty="0" smtClean="0"/>
              <a:t>Aula</a:t>
            </a:r>
          </a:p>
          <a:p>
            <a:pPr>
              <a:buBlip>
                <a:blip r:embed="rId2"/>
              </a:buBlip>
            </a:pPr>
            <a:r>
              <a:rPr lang="pt-PT" dirty="0" smtClean="0"/>
              <a:t>Sessão </a:t>
            </a:r>
            <a:r>
              <a:rPr lang="pt-PT" dirty="0"/>
              <a:t>de Estudo (N) – (M) </a:t>
            </a:r>
            <a:r>
              <a:rPr lang="pt-PT" dirty="0" smtClean="0"/>
              <a:t>Exercícios</a:t>
            </a:r>
          </a:p>
          <a:p>
            <a:pPr>
              <a:buBlip>
                <a:blip r:embed="rId2"/>
              </a:buBlip>
            </a:pPr>
            <a:r>
              <a:rPr lang="pt-PT" dirty="0" smtClean="0"/>
              <a:t>Sessão </a:t>
            </a:r>
            <a:r>
              <a:rPr lang="pt-PT" dirty="0"/>
              <a:t>de Estudo (N) – (M) </a:t>
            </a:r>
            <a:r>
              <a:rPr lang="pt-PT" dirty="0" smtClean="0"/>
              <a:t>Testes</a:t>
            </a:r>
          </a:p>
          <a:p>
            <a:pPr>
              <a:buBlip>
                <a:blip r:embed="rId2"/>
              </a:buBlip>
            </a:pPr>
            <a:r>
              <a:rPr lang="pt-PT" dirty="0" smtClean="0"/>
              <a:t>Testes </a:t>
            </a:r>
            <a:r>
              <a:rPr lang="pt-PT" dirty="0"/>
              <a:t>(1) – (N) </a:t>
            </a:r>
            <a:r>
              <a:rPr lang="pt-PT" dirty="0" smtClean="0"/>
              <a:t>Perguntas</a:t>
            </a:r>
            <a:endParaRPr lang="pt-PT" dirty="0"/>
          </a:p>
          <a:p>
            <a:pPr>
              <a:buBlip>
                <a:blip r:embed="rId2"/>
              </a:buBlip>
            </a:pPr>
            <a:r>
              <a:rPr lang="pt-PT" dirty="0"/>
              <a:t>Pergunta (1) – (N) </a:t>
            </a:r>
            <a:r>
              <a:rPr lang="pt-PT" dirty="0" smtClean="0"/>
              <a:t>Resposta</a:t>
            </a:r>
            <a:endParaRPr lang="pt-PT" dirty="0"/>
          </a:p>
          <a:p>
            <a:pPr>
              <a:buBlip>
                <a:blip r:embed="rId2"/>
              </a:buBlip>
            </a:pPr>
            <a:r>
              <a:rPr lang="pt-PT" dirty="0"/>
              <a:t>Resposta (1) – (1) </a:t>
            </a:r>
            <a:r>
              <a:rPr lang="pt-PT" dirty="0" smtClean="0"/>
              <a:t>Resposta</a:t>
            </a:r>
            <a:endParaRPr lang="pt-PT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05940" y="908720"/>
            <a:ext cx="83529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b="1" dirty="0" smtClean="0">
                <a:solidFill>
                  <a:schemeClr val="bg2"/>
                </a:solidFill>
              </a:rPr>
              <a:t>Relacionamentos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497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37" y="3028928"/>
            <a:ext cx="2247900" cy="2247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1"/>
          <p:cNvSpPr>
            <a:spLocks noGrp="1"/>
          </p:cNvSpPr>
          <p:nvPr/>
        </p:nvSpPr>
        <p:spPr>
          <a:xfrm>
            <a:off x="130337" y="1508072"/>
            <a:ext cx="9736732" cy="39134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998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PT" sz="11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  <a:t/>
            </a:r>
            <a:br>
              <a:rPr lang="pt-PT" sz="11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</a:b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Aprende com os</a:t>
            </a:r>
          </a:p>
          <a:p>
            <a:pPr>
              <a:spcBef>
                <a:spcPts val="0"/>
              </a:spcBef>
            </a:pP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 </a:t>
            </a:r>
            <a:b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Minions</a:t>
            </a:r>
            <a:r>
              <a:rPr lang="pt-PT" sz="10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  <a:t/>
            </a:r>
            <a:br>
              <a:rPr lang="pt-PT" sz="10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</a:b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endParaRPr lang="pt-PT" sz="3200" b="0" i="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74349" y="5085184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André Geraldes (67673)</a:t>
            </a:r>
          </a:p>
          <a:p>
            <a:r>
              <a:rPr lang="pt-PT" dirty="0" smtClean="0"/>
              <a:t>Bruno Barbosa (67646)</a:t>
            </a:r>
          </a:p>
          <a:p>
            <a:r>
              <a:rPr lang="pt-PT" dirty="0" smtClean="0"/>
              <a:t>Patrícia Barros (67665)</a:t>
            </a:r>
          </a:p>
          <a:p>
            <a:r>
              <a:rPr lang="pt-PT" dirty="0" smtClean="0"/>
              <a:t>Sandra Ferreira (67709)</a:t>
            </a:r>
          </a:p>
          <a:p>
            <a:r>
              <a:rPr lang="pt-PT" dirty="0" smtClean="0"/>
              <a:t>Tiago Cunha (67707)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12160" y="527682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Professor: Orlando Belo</a:t>
            </a:r>
            <a:br>
              <a:rPr lang="pt-PT" dirty="0" smtClean="0"/>
            </a:br>
            <a:r>
              <a:rPr lang="pt-PT" dirty="0" smtClean="0"/>
              <a:t>Grupo 6</a:t>
            </a:r>
            <a:br>
              <a:rPr lang="pt-PT" dirty="0" smtClean="0"/>
            </a:br>
            <a:r>
              <a:rPr lang="pt-PT" dirty="0" smtClean="0"/>
              <a:t>2014/2015</a:t>
            </a:r>
            <a:endParaRPr lang="pt-PT" dirty="0"/>
          </a:p>
        </p:txBody>
      </p:sp>
      <p:grpSp>
        <p:nvGrpSpPr>
          <p:cNvPr id="13" name="Grupo 1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1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06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2492896"/>
            <a:ext cx="8229600" cy="3168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000" dirty="0" smtClean="0"/>
              <a:t>	Assistente Pedagógico dedicado a complementar o estudo feito pelos estudantes do 3º ano do ensino primário, mais propriamente no estudo das medidas de comprimento e no cálculo de perímetros e áreas de figuras geométricas.</a:t>
            </a:r>
          </a:p>
          <a:p>
            <a:pPr marL="0" indent="0" algn="just">
              <a:buNone/>
            </a:pPr>
            <a:r>
              <a:rPr lang="pt-PT" sz="2000" dirty="0"/>
              <a:t>	</a:t>
            </a:r>
            <a:r>
              <a:rPr lang="pt-PT" sz="2000" dirty="0" smtClean="0"/>
              <a:t>Esta ajuda será dada através de vídeo-aulas elucidativas a um determinado tema à escolha do estudante. O estudo poderá ainda ser completado com a realização de exercício e também testes, para que aluno possa testar as suas capacidades. </a:t>
            </a:r>
            <a:endParaRPr lang="pt-PT" sz="20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39552" y="1237637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Aprende com os Minions 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72933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0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76369"/>
            <a:ext cx="8577746" cy="4889862"/>
          </a:xfr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Modelo de Domínio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10" name="CaixaDeTexto 9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84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412776"/>
            <a:ext cx="8352928" cy="4176392"/>
          </a:xfrm>
        </p:spPr>
        <p:txBody>
          <a:bodyPr>
            <a:normAutofit/>
          </a:bodyPr>
          <a:lstStyle/>
          <a:p>
            <a:pPr algn="l"/>
            <a:r>
              <a:rPr lang="pt-PT" sz="9600" b="1" dirty="0" smtClean="0">
                <a:solidFill>
                  <a:schemeClr val="bg2"/>
                </a:solidFill>
              </a:rPr>
              <a:t>Diagramas de Use Case</a:t>
            </a:r>
            <a:endParaRPr lang="pt-PT" sz="9600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6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666959"/>
              </p:ext>
            </p:extLst>
          </p:nvPr>
        </p:nvGraphicFramePr>
        <p:xfrm>
          <a:off x="457200" y="2195808"/>
          <a:ext cx="8229600" cy="3930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791072" y="1052808"/>
            <a:ext cx="83529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b="1" dirty="0" smtClean="0">
                <a:solidFill>
                  <a:schemeClr val="bg2"/>
                </a:solidFill>
              </a:rPr>
              <a:t>Utilizadores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942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8840"/>
            <a:ext cx="6256716" cy="4635450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Aprende com os Minions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5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32856"/>
            <a:ext cx="6832027" cy="4377804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Menu Utilizador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29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16832"/>
            <a:ext cx="5232417" cy="4680520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Aulas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803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</TotalTime>
  <Words>338</Words>
  <Application>Microsoft Office PowerPoint</Application>
  <PresentationFormat>Apresentação no Ecrã (4:3)</PresentationFormat>
  <Paragraphs>111</Paragraphs>
  <Slides>22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3" baseType="lpstr">
      <vt:lpstr>Tema do Office</vt:lpstr>
      <vt:lpstr>Apresentação do PowerPoint</vt:lpstr>
      <vt:lpstr>Estrutura da Apresentação</vt:lpstr>
      <vt:lpstr>Aprende com os Minions </vt:lpstr>
      <vt:lpstr>Modelo de Domínio</vt:lpstr>
      <vt:lpstr>Diagramas de Use Case</vt:lpstr>
      <vt:lpstr>Apresentação do PowerPoint</vt:lpstr>
      <vt:lpstr>UC- Aprende com os Minions</vt:lpstr>
      <vt:lpstr>UC- Menu Utilizador</vt:lpstr>
      <vt:lpstr>UC- Aulas</vt:lpstr>
      <vt:lpstr>UC- Sessão de Estudo</vt:lpstr>
      <vt:lpstr>UC- Exercício</vt:lpstr>
      <vt:lpstr>UC- Testes</vt:lpstr>
      <vt:lpstr>UC- Estatísticas</vt:lpstr>
      <vt:lpstr>Diagrama de Sequênica</vt:lpstr>
      <vt:lpstr>DS- Desistir do Exercício</vt:lpstr>
      <vt:lpstr>Modelo Concetual da Base de Dados</vt:lpstr>
      <vt:lpstr>Apresentação do PowerPoint</vt:lpstr>
      <vt:lpstr>Esquema Concetual da Base de Dados</vt:lpstr>
      <vt:lpstr>Modelo Lógico da Base de Dados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Daniela</dc:creator>
  <cp:lastModifiedBy>Daniela</cp:lastModifiedBy>
  <cp:revision>16</cp:revision>
  <dcterms:created xsi:type="dcterms:W3CDTF">2015-05-06T14:58:12Z</dcterms:created>
  <dcterms:modified xsi:type="dcterms:W3CDTF">2015-05-08T10:24:45Z</dcterms:modified>
</cp:coreProperties>
</file>