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3B"/>
    <a:srgbClr val="F4E595"/>
    <a:srgbClr val="F3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432BD-E6CA-4E3D-A4AD-10F5B05C6972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9598-BAA7-4A1E-AE3C-0BBA226C80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84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008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Nas primeiras duas fases trabalhamos</a:t>
            </a:r>
            <a:r>
              <a:rPr lang="pt-PT" baseline="0" dirty="0" smtClean="0"/>
              <a:t> todos em tudo e ao mesmo tempo, não era necessária “</a:t>
            </a:r>
            <a:r>
              <a:rPr lang="pt-PT" baseline="0" dirty="0" err="1" smtClean="0"/>
              <a:t>parelização</a:t>
            </a:r>
            <a:r>
              <a:rPr lang="pt-PT" baseline="0" dirty="0" smtClean="0"/>
              <a:t>” de trabalho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77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ultima fase tivemos de dividir-nos</a:t>
            </a:r>
            <a:r>
              <a:rPr lang="pt-PT" baseline="0" dirty="0" smtClean="0"/>
              <a:t> e desenvolver tarefas diferentes paralelamente. Enquanto uns X outros Y (…) explicar assim a divisão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95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Apesar</a:t>
            </a:r>
            <a:r>
              <a:rPr lang="pt-PT" baseline="0" dirty="0" smtClean="0"/>
              <a:t> de todo o planeamento e especificação efetuado nas primeiras duas fases, chegando à fase de construção foi necessário alterar de certa forma alguns dos nossos planos para tornar possível a execução do projeto no tempo estipulado. As alterações foram principalmente na base de dados.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06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Menos uma entidade (Dúvida passou a ser atributo de exercício)</a:t>
            </a:r>
          </a:p>
          <a:p>
            <a:r>
              <a:rPr lang="pt-PT" dirty="0" smtClean="0"/>
              <a:t>Mudança na tabela resposta</a:t>
            </a:r>
          </a:p>
          <a:p>
            <a:r>
              <a:rPr lang="pt-PT" dirty="0" smtClean="0"/>
              <a:t>Resposta certa passou a ser atributo da pergunta</a:t>
            </a:r>
          </a:p>
          <a:p>
            <a:r>
              <a:rPr lang="pt-PT" dirty="0" err="1" smtClean="0"/>
              <a:t>Adiministrador</a:t>
            </a:r>
            <a:r>
              <a:rPr lang="pt-PT" dirty="0" smtClean="0"/>
              <a:t> deixou de ser relacionamento recursivo, passou a ser atributo </a:t>
            </a:r>
            <a:r>
              <a:rPr lang="pt-PT" dirty="0" err="1" smtClean="0"/>
              <a:t>bool</a:t>
            </a:r>
            <a:endParaRPr lang="pt-PT" dirty="0" smtClean="0"/>
          </a:p>
          <a:p>
            <a:r>
              <a:rPr lang="pt-PT" dirty="0" smtClean="0"/>
              <a:t>Adicionados atributos</a:t>
            </a:r>
            <a:r>
              <a:rPr lang="pt-PT" baseline="0" dirty="0" smtClean="0"/>
              <a:t> para </a:t>
            </a:r>
            <a:r>
              <a:rPr lang="pt-PT" baseline="0" dirty="0" err="1" smtClean="0"/>
              <a:t>urls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79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de que forma é cumprido cada</a:t>
            </a:r>
            <a:r>
              <a:rPr lang="pt-PT" baseline="0" dirty="0" smtClean="0"/>
              <a:t> requisito ou explicar porque não foi cumprido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58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Explicar de que forma é cumprido cada</a:t>
            </a:r>
            <a:r>
              <a:rPr lang="pt-PT" baseline="0" dirty="0" smtClean="0"/>
              <a:t> requisito ou explicar porque não foi cumprido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9598-BAA7-4A1E-AE3C-0BBA226C803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655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2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9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6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0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0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5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67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9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2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88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02CF-423E-4782-BD29-464F43874574}" type="datetimeFigureOut">
              <a:rPr lang="pt-PT" smtClean="0"/>
              <a:t>01/07/2015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55E2-928E-4B53-9996-C5A507767D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05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73437" y="1279089"/>
            <a:ext cx="4401519" cy="5385183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1854611"/>
            <a:ext cx="9972675" cy="2809018"/>
          </a:xfrm>
        </p:spPr>
        <p:txBody>
          <a:bodyPr>
            <a:normAutofit/>
          </a:bodyPr>
          <a:lstStyle/>
          <a:p>
            <a:r>
              <a:rPr lang="pt-PT" sz="80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Aprende Com os </a:t>
            </a:r>
            <a:r>
              <a:rPr lang="pt-PT" sz="8000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Minions</a:t>
            </a:r>
            <a:endParaRPr lang="pt-PT" sz="80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39300" y="5202238"/>
            <a:ext cx="25527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André Geraldes (67673)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Bruno Barbosa (67646)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Patrícia Barros (67665)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Sandra Ferreira (67709)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Tiago Cunha (67707)</a:t>
            </a:r>
          </a:p>
          <a:p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884108"/>
            <a:chOff x="131873" y="218460"/>
            <a:chExt cx="5530491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2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1052808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Requisitos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1029484" y="2130026"/>
            <a:ext cx="10515600" cy="4351338"/>
          </a:xfrm>
        </p:spPr>
        <p:txBody>
          <a:bodyPr>
            <a:normAutofit fontScale="92500"/>
          </a:bodyPr>
          <a:lstStyle/>
          <a:p>
            <a:pPr>
              <a:buBlip>
                <a:blip r:embed="rId4"/>
              </a:buBlip>
            </a:pPr>
            <a:r>
              <a:rPr lang="pt-PT" sz="2600" dirty="0">
                <a:solidFill>
                  <a:schemeClr val="accent4"/>
                </a:solidFill>
                <a:latin typeface="+mj-lt"/>
              </a:rPr>
              <a:t>Permitir aos seus utilizadores definir uma configuração inicial para </a:t>
            </a: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o assistente</a:t>
            </a:r>
            <a:r>
              <a:rPr lang="pt-PT" sz="2600" dirty="0">
                <a:solidFill>
                  <a:schemeClr val="accent4"/>
                </a:solidFill>
                <a:latin typeface="+mj-lt"/>
              </a:rPr>
              <a:t>, de forma a determinar o seu modo de atuação em </a:t>
            </a: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termos gerais.</a:t>
            </a:r>
            <a:endParaRPr lang="pt-PT" sz="2600" dirty="0" smtClean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Apresentar o seu domínio de conhecimento, explicando o seu modo e princípios de funcionamento.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4"/>
                </a:solidFill>
                <a:latin typeface="+mj-lt"/>
              </a:rPr>
              <a:t>Ser capaz de ensinar com base num dado método, acompanhando o “aluno” ao longo das suas sessões de trabalho, explicando e esclarecendo dúvidas.</a:t>
            </a:r>
            <a:endParaRPr lang="pt-PT" sz="2600" dirty="0" smtClean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Rastrear atividades desenvolvidas pelos alunos ao longo das várias sessões de aprendizagem.</a:t>
            </a:r>
            <a:endParaRPr lang="pt-PT" sz="26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buBlip>
                <a:blip r:embed="rId4"/>
              </a:buBlip>
            </a:pP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Guardar informação associada com as sessões de estudo realizadas para criar, quando necessário, um determinado perfil de aprendizagem, que permita caracterizar o grau de conhecimento adquirido do aluno em questão.</a:t>
            </a:r>
            <a:endParaRPr lang="pt-PT" sz="26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0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1052808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Requisitos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1029484" y="2130026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Permitir definir sessões de estudo de acordo com as preferências dos alunos bem como gerar “exercícios” para avaliação do conhecimento adquirido até ao momento.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Apresentar um interface simples, intuitivo, amigável, que permita aos seus utilizadores desenvolverem as suas sessões de trabalho e dialogar com o sistema facilmente  - já basta a dificuldade do próprio processo de estudo.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4"/>
                </a:solidFill>
                <a:latin typeface="+mj-lt"/>
              </a:rPr>
              <a:t>Adquirir novo conhecimento ao longo do tempo, de forma a ser capaz de expandir os seus tópicos de ensino e de aprendizagem.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Capaz de gerir e manipular diferentes elementos de dados – texto, imagem, sim, vídeo, etc. – utilizando-os ao longo das várias sessões de estudo.</a:t>
            </a:r>
          </a:p>
          <a:p>
            <a:pPr marL="285750" indent="-285750">
              <a:buBlip>
                <a:blip r:embed="rId4"/>
              </a:buBlip>
            </a:pPr>
            <a:r>
              <a:rPr lang="pt-PT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Gerir e manter um conjunto diverso de elementos de gestão (estatísticas) que permitam analisar o que foi acontecendo ao longo das várias sessões de estudo.</a:t>
            </a:r>
          </a:p>
        </p:txBody>
      </p:sp>
    </p:spTree>
    <p:extLst>
      <p:ext uri="{BB962C8B-B14F-4D97-AF65-F5344CB8AC3E}">
        <p14:creationId xmlns:p14="http://schemas.microsoft.com/office/powerpoint/2010/main" val="41504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3519" y="1283405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7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9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73437" y="1279089"/>
            <a:ext cx="4401519" cy="5385183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1854611"/>
            <a:ext cx="9972675" cy="2809018"/>
          </a:xfrm>
        </p:spPr>
        <p:txBody>
          <a:bodyPr>
            <a:normAutofit/>
          </a:bodyPr>
          <a:lstStyle/>
          <a:p>
            <a:r>
              <a:rPr lang="pt-PT" sz="80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Aprende Com os </a:t>
            </a:r>
            <a:r>
              <a:rPr lang="pt-PT" sz="8000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Minions</a:t>
            </a:r>
            <a:endParaRPr lang="pt-PT" sz="80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39300" y="5202238"/>
            <a:ext cx="25527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André Geraldes (67673)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Bruno Barbosa (67646)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Patrícia Barros (67665)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Sandra Ferreira (67709)</a:t>
            </a:r>
          </a:p>
          <a:p>
            <a:pPr algn="just"/>
            <a:r>
              <a:rPr lang="pt-PT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Tiago Cunha (67707)</a:t>
            </a:r>
          </a:p>
          <a:p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884108"/>
            <a:chOff x="131873" y="218460"/>
            <a:chExt cx="5530491" cy="88410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6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1025046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Estrutura da Apresentação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94529" y="2135435"/>
            <a:ext cx="108346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…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….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…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…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…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Distribuição do trabalho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Planeado </a:t>
            </a:r>
            <a:r>
              <a:rPr lang="pt-PT" sz="2400" dirty="0" err="1" smtClean="0"/>
              <a:t>vs</a:t>
            </a:r>
            <a:r>
              <a:rPr lang="pt-PT" sz="2400" dirty="0" smtClean="0"/>
              <a:t> Obtido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400" dirty="0" smtClean="0"/>
              <a:t>Modelo Lógico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sz="2400" dirty="0" smtClean="0"/>
              <a:t>Requisitos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2400" dirty="0" smtClean="0"/>
              <a:t>Conclusão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9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726343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Distribuição do Trabalho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3254895" y="2576378"/>
            <a:ext cx="4824084" cy="3403494"/>
            <a:chOff x="638175" y="2852738"/>
            <a:chExt cx="2490869" cy="1757362"/>
          </a:xfrm>
        </p:grpSpPr>
        <p:sp>
          <p:nvSpPr>
            <p:cNvPr id="14" name="Retângulo arredondado 13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3200" b="1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1ª e 2ª Fase</a:t>
              </a:r>
              <a:endParaRPr lang="pt-PT" sz="32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234" y="2923481"/>
              <a:ext cx="647700" cy="915188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344" y="2936140"/>
              <a:ext cx="647700" cy="91518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75" y="2929253"/>
              <a:ext cx="858126" cy="858126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23" y="2936140"/>
              <a:ext cx="647700" cy="91518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458" y="2952012"/>
              <a:ext cx="858126" cy="858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522" y="726343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Distribuição do Trabalho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294094" y="1751658"/>
            <a:ext cx="2192792" cy="1437356"/>
            <a:chOff x="638175" y="2852738"/>
            <a:chExt cx="2490869" cy="1757362"/>
          </a:xfrm>
        </p:grpSpPr>
        <p:sp>
          <p:nvSpPr>
            <p:cNvPr id="14" name="Retângulo arredondado 13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do interface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38" y="3074870"/>
              <a:ext cx="858126" cy="858126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71388" y="3482734"/>
            <a:ext cx="2194920" cy="1512957"/>
            <a:chOff x="785233" y="2888379"/>
            <a:chExt cx="2490869" cy="1757362"/>
          </a:xfrm>
        </p:grpSpPr>
        <p:sp>
          <p:nvSpPr>
            <p:cNvPr id="21" name="Retângulo arredondado 20"/>
            <p:cNvSpPr/>
            <p:nvPr/>
          </p:nvSpPr>
          <p:spPr>
            <a:xfrm>
              <a:off x="785233" y="2888379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Construção da base de dados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173" y="3104035"/>
              <a:ext cx="858126" cy="858126"/>
            </a:xfrm>
            <a:prstGeom prst="rect">
              <a:avLst/>
            </a:prstGeom>
          </p:spPr>
        </p:pic>
      </p:grpSp>
      <p:sp>
        <p:nvSpPr>
          <p:cNvPr id="6" name="Seta para a direita 5"/>
          <p:cNvSpPr/>
          <p:nvPr/>
        </p:nvSpPr>
        <p:spPr>
          <a:xfrm>
            <a:off x="2475994" y="2295094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 para a direita 22"/>
          <p:cNvSpPr/>
          <p:nvPr/>
        </p:nvSpPr>
        <p:spPr>
          <a:xfrm>
            <a:off x="2475994" y="4010352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arredondado 24"/>
          <p:cNvSpPr/>
          <p:nvPr/>
        </p:nvSpPr>
        <p:spPr>
          <a:xfrm>
            <a:off x="294094" y="5221009"/>
            <a:ext cx="2194920" cy="15129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pt-PT" sz="14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Desenvolvimento de aulas, exercícios e testes</a:t>
            </a:r>
            <a:endParaRPr lang="pt-PT" sz="14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Seta para a direita 26"/>
          <p:cNvSpPr/>
          <p:nvPr/>
        </p:nvSpPr>
        <p:spPr>
          <a:xfrm>
            <a:off x="2493967" y="5776064"/>
            <a:ext cx="697512" cy="396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" y="5348282"/>
            <a:ext cx="581178" cy="82119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4" y="5387398"/>
            <a:ext cx="581178" cy="82119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07" y="5398923"/>
            <a:ext cx="581178" cy="821194"/>
          </a:xfrm>
          <a:prstGeom prst="rect">
            <a:avLst/>
          </a:prstGeom>
        </p:spPr>
      </p:pic>
      <p:sp>
        <p:nvSpPr>
          <p:cNvPr id="34" name="Retângulo arredondado 33"/>
          <p:cNvSpPr/>
          <p:nvPr/>
        </p:nvSpPr>
        <p:spPr>
          <a:xfrm>
            <a:off x="3198424" y="5221009"/>
            <a:ext cx="2194920" cy="15129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PT" dirty="0" smtClean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pt-PT" sz="14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Desenvolvimento de aulas, exercícios e testes</a:t>
            </a:r>
            <a:endParaRPr lang="pt-PT" sz="1400" dirty="0">
              <a:solidFill>
                <a:schemeClr val="accent5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30" y="5348282"/>
            <a:ext cx="581178" cy="82119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4" y="5387398"/>
            <a:ext cx="581178" cy="82119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37" y="5398923"/>
            <a:ext cx="581178" cy="821194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200552" y="1759137"/>
            <a:ext cx="2192792" cy="1437356"/>
            <a:chOff x="638175" y="2852738"/>
            <a:chExt cx="2490869" cy="1757362"/>
          </a:xfrm>
        </p:grpSpPr>
        <p:sp>
          <p:nvSpPr>
            <p:cNvPr id="39" name="Retângulo arredondado 38"/>
            <p:cNvSpPr/>
            <p:nvPr/>
          </p:nvSpPr>
          <p:spPr>
            <a:xfrm>
              <a:off x="638175" y="2852738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do interface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38" y="3074870"/>
              <a:ext cx="858126" cy="858126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3198424" y="3460824"/>
            <a:ext cx="2194920" cy="1512957"/>
            <a:chOff x="785233" y="2888379"/>
            <a:chExt cx="2490869" cy="1757362"/>
          </a:xfrm>
        </p:grpSpPr>
        <p:sp>
          <p:nvSpPr>
            <p:cNvPr id="42" name="Retângulo arredondado 41"/>
            <p:cNvSpPr/>
            <p:nvPr/>
          </p:nvSpPr>
          <p:spPr>
            <a:xfrm>
              <a:off x="785233" y="2888379"/>
              <a:ext cx="2490869" cy="17573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pt-PT" sz="1400" dirty="0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Desenvolvimento da Aplicação no Visual </a:t>
              </a:r>
              <a:r>
                <a:rPr lang="pt-PT" sz="1400" dirty="0" err="1" smtClean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Studio</a:t>
              </a:r>
              <a:endParaRPr lang="pt-PT" sz="1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173" y="3104035"/>
              <a:ext cx="858126" cy="85812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957099" y="2140383"/>
            <a:ext cx="2916520" cy="2150472"/>
            <a:chOff x="7988455" y="2432535"/>
            <a:chExt cx="2194920" cy="1512957"/>
          </a:xfrm>
        </p:grpSpPr>
        <p:grpSp>
          <p:nvGrpSpPr>
            <p:cNvPr id="44" name="Grupo 43"/>
            <p:cNvGrpSpPr/>
            <p:nvPr/>
          </p:nvGrpSpPr>
          <p:grpSpPr>
            <a:xfrm>
              <a:off x="7988455" y="2432535"/>
              <a:ext cx="2194920" cy="1512957"/>
              <a:chOff x="785233" y="2888379"/>
              <a:chExt cx="2490869" cy="1757362"/>
            </a:xfrm>
          </p:grpSpPr>
          <p:sp>
            <p:nvSpPr>
              <p:cNvPr id="45" name="Retângulo arredondado 44"/>
              <p:cNvSpPr/>
              <p:nvPr/>
            </p:nvSpPr>
            <p:spPr>
              <a:xfrm>
                <a:off x="785233" y="2888379"/>
                <a:ext cx="2490869" cy="175736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endParaRPr lang="pt-PT" dirty="0" smtClean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pt-PT" sz="1400" dirty="0" smtClean="0">
                    <a:solidFill>
                      <a:schemeClr val="accent5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Interligação da interface com a camada de negócio</a:t>
                </a:r>
                <a:endParaRPr lang="pt-PT" sz="14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pic>
            <p:nvPicPr>
              <p:cNvPr id="46" name="Imagem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054" y="3097689"/>
                <a:ext cx="858126" cy="858126"/>
              </a:xfrm>
              <a:prstGeom prst="rect">
                <a:avLst/>
              </a:prstGeom>
            </p:spPr>
          </p:pic>
        </p:grp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915" y="2609549"/>
              <a:ext cx="756169" cy="738782"/>
            </a:xfrm>
            <a:prstGeom prst="rect">
              <a:avLst/>
            </a:prstGeom>
          </p:spPr>
        </p:pic>
      </p:grpSp>
      <p:sp>
        <p:nvSpPr>
          <p:cNvPr id="8" name="Seta para a direita 7"/>
          <p:cNvSpPr/>
          <p:nvPr/>
        </p:nvSpPr>
        <p:spPr>
          <a:xfrm>
            <a:off x="5393344" y="2691922"/>
            <a:ext cx="1452111" cy="46592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ta para a direita 48"/>
          <p:cNvSpPr/>
          <p:nvPr/>
        </p:nvSpPr>
        <p:spPr>
          <a:xfrm>
            <a:off x="5383405" y="3504404"/>
            <a:ext cx="1452111" cy="46592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4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Planeado </a:t>
            </a:r>
            <a:r>
              <a:rPr lang="pt-PT" dirty="0" err="1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Obtido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Mudanças efetuadas durante fase de construção</a:t>
            </a:r>
            <a:endParaRPr lang="pt-PT" sz="28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69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1405"/>
            <a:ext cx="11258550" cy="5296595"/>
          </a:xfrm>
          <a:prstGeom prst="rect">
            <a:avLst/>
          </a:prstGeom>
        </p:spPr>
      </p:pic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1922522" y="616307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Esquema Lógico 2ª Fase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1540368"/>
            <a:ext cx="10644188" cy="5317632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922522" y="610754"/>
            <a:ext cx="10515600" cy="1325563"/>
          </a:xfrm>
        </p:spPr>
        <p:txBody>
          <a:bodyPr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Esquema Lógico 3ª Fase</a:t>
            </a:r>
            <a:endParaRPr lang="pt-PT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50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612</Words>
  <Application>Microsoft Office PowerPoint</Application>
  <PresentationFormat>Ecrã Panorâmico</PresentationFormat>
  <Paragraphs>125</Paragraphs>
  <Slides>13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Tema do Office</vt:lpstr>
      <vt:lpstr>Aprende Com os Minions</vt:lpstr>
      <vt:lpstr>Estrutura da Apresentação</vt:lpstr>
      <vt:lpstr>Apresentação do PowerPoint</vt:lpstr>
      <vt:lpstr>Apresentação do PowerPoint</vt:lpstr>
      <vt:lpstr>Distribuição do Trabalho</vt:lpstr>
      <vt:lpstr>Distribuição do Trabalho</vt:lpstr>
      <vt:lpstr>Planeado vs Obtido</vt:lpstr>
      <vt:lpstr>Esquema Lógico 2ª Fase</vt:lpstr>
      <vt:lpstr>Esquema Lógico 3ª Fase</vt:lpstr>
      <vt:lpstr>Requisitos</vt:lpstr>
      <vt:lpstr>Requisitos</vt:lpstr>
      <vt:lpstr>Conclusão</vt:lpstr>
      <vt:lpstr>Aprende Com os Minions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 Com os Minions</dc:title>
  <dc:creator>Patrícia Barros</dc:creator>
  <cp:lastModifiedBy>Patrícia Barros</cp:lastModifiedBy>
  <cp:revision>13</cp:revision>
  <dcterms:created xsi:type="dcterms:W3CDTF">2015-07-01T08:03:20Z</dcterms:created>
  <dcterms:modified xsi:type="dcterms:W3CDTF">2015-07-01T11:35:02Z</dcterms:modified>
</cp:coreProperties>
</file>