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全屏显示(4:3)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6</cp:revision>
  <dcterms:modified xsi:type="dcterms:W3CDTF">2015-11-25T07:10:27Z</dcterms:modified>
</cp:coreProperties>
</file>