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9.jpg" ContentType="image/pn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69" r:id="rId3"/>
    <p:sldId id="329" r:id="rId4"/>
    <p:sldId id="326" r:id="rId5"/>
    <p:sldId id="392" r:id="rId6"/>
    <p:sldId id="327" r:id="rId7"/>
    <p:sldId id="328" r:id="rId8"/>
    <p:sldId id="436" r:id="rId9"/>
    <p:sldId id="394" r:id="rId10"/>
    <p:sldId id="330" r:id="rId11"/>
    <p:sldId id="439" r:id="rId12"/>
    <p:sldId id="374" r:id="rId13"/>
    <p:sldId id="393" r:id="rId14"/>
    <p:sldId id="376" r:id="rId15"/>
    <p:sldId id="379" r:id="rId16"/>
    <p:sldId id="396" r:id="rId17"/>
    <p:sldId id="377" r:id="rId18"/>
    <p:sldId id="398" r:id="rId19"/>
    <p:sldId id="399" r:id="rId20"/>
    <p:sldId id="400" r:id="rId21"/>
    <p:sldId id="395" r:id="rId22"/>
    <p:sldId id="397" r:id="rId23"/>
    <p:sldId id="401" r:id="rId24"/>
    <p:sldId id="438" r:id="rId25"/>
    <p:sldId id="378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1" r:id="rId34"/>
    <p:sldId id="382" r:id="rId35"/>
    <p:sldId id="410" r:id="rId36"/>
    <p:sldId id="412" r:id="rId37"/>
    <p:sldId id="440" r:id="rId38"/>
    <p:sldId id="40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420" r:id="rId47"/>
    <p:sldId id="421" r:id="rId48"/>
    <p:sldId id="422" r:id="rId49"/>
    <p:sldId id="441" r:id="rId50"/>
    <p:sldId id="423" r:id="rId51"/>
    <p:sldId id="424" r:id="rId52"/>
    <p:sldId id="426" r:id="rId53"/>
    <p:sldId id="425" r:id="rId54"/>
    <p:sldId id="427" r:id="rId55"/>
    <p:sldId id="428" r:id="rId56"/>
    <p:sldId id="437" r:id="rId57"/>
    <p:sldId id="386" r:id="rId58"/>
    <p:sldId id="387" r:id="rId59"/>
    <p:sldId id="389" r:id="rId60"/>
    <p:sldId id="391" r:id="rId61"/>
    <p:sldId id="390" r:id="rId62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BA"/>
    <a:srgbClr val="8E8F90"/>
    <a:srgbClr val="62259D"/>
    <a:srgbClr val="0095A8"/>
    <a:srgbClr val="FFA300"/>
    <a:srgbClr val="00A0E0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94" y="102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0C43CC4E-6FC0-46DC-A040-24105DE695DE}"/>
    <pc:docChg chg="undo custSel addSld delSld modSld sldOrd">
      <pc:chgData name="강환수" userId="f1cac8d9-9172-4d6c-9b10-74cb51d57900" providerId="ADAL" clId="{0C43CC4E-6FC0-46DC-A040-24105DE695DE}" dt="2022-05-02T01:42:11.138" v="1357" actId="6549"/>
      <pc:docMkLst>
        <pc:docMk/>
      </pc:docMkLst>
      <pc:sldChg chg="modSp">
        <pc:chgData name="강환수" userId="f1cac8d9-9172-4d6c-9b10-74cb51d57900" providerId="ADAL" clId="{0C43CC4E-6FC0-46DC-A040-24105DE695DE}" dt="2022-05-02T00:19:35.616" v="562" actId="6549"/>
        <pc:sldMkLst>
          <pc:docMk/>
          <pc:sldMk cId="0" sldId="256"/>
        </pc:sldMkLst>
        <pc:spChg chg="mod">
          <ac:chgData name="강환수" userId="f1cac8d9-9172-4d6c-9b10-74cb51d57900" providerId="ADAL" clId="{0C43CC4E-6FC0-46DC-A040-24105DE695DE}" dt="2022-05-02T00:18:49.424" v="480" actId="6549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0C43CC4E-6FC0-46DC-A040-24105DE695DE}" dt="2022-05-02T00:19:35.616" v="562" actId="6549"/>
          <ac:spMkLst>
            <pc:docMk/>
            <pc:sldMk cId="0" sldId="256"/>
            <ac:spMk id="13" creationId="{00000000-0000-0000-0000-000000000000}"/>
          </ac:spMkLst>
        </pc:spChg>
      </pc:sldChg>
      <pc:sldChg chg="modSp">
        <pc:chgData name="강환수" userId="f1cac8d9-9172-4d6c-9b10-74cb51d57900" providerId="ADAL" clId="{0C43CC4E-6FC0-46DC-A040-24105DE695DE}" dt="2022-05-02T00:43:59.220" v="992" actId="6549"/>
        <pc:sldMkLst>
          <pc:docMk/>
          <pc:sldMk cId="0" sldId="269"/>
        </pc:sldMkLst>
        <pc:spChg chg="mod">
          <ac:chgData name="강환수" userId="f1cac8d9-9172-4d6c-9b10-74cb51d57900" providerId="ADAL" clId="{0C43CC4E-6FC0-46DC-A040-24105DE695DE}" dt="2022-05-02T00:39:58.421" v="919" actId="6549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0C43CC4E-6FC0-46DC-A040-24105DE695DE}" dt="2022-05-02T00:42:11.619" v="971" actId="6549"/>
          <ac:spMkLst>
            <pc:docMk/>
            <pc:sldMk cId="0" sldId="269"/>
            <ac:spMk id="30" creationId="{00000000-0000-0000-0000-000000000000}"/>
          </ac:spMkLst>
        </pc:spChg>
        <pc:spChg chg="mod">
          <ac:chgData name="강환수" userId="f1cac8d9-9172-4d6c-9b10-74cb51d57900" providerId="ADAL" clId="{0C43CC4E-6FC0-46DC-A040-24105DE695DE}" dt="2022-05-02T00:43:48.788" v="990" actId="6549"/>
          <ac:spMkLst>
            <pc:docMk/>
            <pc:sldMk cId="0" sldId="269"/>
            <ac:spMk id="33" creationId="{A5A10E31-CE76-4AB0-802F-2ADAF152B2B6}"/>
          </ac:spMkLst>
        </pc:spChg>
        <pc:spChg chg="mod">
          <ac:chgData name="강환수" userId="f1cac8d9-9172-4d6c-9b10-74cb51d57900" providerId="ADAL" clId="{0C43CC4E-6FC0-46DC-A040-24105DE695DE}" dt="2022-05-02T00:43:54.604" v="991" actId="6549"/>
          <ac:spMkLst>
            <pc:docMk/>
            <pc:sldMk cId="0" sldId="269"/>
            <ac:spMk id="37" creationId="{D2EB161A-E398-4E2F-B4B6-C887921DF86A}"/>
          </ac:spMkLst>
        </pc:spChg>
        <pc:spChg chg="mod">
          <ac:chgData name="강환수" userId="f1cac8d9-9172-4d6c-9b10-74cb51d57900" providerId="ADAL" clId="{0C43CC4E-6FC0-46DC-A040-24105DE695DE}" dt="2022-05-02T00:43:59.220" v="992" actId="6549"/>
          <ac:spMkLst>
            <pc:docMk/>
            <pc:sldMk cId="0" sldId="269"/>
            <ac:spMk id="40" creationId="{49C66AD3-E6DF-4BA3-91A2-2281AC8E3B9D}"/>
          </ac:spMkLst>
        </pc:spChg>
      </pc:sldChg>
      <pc:sldChg chg="modSp">
        <pc:chgData name="강환수" userId="f1cac8d9-9172-4d6c-9b10-74cb51d57900" providerId="ADAL" clId="{0C43CC4E-6FC0-46DC-A040-24105DE695DE}" dt="2022-05-02T00:03:57.140" v="242" actId="6549"/>
        <pc:sldMkLst>
          <pc:docMk/>
          <pc:sldMk cId="864163371" sldId="326"/>
        </pc:sldMkLst>
        <pc:spChg chg="mod">
          <ac:chgData name="강환수" userId="f1cac8d9-9172-4d6c-9b10-74cb51d57900" providerId="ADAL" clId="{0C43CC4E-6FC0-46DC-A040-24105DE695DE}" dt="2022-05-02T00:02:57.980" v="222"/>
          <ac:spMkLst>
            <pc:docMk/>
            <pc:sldMk cId="864163371" sldId="326"/>
            <ac:spMk id="5" creationId="{FFBA1269-CA86-4642-BE7A-29967F00264F}"/>
          </ac:spMkLst>
        </pc:spChg>
        <pc:spChg chg="mod">
          <ac:chgData name="강환수" userId="f1cac8d9-9172-4d6c-9b10-74cb51d57900" providerId="ADAL" clId="{0C43CC4E-6FC0-46DC-A040-24105DE695DE}" dt="2022-05-02T00:03:31.412" v="236" actId="6549"/>
          <ac:spMkLst>
            <pc:docMk/>
            <pc:sldMk cId="864163371" sldId="326"/>
            <ac:spMk id="6" creationId="{C70B4C26-B393-447D-89FE-FFF3829036C4}"/>
          </ac:spMkLst>
        </pc:spChg>
        <pc:spChg chg="mod">
          <ac:chgData name="강환수" userId="f1cac8d9-9172-4d6c-9b10-74cb51d57900" providerId="ADAL" clId="{0C43CC4E-6FC0-46DC-A040-24105DE695DE}" dt="2022-05-02T00:03:57.140" v="242" actId="6549"/>
          <ac:spMkLst>
            <pc:docMk/>
            <pc:sldMk cId="864163371" sldId="326"/>
            <ac:spMk id="40" creationId="{1C5889EC-584D-4A1E-86E7-D5C1E326843A}"/>
          </ac:spMkLst>
        </pc:spChg>
        <pc:spChg chg="mod">
          <ac:chgData name="강환수" userId="f1cac8d9-9172-4d6c-9b10-74cb51d57900" providerId="ADAL" clId="{0C43CC4E-6FC0-46DC-A040-24105DE695DE}" dt="2022-05-02T00:03:37.887" v="237" actId="1076"/>
          <ac:spMkLst>
            <pc:docMk/>
            <pc:sldMk cId="864163371" sldId="326"/>
            <ac:spMk id="41" creationId="{5EFF302F-9121-41C2-A0F3-3B0B532470DA}"/>
          </ac:spMkLst>
        </pc:spChg>
      </pc:sldChg>
      <pc:sldChg chg="modSp">
        <pc:chgData name="강환수" userId="f1cac8d9-9172-4d6c-9b10-74cb51d57900" providerId="ADAL" clId="{0C43CC4E-6FC0-46DC-A040-24105DE695DE}" dt="2022-05-02T00:05:51.400" v="272" actId="1076"/>
        <pc:sldMkLst>
          <pc:docMk/>
          <pc:sldMk cId="2201501665" sldId="327"/>
        </pc:sldMkLst>
        <pc:spChg chg="mod">
          <ac:chgData name="강환수" userId="f1cac8d9-9172-4d6c-9b10-74cb51d57900" providerId="ADAL" clId="{0C43CC4E-6FC0-46DC-A040-24105DE695DE}" dt="2022-05-02T00:05:21.114" v="260" actId="6549"/>
          <ac:spMkLst>
            <pc:docMk/>
            <pc:sldMk cId="2201501665" sldId="327"/>
            <ac:spMk id="5" creationId="{FFBA1269-CA86-4642-BE7A-29967F00264F}"/>
          </ac:spMkLst>
        </pc:spChg>
        <pc:spChg chg="mod">
          <ac:chgData name="강환수" userId="f1cac8d9-9172-4d6c-9b10-74cb51d57900" providerId="ADAL" clId="{0C43CC4E-6FC0-46DC-A040-24105DE695DE}" dt="2022-05-02T00:05:34.037" v="267" actId="15"/>
          <ac:spMkLst>
            <pc:docMk/>
            <pc:sldMk cId="2201501665" sldId="327"/>
            <ac:spMk id="6" creationId="{C70B4C26-B393-447D-89FE-FFF3829036C4}"/>
          </ac:spMkLst>
        </pc:spChg>
        <pc:spChg chg="mod">
          <ac:chgData name="강환수" userId="f1cac8d9-9172-4d6c-9b10-74cb51d57900" providerId="ADAL" clId="{0C43CC4E-6FC0-46DC-A040-24105DE695DE}" dt="2022-05-02T00:05:46.554" v="269" actId="1076"/>
          <ac:spMkLst>
            <pc:docMk/>
            <pc:sldMk cId="2201501665" sldId="327"/>
            <ac:spMk id="7" creationId="{D87A4BBE-EECD-4164-9D7D-604138E6B70C}"/>
          </ac:spMkLst>
        </pc:spChg>
        <pc:picChg chg="mod">
          <ac:chgData name="강환수" userId="f1cac8d9-9172-4d6c-9b10-74cb51d57900" providerId="ADAL" clId="{0C43CC4E-6FC0-46DC-A040-24105DE695DE}" dt="2022-05-02T00:05:51.400" v="272" actId="1076"/>
          <ac:picMkLst>
            <pc:docMk/>
            <pc:sldMk cId="2201501665" sldId="327"/>
            <ac:picMk id="8" creationId="{1A05D266-77E3-4305-A28D-A56CA148ED1E}"/>
          </ac:picMkLst>
        </pc:picChg>
      </pc:sldChg>
      <pc:sldChg chg="modSp">
        <pc:chgData name="강환수" userId="f1cac8d9-9172-4d6c-9b10-74cb51d57900" providerId="ADAL" clId="{0C43CC4E-6FC0-46DC-A040-24105DE695DE}" dt="2022-05-02T00:06:35.285" v="282" actId="1076"/>
        <pc:sldMkLst>
          <pc:docMk/>
          <pc:sldMk cId="3777428801" sldId="328"/>
        </pc:sldMkLst>
        <pc:spChg chg="mod">
          <ac:chgData name="강환수" userId="f1cac8d9-9172-4d6c-9b10-74cb51d57900" providerId="ADAL" clId="{0C43CC4E-6FC0-46DC-A040-24105DE695DE}" dt="2022-05-02T00:06:12.165" v="275"/>
          <ac:spMkLst>
            <pc:docMk/>
            <pc:sldMk cId="3777428801" sldId="328"/>
            <ac:spMk id="5" creationId="{FFBA1269-CA86-4642-BE7A-29967F00264F}"/>
          </ac:spMkLst>
        </pc:spChg>
        <pc:spChg chg="mod">
          <ac:chgData name="강환수" userId="f1cac8d9-9172-4d6c-9b10-74cb51d57900" providerId="ADAL" clId="{0C43CC4E-6FC0-46DC-A040-24105DE695DE}" dt="2022-05-02T00:06:23.836" v="278" actId="6549"/>
          <ac:spMkLst>
            <pc:docMk/>
            <pc:sldMk cId="3777428801" sldId="328"/>
            <ac:spMk id="6" creationId="{C70B4C26-B393-447D-89FE-FFF3829036C4}"/>
          </ac:spMkLst>
        </pc:spChg>
        <pc:spChg chg="mod">
          <ac:chgData name="강환수" userId="f1cac8d9-9172-4d6c-9b10-74cb51d57900" providerId="ADAL" clId="{0C43CC4E-6FC0-46DC-A040-24105DE695DE}" dt="2022-05-02T00:06:35.285" v="282" actId="1076"/>
          <ac:spMkLst>
            <pc:docMk/>
            <pc:sldMk cId="3777428801" sldId="328"/>
            <ac:spMk id="8" creationId="{B74DE411-7962-43E8-8457-CD5C535F8F9A}"/>
          </ac:spMkLst>
        </pc:spChg>
        <pc:picChg chg="mod">
          <ac:chgData name="강환수" userId="f1cac8d9-9172-4d6c-9b10-74cb51d57900" providerId="ADAL" clId="{0C43CC4E-6FC0-46DC-A040-24105DE695DE}" dt="2022-05-02T00:06:32.881" v="281" actId="1076"/>
          <ac:picMkLst>
            <pc:docMk/>
            <pc:sldMk cId="3777428801" sldId="328"/>
            <ac:picMk id="7" creationId="{49551D1B-B1C0-4AD0-B576-C2E3C14CBE22}"/>
          </ac:picMkLst>
        </pc:picChg>
      </pc:sldChg>
      <pc:sldChg chg="modSp">
        <pc:chgData name="강환수" userId="f1cac8d9-9172-4d6c-9b10-74cb51d57900" providerId="ADAL" clId="{0C43CC4E-6FC0-46DC-A040-24105DE695DE}" dt="2022-05-02T00:20:00.648" v="596" actId="6549"/>
        <pc:sldMkLst>
          <pc:docMk/>
          <pc:sldMk cId="2766772045" sldId="329"/>
        </pc:sldMkLst>
        <pc:spChg chg="mod">
          <ac:chgData name="강환수" userId="f1cac8d9-9172-4d6c-9b10-74cb51d57900" providerId="ADAL" clId="{0C43CC4E-6FC0-46DC-A040-24105DE695DE}" dt="2022-05-02T00:20:00.648" v="596" actId="6549"/>
          <ac:spMkLst>
            <pc:docMk/>
            <pc:sldMk cId="2766772045" sldId="329"/>
            <ac:spMk id="13" creationId="{5A128E12-5CBF-40D9-9B48-CFCE54D7DC8A}"/>
          </ac:spMkLst>
        </pc:spChg>
        <pc:spChg chg="mod">
          <ac:chgData name="강환수" userId="f1cac8d9-9172-4d6c-9b10-74cb51d57900" providerId="ADAL" clId="{0C43CC4E-6FC0-46DC-A040-24105DE695DE}" dt="2022-05-01T23:56:58.723" v="65" actId="1038"/>
          <ac:spMkLst>
            <pc:docMk/>
            <pc:sldMk cId="2766772045" sldId="329"/>
            <ac:spMk id="24" creationId="{00000000-0000-0000-0000-000000000000}"/>
          </ac:spMkLst>
        </pc:spChg>
        <pc:spChg chg="mod">
          <ac:chgData name="강환수" userId="f1cac8d9-9172-4d6c-9b10-74cb51d57900" providerId="ADAL" clId="{0C43CC4E-6FC0-46DC-A040-24105DE695DE}" dt="2022-05-02T00:01:13.227" v="152" actId="6549"/>
          <ac:spMkLst>
            <pc:docMk/>
            <pc:sldMk cId="2766772045" sldId="329"/>
            <ac:spMk id="25" creationId="{00000000-0000-0000-0000-000000000000}"/>
          </ac:spMkLst>
        </pc:spChg>
        <pc:cxnChg chg="mod">
          <ac:chgData name="강환수" userId="f1cac8d9-9172-4d6c-9b10-74cb51d57900" providerId="ADAL" clId="{0C43CC4E-6FC0-46DC-A040-24105DE695DE}" dt="2022-05-01T23:56:58.723" v="65" actId="1038"/>
          <ac:cxnSpMkLst>
            <pc:docMk/>
            <pc:sldMk cId="2766772045" sldId="329"/>
            <ac:cxnSpMk id="18" creationId="{00000000-0000-0000-0000-000000000000}"/>
          </ac:cxnSpMkLst>
        </pc:cxnChg>
      </pc:sldChg>
      <pc:sldChg chg="modSp">
        <pc:chgData name="강환수" userId="f1cac8d9-9172-4d6c-9b10-74cb51d57900" providerId="ADAL" clId="{0C43CC4E-6FC0-46DC-A040-24105DE695DE}" dt="2022-05-02T01:38:19.266" v="1342" actId="6549"/>
        <pc:sldMkLst>
          <pc:docMk/>
          <pc:sldMk cId="1830245567" sldId="330"/>
        </pc:sldMkLst>
        <pc:spChg chg="mod">
          <ac:chgData name="강환수" userId="f1cac8d9-9172-4d6c-9b10-74cb51d57900" providerId="ADAL" clId="{0C43CC4E-6FC0-46DC-A040-24105DE695DE}" dt="2022-05-02T01:38:19.266" v="1342" actId="6549"/>
          <ac:spMkLst>
            <pc:docMk/>
            <pc:sldMk cId="1830245567" sldId="330"/>
            <ac:spMk id="6" creationId="{C70B4C26-B393-447D-89FE-FFF3829036C4}"/>
          </ac:spMkLst>
        </pc:spChg>
        <pc:spChg chg="mod">
          <ac:chgData name="강환수" userId="f1cac8d9-9172-4d6c-9b10-74cb51d57900" providerId="ADAL" clId="{0C43CC4E-6FC0-46DC-A040-24105DE695DE}" dt="2022-05-02T01:38:09.834" v="1338" actId="1036"/>
          <ac:spMkLst>
            <pc:docMk/>
            <pc:sldMk cId="1830245567" sldId="330"/>
            <ac:spMk id="7" creationId="{A6633031-B5C7-4F5A-B297-07DCA9B2D239}"/>
          </ac:spMkLst>
        </pc:spChg>
        <pc:picChg chg="mod">
          <ac:chgData name="강환수" userId="f1cac8d9-9172-4d6c-9b10-74cb51d57900" providerId="ADAL" clId="{0C43CC4E-6FC0-46DC-A040-24105DE695DE}" dt="2022-05-02T01:38:09.834" v="1338" actId="1036"/>
          <ac:picMkLst>
            <pc:docMk/>
            <pc:sldMk cId="1830245567" sldId="330"/>
            <ac:picMk id="8" creationId="{2C27DAFB-2B2C-4045-87CF-2AE3B707817A}"/>
          </ac:picMkLst>
        </pc:picChg>
      </pc:sldChg>
      <pc:sldMasterChg chg="delSldLayout">
        <pc:chgData name="강환수" userId="f1cac8d9-9172-4d6c-9b10-74cb51d57900" providerId="ADAL" clId="{0C43CC4E-6FC0-46DC-A040-24105DE695DE}" dt="2022-05-01T23:57:08.858" v="97" actId="2696"/>
        <pc:sldMasterMkLst>
          <pc:docMk/>
          <pc:sldMasterMk cId="0" sldId="2147483648"/>
        </pc:sldMasterMkLst>
      </pc:sldMasterChg>
    </pc:docChg>
  </pc:docChgLst>
  <pc:docChgLst>
    <pc:chgData name="강환수" userId="f1cac8d9-9172-4d6c-9b10-74cb51d57900" providerId="ADAL" clId="{9E0B2319-8416-499D-9607-9D6AA163D4F3}"/>
    <pc:docChg chg="custSel addSld delSld modSld">
      <pc:chgData name="강환수" userId="f1cac8d9-9172-4d6c-9b10-74cb51d57900" providerId="ADAL" clId="{9E0B2319-8416-499D-9607-9D6AA163D4F3}" dt="2022-03-17T03:46:56.617" v="153" actId="27636"/>
      <pc:docMkLst>
        <pc:docMk/>
      </pc:docMkLst>
    </pc:docChg>
  </pc:docChgLst>
  <pc:docChgLst>
    <pc:chgData name="강환수" userId="f1cac8d9-9172-4d6c-9b10-74cb51d57900" providerId="ADAL" clId="{64E39D25-0394-4FFA-98A6-6613F465D42F}"/>
    <pc:docChg chg="undo custSel addSld delSld modSld sldOrd">
      <pc:chgData name="강환수" userId="f1cac8d9-9172-4d6c-9b10-74cb51d57900" providerId="ADAL" clId="{64E39D25-0394-4FFA-98A6-6613F465D42F}" dt="2022-05-01T07:54:07.311" v="2554" actId="6549"/>
      <pc:docMkLst>
        <pc:docMk/>
      </pc:docMkLst>
      <pc:sldChg chg="modSp">
        <pc:chgData name="강환수" userId="f1cac8d9-9172-4d6c-9b10-74cb51d57900" providerId="ADAL" clId="{64E39D25-0394-4FFA-98A6-6613F465D42F}" dt="2022-05-01T07:54:07.311" v="2554" actId="6549"/>
        <pc:sldMkLst>
          <pc:docMk/>
          <pc:sldMk cId="0" sldId="256"/>
        </pc:sldMkLst>
        <pc:spChg chg="mod">
          <ac:chgData name="강환수" userId="f1cac8d9-9172-4d6c-9b10-74cb51d57900" providerId="ADAL" clId="{64E39D25-0394-4FFA-98A6-6613F465D42F}" dt="2022-05-01T02:38:34.228" v="21" actId="6549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64E39D25-0394-4FFA-98A6-6613F465D42F}" dt="2022-05-01T05:26:24.008" v="1617" actId="6549"/>
          <ac:spMkLst>
            <pc:docMk/>
            <pc:sldMk cId="0" sldId="256"/>
            <ac:spMk id="13" creationId="{00000000-0000-0000-0000-000000000000}"/>
          </ac:spMkLst>
        </pc:spChg>
        <pc:spChg chg="mod">
          <ac:chgData name="강환수" userId="f1cac8d9-9172-4d6c-9b10-74cb51d57900" providerId="ADAL" clId="{64E39D25-0394-4FFA-98A6-6613F465D42F}" dt="2022-05-01T07:54:07.311" v="2554" actId="6549"/>
          <ac:spMkLst>
            <pc:docMk/>
            <pc:sldMk cId="0" sldId="256"/>
            <ac:spMk id="14" creationId="{00000000-0000-0000-0000-000000000000}"/>
          </ac:spMkLst>
        </pc:spChg>
      </pc:sldChg>
      <pc:sldChg chg="addSp modSp">
        <pc:chgData name="강환수" userId="f1cac8d9-9172-4d6c-9b10-74cb51d57900" providerId="ADAL" clId="{64E39D25-0394-4FFA-98A6-6613F465D42F}" dt="2022-05-01T05:26:50.822" v="1640" actId="6549"/>
        <pc:sldMkLst>
          <pc:docMk/>
          <pc:sldMk cId="0" sldId="269"/>
        </pc:sldMkLst>
        <pc:spChg chg="mod">
          <ac:chgData name="강환수" userId="f1cac8d9-9172-4d6c-9b10-74cb51d57900" providerId="ADAL" clId="{64E39D25-0394-4FFA-98A6-6613F465D42F}" dt="2022-05-01T04:51:02.492" v="1448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64E39D25-0394-4FFA-98A6-6613F465D42F}" dt="2022-05-01T04:50:06.747" v="1444" actId="1037"/>
          <ac:spMkLst>
            <pc:docMk/>
            <pc:sldMk cId="0" sldId="269"/>
            <ac:spMk id="16" creationId="{D0E68EB0-C2E6-480B-A887-84C22433B254}"/>
          </ac:spMkLst>
        </pc:spChg>
        <pc:spChg chg="mod">
          <ac:chgData name="강환수" userId="f1cac8d9-9172-4d6c-9b10-74cb51d57900" providerId="ADAL" clId="{64E39D25-0394-4FFA-98A6-6613F465D42F}" dt="2022-05-01T04:50:06.747" v="1444" actId="1037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64E39D25-0394-4FFA-98A6-6613F465D42F}" dt="2022-05-01T04:50:06.747" v="1444" actId="1037"/>
          <ac:spMkLst>
            <pc:docMk/>
            <pc:sldMk cId="0" sldId="269"/>
            <ac:spMk id="24" creationId="{00000000-0000-0000-0000-000000000000}"/>
          </ac:spMkLst>
        </pc:spChg>
        <pc:spChg chg="mod">
          <ac:chgData name="강환수" userId="f1cac8d9-9172-4d6c-9b10-74cb51d57900" providerId="ADAL" clId="{64E39D25-0394-4FFA-98A6-6613F465D42F}" dt="2022-05-01T04:50:06.747" v="1444" actId="1037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64E39D25-0394-4FFA-98A6-6613F465D42F}" dt="2022-05-01T04:50:06.747" v="1444" actId="1037"/>
          <ac:spMkLst>
            <pc:docMk/>
            <pc:sldMk cId="0" sldId="269"/>
            <ac:spMk id="26" creationId="{00000000-0000-0000-0000-000000000000}"/>
          </ac:spMkLst>
        </pc:spChg>
        <pc:spChg chg="mod">
          <ac:chgData name="강환수" userId="f1cac8d9-9172-4d6c-9b10-74cb51d57900" providerId="ADAL" clId="{64E39D25-0394-4FFA-98A6-6613F465D42F}" dt="2022-05-01T05:26:50.822" v="1640" actId="6549"/>
          <ac:spMkLst>
            <pc:docMk/>
            <pc:sldMk cId="0" sldId="269"/>
            <ac:spMk id="29" creationId="{9E4A9519-EAC6-4083-814C-CFF1DFF047C1}"/>
          </ac:spMkLst>
        </pc:spChg>
        <pc:spChg chg="mod">
          <ac:chgData name="강환수" userId="f1cac8d9-9172-4d6c-9b10-74cb51d57900" providerId="ADAL" clId="{64E39D25-0394-4FFA-98A6-6613F465D42F}" dt="2022-05-01T04:50:06.747" v="1444" actId="1037"/>
          <ac:spMkLst>
            <pc:docMk/>
            <pc:sldMk cId="0" sldId="269"/>
            <ac:spMk id="30" creationId="{00000000-0000-0000-0000-000000000000}"/>
          </ac:spMkLst>
        </pc:spChg>
        <pc:spChg chg="mod">
          <ac:chgData name="강환수" userId="f1cac8d9-9172-4d6c-9b10-74cb51d57900" providerId="ADAL" clId="{64E39D25-0394-4FFA-98A6-6613F465D42F}" dt="2022-05-01T04:50:06.747" v="1444" actId="1037"/>
          <ac:spMkLst>
            <pc:docMk/>
            <pc:sldMk cId="0" sldId="269"/>
            <ac:spMk id="31" creationId="{00000000-0000-0000-0000-000000000000}"/>
          </ac:spMkLst>
        </pc:spChg>
        <pc:spChg chg="add mod">
          <ac:chgData name="강환수" userId="f1cac8d9-9172-4d6c-9b10-74cb51d57900" providerId="ADAL" clId="{64E39D25-0394-4FFA-98A6-6613F465D42F}" dt="2022-05-01T04:52:08.073" v="1533" actId="6549"/>
          <ac:spMkLst>
            <pc:docMk/>
            <pc:sldMk cId="0" sldId="269"/>
            <ac:spMk id="33" creationId="{A5A10E31-CE76-4AB0-802F-2ADAF152B2B6}"/>
          </ac:spMkLst>
        </pc:spChg>
        <pc:spChg chg="mod">
          <ac:chgData name="강환수" userId="f1cac8d9-9172-4d6c-9b10-74cb51d57900" providerId="ADAL" clId="{64E39D25-0394-4FFA-98A6-6613F465D42F}" dt="2022-05-01T04:50:06.747" v="1444" actId="1037"/>
          <ac:spMkLst>
            <pc:docMk/>
            <pc:sldMk cId="0" sldId="269"/>
            <ac:spMk id="35" creationId="{01623BEC-CFA1-4E33-A9E1-958C4606CC60}"/>
          </ac:spMkLst>
        </pc:spChg>
        <pc:spChg chg="add mod">
          <ac:chgData name="강환수" userId="f1cac8d9-9172-4d6c-9b10-74cb51d57900" providerId="ADAL" clId="{64E39D25-0394-4FFA-98A6-6613F465D42F}" dt="2022-05-01T04:51:57.606" v="1492" actId="1036"/>
          <ac:spMkLst>
            <pc:docMk/>
            <pc:sldMk cId="0" sldId="269"/>
            <ac:spMk id="37" creationId="{D2EB161A-E398-4E2F-B4B6-C887921DF86A}"/>
          </ac:spMkLst>
        </pc:spChg>
        <pc:spChg chg="mod">
          <ac:chgData name="강환수" userId="f1cac8d9-9172-4d6c-9b10-74cb51d57900" providerId="ADAL" clId="{64E39D25-0394-4FFA-98A6-6613F465D42F}" dt="2022-05-01T04:50:06.747" v="1444" actId="1037"/>
          <ac:spMkLst>
            <pc:docMk/>
            <pc:sldMk cId="0" sldId="269"/>
            <ac:spMk id="38" creationId="{0CE322AB-43E7-4FD0-B062-1849046E27CB}"/>
          </ac:spMkLst>
        </pc:spChg>
        <pc:spChg chg="add mod">
          <ac:chgData name="강환수" userId="f1cac8d9-9172-4d6c-9b10-74cb51d57900" providerId="ADAL" clId="{64E39D25-0394-4FFA-98A6-6613F465D42F}" dt="2022-05-01T04:51:57.606" v="1492" actId="1036"/>
          <ac:spMkLst>
            <pc:docMk/>
            <pc:sldMk cId="0" sldId="269"/>
            <ac:spMk id="40" creationId="{49C66AD3-E6DF-4BA3-91A2-2281AC8E3B9D}"/>
          </ac:spMkLst>
        </pc:spChg>
        <pc:cxnChg chg="mod">
          <ac:chgData name="강환수" userId="f1cac8d9-9172-4d6c-9b10-74cb51d57900" providerId="ADAL" clId="{64E39D25-0394-4FFA-98A6-6613F465D42F}" dt="2022-05-01T04:50:06.747" v="1444" actId="1037"/>
          <ac:cxnSpMkLst>
            <pc:docMk/>
            <pc:sldMk cId="0" sldId="269"/>
            <ac:cxnSpMk id="17" creationId="{A4B641D3-3070-4244-8ED6-A09A0D423CF2}"/>
          </ac:cxnSpMkLst>
        </pc:cxnChg>
        <pc:cxnChg chg="mod">
          <ac:chgData name="강환수" userId="f1cac8d9-9172-4d6c-9b10-74cb51d57900" providerId="ADAL" clId="{64E39D25-0394-4FFA-98A6-6613F465D42F}" dt="2022-05-01T04:50:06.747" v="1444" actId="1037"/>
          <ac:cxnSpMkLst>
            <pc:docMk/>
            <pc:sldMk cId="0" sldId="269"/>
            <ac:cxnSpMk id="27" creationId="{F3078DDD-673B-4B99-8CC9-2B41E3D1EC75}"/>
          </ac:cxnSpMkLst>
        </pc:cxnChg>
        <pc:cxnChg chg="mod">
          <ac:chgData name="강환수" userId="f1cac8d9-9172-4d6c-9b10-74cb51d57900" providerId="ADAL" clId="{64E39D25-0394-4FFA-98A6-6613F465D42F}" dt="2022-05-01T04:50:06.747" v="1444" actId="1037"/>
          <ac:cxnSpMkLst>
            <pc:docMk/>
            <pc:sldMk cId="0" sldId="269"/>
            <ac:cxnSpMk id="28" creationId="{00000000-0000-0000-0000-000000000000}"/>
          </ac:cxnSpMkLst>
        </pc:cxnChg>
        <pc:cxnChg chg="mod">
          <ac:chgData name="강환수" userId="f1cac8d9-9172-4d6c-9b10-74cb51d57900" providerId="ADAL" clId="{64E39D25-0394-4FFA-98A6-6613F465D42F}" dt="2022-05-01T04:50:06.747" v="1444" actId="1037"/>
          <ac:cxnSpMkLst>
            <pc:docMk/>
            <pc:sldMk cId="0" sldId="269"/>
            <ac:cxnSpMk id="32" creationId="{00000000-0000-0000-0000-000000000000}"/>
          </ac:cxnSpMkLst>
        </pc:cxnChg>
        <pc:cxnChg chg="mod">
          <ac:chgData name="강환수" userId="f1cac8d9-9172-4d6c-9b10-74cb51d57900" providerId="ADAL" clId="{64E39D25-0394-4FFA-98A6-6613F465D42F}" dt="2022-05-01T04:50:06.747" v="1444" actId="1037"/>
          <ac:cxnSpMkLst>
            <pc:docMk/>
            <pc:sldMk cId="0" sldId="269"/>
            <ac:cxnSpMk id="36" creationId="{07441D83-84BE-484B-8206-A9C1BF171220}"/>
          </ac:cxnSpMkLst>
        </pc:cxnChg>
        <pc:cxnChg chg="mod">
          <ac:chgData name="강환수" userId="f1cac8d9-9172-4d6c-9b10-74cb51d57900" providerId="ADAL" clId="{64E39D25-0394-4FFA-98A6-6613F465D42F}" dt="2022-05-01T04:50:06.747" v="1444" actId="1037"/>
          <ac:cxnSpMkLst>
            <pc:docMk/>
            <pc:sldMk cId="0" sldId="269"/>
            <ac:cxnSpMk id="39" creationId="{4BFC7C61-7E4C-46F1-8F71-B8A83BE9B1DB}"/>
          </ac:cxnSpMkLst>
        </pc:cxnChg>
      </pc:sldChg>
      <pc:sldChg chg="modSp">
        <pc:chgData name="강환수" userId="f1cac8d9-9172-4d6c-9b10-74cb51d57900" providerId="ADAL" clId="{64E39D25-0394-4FFA-98A6-6613F465D42F}" dt="2022-05-01T05:27:05.655" v="1660" actId="6549"/>
        <pc:sldMkLst>
          <pc:docMk/>
          <pc:sldMk cId="2766772045" sldId="329"/>
        </pc:sldMkLst>
        <pc:spChg chg="mod">
          <ac:chgData name="강환수" userId="f1cac8d9-9172-4d6c-9b10-74cb51d57900" providerId="ADAL" clId="{64E39D25-0394-4FFA-98A6-6613F465D42F}" dt="2022-05-01T05:27:05.655" v="1660" actId="6549"/>
          <ac:spMkLst>
            <pc:docMk/>
            <pc:sldMk cId="2766772045" sldId="329"/>
            <ac:spMk id="13" creationId="{5A128E12-5CBF-40D9-9B48-CFCE54D7DC8A}"/>
          </ac:spMkLst>
        </pc:spChg>
        <pc:spChg chg="mod">
          <ac:chgData name="강환수" userId="f1cac8d9-9172-4d6c-9b10-74cb51d57900" providerId="ADAL" clId="{64E39D25-0394-4FFA-98A6-6613F465D42F}" dt="2022-05-01T03:42:41.953" v="458" actId="6549"/>
          <ac:spMkLst>
            <pc:docMk/>
            <pc:sldMk cId="2766772045" sldId="329"/>
            <ac:spMk id="25" creationId="{00000000-0000-0000-0000-000000000000}"/>
          </ac:spMkLst>
        </pc:spChg>
      </pc:sldChg>
    </pc:docChg>
  </pc:docChgLst>
  <pc:docChgLst>
    <pc:chgData name="강환수" userId="f1cac8d9-9172-4d6c-9b10-74cb51d57900" providerId="ADAL" clId="{FC1E46FC-4202-4CC8-BD90-966134246D5E}"/>
    <pc:docChg chg="undo custSel addSld delSld modSld modMainMaster">
      <pc:chgData name="강환수" userId="f1cac8d9-9172-4d6c-9b10-74cb51d57900" providerId="ADAL" clId="{FC1E46FC-4202-4CC8-BD90-966134246D5E}" dt="2022-05-23T00:38:09.440" v="1053" actId="1076"/>
      <pc:docMkLst>
        <pc:docMk/>
      </pc:docMkLst>
      <pc:sldChg chg="modSp">
        <pc:chgData name="강환수" userId="f1cac8d9-9172-4d6c-9b10-74cb51d57900" providerId="ADAL" clId="{FC1E46FC-4202-4CC8-BD90-966134246D5E}" dt="2022-05-07T23:30:21.407" v="436"/>
        <pc:sldMkLst>
          <pc:docMk/>
          <pc:sldMk cId="0" sldId="256"/>
        </pc:sldMkLst>
        <pc:spChg chg="mod">
          <ac:chgData name="강환수" userId="f1cac8d9-9172-4d6c-9b10-74cb51d57900" providerId="ADAL" clId="{FC1E46FC-4202-4CC8-BD90-966134246D5E}" dt="2022-05-07T23:30:21.407" v="436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강환수" userId="f1cac8d9-9172-4d6c-9b10-74cb51d57900" providerId="ADAL" clId="{FC1E46FC-4202-4CC8-BD90-966134246D5E}" dt="2022-05-07T23:31:44.301" v="557" actId="6549"/>
        <pc:sldMkLst>
          <pc:docMk/>
          <pc:sldMk cId="0" sldId="269"/>
        </pc:sldMkLst>
        <pc:spChg chg="mod">
          <ac:chgData name="강환수" userId="f1cac8d9-9172-4d6c-9b10-74cb51d57900" providerId="ADAL" clId="{FC1E46FC-4202-4CC8-BD90-966134246D5E}" dt="2022-05-07T23:30:37.651" v="488" actId="6549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FC1E46FC-4202-4CC8-BD90-966134246D5E}" dt="2022-05-07T23:31:30.850" v="525" actId="6549"/>
          <ac:spMkLst>
            <pc:docMk/>
            <pc:sldMk cId="0" sldId="269"/>
            <ac:spMk id="33" creationId="{A5A10E31-CE76-4AB0-802F-2ADAF152B2B6}"/>
          </ac:spMkLst>
        </pc:spChg>
        <pc:spChg chg="mod">
          <ac:chgData name="강환수" userId="f1cac8d9-9172-4d6c-9b10-74cb51d57900" providerId="ADAL" clId="{FC1E46FC-4202-4CC8-BD90-966134246D5E}" dt="2022-05-07T23:31:36.691" v="544" actId="6549"/>
          <ac:spMkLst>
            <pc:docMk/>
            <pc:sldMk cId="0" sldId="269"/>
            <ac:spMk id="37" creationId="{D2EB161A-E398-4E2F-B4B6-C887921DF86A}"/>
          </ac:spMkLst>
        </pc:spChg>
        <pc:spChg chg="mod">
          <ac:chgData name="강환수" userId="f1cac8d9-9172-4d6c-9b10-74cb51d57900" providerId="ADAL" clId="{FC1E46FC-4202-4CC8-BD90-966134246D5E}" dt="2022-05-07T23:31:44.301" v="557" actId="6549"/>
          <ac:spMkLst>
            <pc:docMk/>
            <pc:sldMk cId="0" sldId="269"/>
            <ac:spMk id="40" creationId="{49C66AD3-E6DF-4BA3-91A2-2281AC8E3B9D}"/>
          </ac:spMkLst>
        </pc:spChg>
      </pc:sldChg>
      <pc:sldChg chg="addSp delSp modSp del">
        <pc:chgData name="강환수" userId="f1cac8d9-9172-4d6c-9b10-74cb51d57900" providerId="ADAL" clId="{FC1E46FC-4202-4CC8-BD90-966134246D5E}" dt="2022-05-23T00:38:09.440" v="1053" actId="1076"/>
        <pc:sldMkLst>
          <pc:docMk/>
          <pc:sldMk cId="864163371" sldId="326"/>
        </pc:sldMkLst>
        <pc:spChg chg="mod">
          <ac:chgData name="강환수" userId="f1cac8d9-9172-4d6c-9b10-74cb51d57900" providerId="ADAL" clId="{FC1E46FC-4202-4CC8-BD90-966134246D5E}" dt="2022-05-07T06:21:23.367" v="98"/>
          <ac:spMkLst>
            <pc:docMk/>
            <pc:sldMk cId="864163371" sldId="326"/>
            <ac:spMk id="5" creationId="{FFBA1269-CA86-4642-BE7A-29967F00264F}"/>
          </ac:spMkLst>
        </pc:spChg>
        <pc:spChg chg="mod">
          <ac:chgData name="강환수" userId="f1cac8d9-9172-4d6c-9b10-74cb51d57900" providerId="ADAL" clId="{FC1E46FC-4202-4CC8-BD90-966134246D5E}" dt="2022-05-07T06:21:29.986" v="103" actId="6549"/>
          <ac:spMkLst>
            <pc:docMk/>
            <pc:sldMk cId="864163371" sldId="326"/>
            <ac:spMk id="6" creationId="{C70B4C26-B393-447D-89FE-FFF3829036C4}"/>
          </ac:spMkLst>
        </pc:spChg>
        <pc:spChg chg="del">
          <ac:chgData name="강환수" userId="f1cac8d9-9172-4d6c-9b10-74cb51d57900" providerId="ADAL" clId="{FC1E46FC-4202-4CC8-BD90-966134246D5E}" dt="2022-05-07T06:20:56.280" v="93" actId="478"/>
          <ac:spMkLst>
            <pc:docMk/>
            <pc:sldMk cId="864163371" sldId="326"/>
            <ac:spMk id="7" creationId="{F0AA35B4-8BAD-410B-83D3-05FE93712E01}"/>
          </ac:spMkLst>
        </pc:spChg>
        <pc:spChg chg="del">
          <ac:chgData name="강환수" userId="f1cac8d9-9172-4d6c-9b10-74cb51d57900" providerId="ADAL" clId="{FC1E46FC-4202-4CC8-BD90-966134246D5E}" dt="2022-05-07T06:20:56.280" v="93" actId="478"/>
          <ac:spMkLst>
            <pc:docMk/>
            <pc:sldMk cId="864163371" sldId="326"/>
            <ac:spMk id="8" creationId="{AF262860-A6F6-4821-A4F3-78231898CDFF}"/>
          </ac:spMkLst>
        </pc:spChg>
        <pc:spChg chg="del">
          <ac:chgData name="강환수" userId="f1cac8d9-9172-4d6c-9b10-74cb51d57900" providerId="ADAL" clId="{FC1E46FC-4202-4CC8-BD90-966134246D5E}" dt="2022-05-07T06:20:56.280" v="93" actId="478"/>
          <ac:spMkLst>
            <pc:docMk/>
            <pc:sldMk cId="864163371" sldId="326"/>
            <ac:spMk id="9" creationId="{345F1845-9C55-4EA9-8916-41C962A1FBE1}"/>
          </ac:spMkLst>
        </pc:spChg>
        <pc:spChg chg="del">
          <ac:chgData name="강환수" userId="f1cac8d9-9172-4d6c-9b10-74cb51d57900" providerId="ADAL" clId="{FC1E46FC-4202-4CC8-BD90-966134246D5E}" dt="2022-05-07T06:20:56.280" v="93" actId="478"/>
          <ac:spMkLst>
            <pc:docMk/>
            <pc:sldMk cId="864163371" sldId="326"/>
            <ac:spMk id="10" creationId="{ED3CE72E-A518-4F3E-B711-BD98A95B1055}"/>
          </ac:spMkLst>
        </pc:spChg>
        <pc:spChg chg="del">
          <ac:chgData name="강환수" userId="f1cac8d9-9172-4d6c-9b10-74cb51d57900" providerId="ADAL" clId="{FC1E46FC-4202-4CC8-BD90-966134246D5E}" dt="2022-05-07T06:20:56.280" v="93" actId="478"/>
          <ac:spMkLst>
            <pc:docMk/>
            <pc:sldMk cId="864163371" sldId="326"/>
            <ac:spMk id="11" creationId="{510FDB8F-C969-4E8E-8F8C-5DC30FA66105}"/>
          </ac:spMkLst>
        </pc:spChg>
        <pc:spChg chg="del">
          <ac:chgData name="강환수" userId="f1cac8d9-9172-4d6c-9b10-74cb51d57900" providerId="ADAL" clId="{FC1E46FC-4202-4CC8-BD90-966134246D5E}" dt="2022-05-07T06:20:56.280" v="93" actId="478"/>
          <ac:spMkLst>
            <pc:docMk/>
            <pc:sldMk cId="864163371" sldId="326"/>
            <ac:spMk id="12" creationId="{D94628AA-53BC-42FF-89D0-57FA688DE48E}"/>
          </ac:spMkLst>
        </pc:spChg>
        <pc:spChg chg="del">
          <ac:chgData name="강환수" userId="f1cac8d9-9172-4d6c-9b10-74cb51d57900" providerId="ADAL" clId="{FC1E46FC-4202-4CC8-BD90-966134246D5E}" dt="2022-05-07T06:20:56.280" v="93" actId="478"/>
          <ac:spMkLst>
            <pc:docMk/>
            <pc:sldMk cId="864163371" sldId="326"/>
            <ac:spMk id="13" creationId="{DBEB1FDD-A72B-4646-A809-A0C96B4DB5C4}"/>
          </ac:spMkLst>
        </pc:spChg>
        <pc:spChg chg="del">
          <ac:chgData name="강환수" userId="f1cac8d9-9172-4d6c-9b10-74cb51d57900" providerId="ADAL" clId="{FC1E46FC-4202-4CC8-BD90-966134246D5E}" dt="2022-05-07T06:20:56.280" v="93" actId="478"/>
          <ac:spMkLst>
            <pc:docMk/>
            <pc:sldMk cId="864163371" sldId="326"/>
            <ac:spMk id="38" creationId="{761F56DB-D977-4DAE-8E98-5EC868679219}"/>
          </ac:spMkLst>
        </pc:spChg>
        <pc:spChg chg="del">
          <ac:chgData name="강환수" userId="f1cac8d9-9172-4d6c-9b10-74cb51d57900" providerId="ADAL" clId="{FC1E46FC-4202-4CC8-BD90-966134246D5E}" dt="2022-05-07T06:20:56.280" v="93" actId="478"/>
          <ac:spMkLst>
            <pc:docMk/>
            <pc:sldMk cId="864163371" sldId="326"/>
            <ac:spMk id="39" creationId="{3706B432-2FE8-4BC1-8F79-B4DAE71624FB}"/>
          </ac:spMkLst>
        </pc:spChg>
        <pc:spChg chg="del">
          <ac:chgData name="강환수" userId="f1cac8d9-9172-4d6c-9b10-74cb51d57900" providerId="ADAL" clId="{FC1E46FC-4202-4CC8-BD90-966134246D5E}" dt="2022-05-07T06:20:56.280" v="93" actId="478"/>
          <ac:spMkLst>
            <pc:docMk/>
            <pc:sldMk cId="864163371" sldId="326"/>
            <ac:spMk id="40" creationId="{1C5889EC-584D-4A1E-86E7-D5C1E326843A}"/>
          </ac:spMkLst>
        </pc:spChg>
        <pc:spChg chg="mod ord">
          <ac:chgData name="강환수" userId="f1cac8d9-9172-4d6c-9b10-74cb51d57900" providerId="ADAL" clId="{FC1E46FC-4202-4CC8-BD90-966134246D5E}" dt="2022-05-23T00:38:09.440" v="1053" actId="1076"/>
          <ac:spMkLst>
            <pc:docMk/>
            <pc:sldMk cId="864163371" sldId="326"/>
            <ac:spMk id="41" creationId="{5EFF302F-9121-41C2-A0F3-3B0B532470DA}"/>
          </ac:spMkLst>
        </pc:spChg>
        <pc:picChg chg="add">
          <ac:chgData name="강환수" userId="f1cac8d9-9172-4d6c-9b10-74cb51d57900" providerId="ADAL" clId="{FC1E46FC-4202-4CC8-BD90-966134246D5E}" dt="2022-05-07T06:20:57.329" v="94"/>
          <ac:picMkLst>
            <pc:docMk/>
            <pc:sldMk cId="864163371" sldId="326"/>
            <ac:picMk id="25" creationId="{69E6ADCB-1209-42FE-B398-59222BEB7800}"/>
          </ac:picMkLst>
        </pc:picChg>
        <pc:cxnChg chg="del mod">
          <ac:chgData name="강환수" userId="f1cac8d9-9172-4d6c-9b10-74cb51d57900" providerId="ADAL" clId="{FC1E46FC-4202-4CC8-BD90-966134246D5E}" dt="2022-05-07T06:20:56.280" v="93" actId="478"/>
          <ac:cxnSpMkLst>
            <pc:docMk/>
            <pc:sldMk cId="864163371" sldId="326"/>
            <ac:cxnSpMk id="14" creationId="{E867DFD9-B1A7-4B74-A8AB-86E2C81322B3}"/>
          </ac:cxnSpMkLst>
        </pc:cxnChg>
        <pc:cxnChg chg="del mod">
          <ac:chgData name="강환수" userId="f1cac8d9-9172-4d6c-9b10-74cb51d57900" providerId="ADAL" clId="{FC1E46FC-4202-4CC8-BD90-966134246D5E}" dt="2022-05-07T06:20:56.280" v="93" actId="478"/>
          <ac:cxnSpMkLst>
            <pc:docMk/>
            <pc:sldMk cId="864163371" sldId="326"/>
            <ac:cxnSpMk id="20" creationId="{9FD707A9-EA42-4151-B0DD-E392BCB6C112}"/>
          </ac:cxnSpMkLst>
        </pc:cxnChg>
        <pc:cxnChg chg="del mod">
          <ac:chgData name="강환수" userId="f1cac8d9-9172-4d6c-9b10-74cb51d57900" providerId="ADAL" clId="{FC1E46FC-4202-4CC8-BD90-966134246D5E}" dt="2022-05-07T06:20:56.280" v="93" actId="478"/>
          <ac:cxnSpMkLst>
            <pc:docMk/>
            <pc:sldMk cId="864163371" sldId="326"/>
            <ac:cxnSpMk id="24" creationId="{B8250B6B-CC08-4DE6-A13D-979B48248E08}"/>
          </ac:cxnSpMkLst>
        </pc:cxnChg>
        <pc:cxnChg chg="del mod">
          <ac:chgData name="강환수" userId="f1cac8d9-9172-4d6c-9b10-74cb51d57900" providerId="ADAL" clId="{FC1E46FC-4202-4CC8-BD90-966134246D5E}" dt="2022-05-07T06:20:56.280" v="93" actId="478"/>
          <ac:cxnSpMkLst>
            <pc:docMk/>
            <pc:sldMk cId="864163371" sldId="326"/>
            <ac:cxnSpMk id="27" creationId="{295B927E-77CA-4CE4-91F5-5A16A67DE784}"/>
          </ac:cxnSpMkLst>
        </pc:cxnChg>
        <pc:cxnChg chg="del mod">
          <ac:chgData name="강환수" userId="f1cac8d9-9172-4d6c-9b10-74cb51d57900" providerId="ADAL" clId="{FC1E46FC-4202-4CC8-BD90-966134246D5E}" dt="2022-05-07T06:20:56.280" v="93" actId="478"/>
          <ac:cxnSpMkLst>
            <pc:docMk/>
            <pc:sldMk cId="864163371" sldId="326"/>
            <ac:cxnSpMk id="32" creationId="{5E3BD765-DA35-4C0D-AC61-96BF2CDCE4B4}"/>
          </ac:cxnSpMkLst>
        </pc:cxnChg>
        <pc:cxnChg chg="del mod">
          <ac:chgData name="강환수" userId="f1cac8d9-9172-4d6c-9b10-74cb51d57900" providerId="ADAL" clId="{FC1E46FC-4202-4CC8-BD90-966134246D5E}" dt="2022-05-07T06:20:56.280" v="93" actId="478"/>
          <ac:cxnSpMkLst>
            <pc:docMk/>
            <pc:sldMk cId="864163371" sldId="326"/>
            <ac:cxnSpMk id="33" creationId="{2ACE1BC9-30E2-4DBE-ADD1-3D9D0C3AB20F}"/>
          </ac:cxnSpMkLst>
        </pc:cxnChg>
        <pc:cxnChg chg="del mod">
          <ac:chgData name="강환수" userId="f1cac8d9-9172-4d6c-9b10-74cb51d57900" providerId="ADAL" clId="{FC1E46FC-4202-4CC8-BD90-966134246D5E}" dt="2022-05-07T06:20:56.280" v="93" actId="478"/>
          <ac:cxnSpMkLst>
            <pc:docMk/>
            <pc:sldMk cId="864163371" sldId="326"/>
            <ac:cxnSpMk id="43" creationId="{90B8B90C-B644-465A-89D0-C6FE553992DF}"/>
          </ac:cxnSpMkLst>
        </pc:cxnChg>
        <pc:cxnChg chg="del mod">
          <ac:chgData name="강환수" userId="f1cac8d9-9172-4d6c-9b10-74cb51d57900" providerId="ADAL" clId="{FC1E46FC-4202-4CC8-BD90-966134246D5E}" dt="2022-05-07T06:20:56.280" v="93" actId="478"/>
          <ac:cxnSpMkLst>
            <pc:docMk/>
            <pc:sldMk cId="864163371" sldId="326"/>
            <ac:cxnSpMk id="48" creationId="{A7D6AB0D-82FE-46FC-8527-CA4E20F66F8A}"/>
          </ac:cxnSpMkLst>
        </pc:cxnChg>
      </pc:sldChg>
      <pc:sldChg chg="modSp del">
        <pc:chgData name="강환수" userId="f1cac8d9-9172-4d6c-9b10-74cb51d57900" providerId="ADAL" clId="{FC1E46FC-4202-4CC8-BD90-966134246D5E}" dt="2022-05-07T06:22:02.803" v="105"/>
        <pc:sldMkLst>
          <pc:docMk/>
          <pc:sldMk cId="2201501665" sldId="327"/>
        </pc:sldMkLst>
        <pc:spChg chg="mod">
          <ac:chgData name="강환수" userId="f1cac8d9-9172-4d6c-9b10-74cb51d57900" providerId="ADAL" clId="{FC1E46FC-4202-4CC8-BD90-966134246D5E}" dt="2022-05-07T06:22:02.803" v="105"/>
          <ac:spMkLst>
            <pc:docMk/>
            <pc:sldMk cId="2201501665" sldId="327"/>
            <ac:spMk id="5" creationId="{FFBA1269-CA86-4642-BE7A-29967F00264F}"/>
          </ac:spMkLst>
        </pc:spChg>
      </pc:sldChg>
      <pc:sldChg chg="modSp del">
        <pc:chgData name="강환수" userId="f1cac8d9-9172-4d6c-9b10-74cb51d57900" providerId="ADAL" clId="{FC1E46FC-4202-4CC8-BD90-966134246D5E}" dt="2022-05-07T06:22:12.682" v="106"/>
        <pc:sldMkLst>
          <pc:docMk/>
          <pc:sldMk cId="3777428801" sldId="328"/>
        </pc:sldMkLst>
        <pc:spChg chg="mod">
          <ac:chgData name="강환수" userId="f1cac8d9-9172-4d6c-9b10-74cb51d57900" providerId="ADAL" clId="{FC1E46FC-4202-4CC8-BD90-966134246D5E}" dt="2022-05-07T06:22:12.682" v="106"/>
          <ac:spMkLst>
            <pc:docMk/>
            <pc:sldMk cId="3777428801" sldId="328"/>
            <ac:spMk id="5" creationId="{FFBA1269-CA86-4642-BE7A-29967F00264F}"/>
          </ac:spMkLst>
        </pc:spChg>
      </pc:sldChg>
      <pc:sldChg chg="modSp">
        <pc:chgData name="강환수" userId="f1cac8d9-9172-4d6c-9b10-74cb51d57900" providerId="ADAL" clId="{FC1E46FC-4202-4CC8-BD90-966134246D5E}" dt="2022-05-07T23:28:06.731" v="352" actId="6549"/>
        <pc:sldMkLst>
          <pc:docMk/>
          <pc:sldMk cId="2766772045" sldId="329"/>
        </pc:sldMkLst>
        <pc:spChg chg="mod">
          <ac:chgData name="강환수" userId="f1cac8d9-9172-4d6c-9b10-74cb51d57900" providerId="ADAL" clId="{FC1E46FC-4202-4CC8-BD90-966134246D5E}" dt="2022-05-07T23:28:06.731" v="352" actId="6549"/>
          <ac:spMkLst>
            <pc:docMk/>
            <pc:sldMk cId="2766772045" sldId="329"/>
            <ac:spMk id="25" creationId="{00000000-0000-0000-0000-000000000000}"/>
          </ac:spMkLst>
        </pc:spChg>
      </pc:sldChg>
      <pc:sldChg chg="modSp del">
        <pc:chgData name="강환수" userId="f1cac8d9-9172-4d6c-9b10-74cb51d57900" providerId="ADAL" clId="{FC1E46FC-4202-4CC8-BD90-966134246D5E}" dt="2022-05-07T06:27:19.509" v="109"/>
        <pc:sldMkLst>
          <pc:docMk/>
          <pc:sldMk cId="1830245567" sldId="330"/>
        </pc:sldMkLst>
        <pc:spChg chg="mod">
          <ac:chgData name="강환수" userId="f1cac8d9-9172-4d6c-9b10-74cb51d57900" providerId="ADAL" clId="{FC1E46FC-4202-4CC8-BD90-966134246D5E}" dt="2022-05-07T06:27:19.509" v="109"/>
          <ac:spMkLst>
            <pc:docMk/>
            <pc:sldMk cId="1830245567" sldId="330"/>
            <ac:spMk id="5" creationId="{FFBA1269-CA86-4642-BE7A-29967F00264F}"/>
          </ac:spMkLst>
        </pc:spChg>
      </pc:sldChg>
      <pc:sldChg chg="modSp">
        <pc:chgData name="강환수" userId="f1cac8d9-9172-4d6c-9b10-74cb51d57900" providerId="ADAL" clId="{FC1E46FC-4202-4CC8-BD90-966134246D5E}" dt="2022-05-07T06:27:43.711" v="145" actId="6549"/>
        <pc:sldMkLst>
          <pc:docMk/>
          <pc:sldMk cId="2640993675" sldId="374"/>
        </pc:sldMkLst>
        <pc:spChg chg="mod">
          <ac:chgData name="강환수" userId="f1cac8d9-9172-4d6c-9b10-74cb51d57900" providerId="ADAL" clId="{FC1E46FC-4202-4CC8-BD90-966134246D5E}" dt="2022-05-07T06:27:43.711" v="145" actId="6549"/>
          <ac:spMkLst>
            <pc:docMk/>
            <pc:sldMk cId="2640993675" sldId="374"/>
            <ac:spMk id="2" creationId="{4A6E6C0D-649B-446D-8E9A-02A791B2740E}"/>
          </ac:spMkLst>
        </pc:spChg>
      </pc:sldChg>
      <pc:sldChg chg="modSp">
        <pc:chgData name="강환수" userId="f1cac8d9-9172-4d6c-9b10-74cb51d57900" providerId="ADAL" clId="{FC1E46FC-4202-4CC8-BD90-966134246D5E}" dt="2022-05-07T06:28:25.448" v="173" actId="6549"/>
        <pc:sldMkLst>
          <pc:docMk/>
          <pc:sldMk cId="3758410839" sldId="376"/>
        </pc:sldMkLst>
        <pc:spChg chg="mod">
          <ac:chgData name="강환수" userId="f1cac8d9-9172-4d6c-9b10-74cb51d57900" providerId="ADAL" clId="{FC1E46FC-4202-4CC8-BD90-966134246D5E}" dt="2022-05-07T06:28:25.448" v="173" actId="6549"/>
          <ac:spMkLst>
            <pc:docMk/>
            <pc:sldMk cId="3758410839" sldId="376"/>
            <ac:spMk id="2" creationId="{4A6E6C0D-649B-446D-8E9A-02A791B2740E}"/>
          </ac:spMkLst>
        </pc:spChg>
      </pc:sldChg>
      <pc:sldChg chg="modSp">
        <pc:chgData name="강환수" userId="f1cac8d9-9172-4d6c-9b10-74cb51d57900" providerId="ADAL" clId="{FC1E46FC-4202-4CC8-BD90-966134246D5E}" dt="2022-05-07T06:29:05.320" v="183" actId="6549"/>
        <pc:sldMkLst>
          <pc:docMk/>
          <pc:sldMk cId="695400827" sldId="377"/>
        </pc:sldMkLst>
        <pc:spChg chg="mod">
          <ac:chgData name="강환수" userId="f1cac8d9-9172-4d6c-9b10-74cb51d57900" providerId="ADAL" clId="{FC1E46FC-4202-4CC8-BD90-966134246D5E}" dt="2022-05-07T06:29:05.320" v="183" actId="6549"/>
          <ac:spMkLst>
            <pc:docMk/>
            <pc:sldMk cId="695400827" sldId="377"/>
            <ac:spMk id="2" creationId="{4A6E6C0D-649B-446D-8E9A-02A791B2740E}"/>
          </ac:spMkLst>
        </pc:spChg>
      </pc:sldChg>
      <pc:sldChg chg="modSp">
        <pc:chgData name="강환수" userId="f1cac8d9-9172-4d6c-9b10-74cb51d57900" providerId="ADAL" clId="{FC1E46FC-4202-4CC8-BD90-966134246D5E}" dt="2022-05-07T23:21:51.722" v="216" actId="14100"/>
        <pc:sldMkLst>
          <pc:docMk/>
          <pc:sldMk cId="2556867470" sldId="378"/>
        </pc:sldMkLst>
        <pc:spChg chg="mod">
          <ac:chgData name="강환수" userId="f1cac8d9-9172-4d6c-9b10-74cb51d57900" providerId="ADAL" clId="{FC1E46FC-4202-4CC8-BD90-966134246D5E}" dt="2022-05-07T23:21:51.722" v="216" actId="14100"/>
          <ac:spMkLst>
            <pc:docMk/>
            <pc:sldMk cId="2556867470" sldId="378"/>
            <ac:spMk id="2" creationId="{4A6E6C0D-649B-446D-8E9A-02A791B2740E}"/>
          </ac:spMkLst>
        </pc:spChg>
      </pc:sldChg>
      <pc:sldChg chg="modSp">
        <pc:chgData name="강환수" userId="f1cac8d9-9172-4d6c-9b10-74cb51d57900" providerId="ADAL" clId="{FC1E46FC-4202-4CC8-BD90-966134246D5E}" dt="2022-05-07T06:28:42.139" v="175" actId="14100"/>
        <pc:sldMkLst>
          <pc:docMk/>
          <pc:sldMk cId="2782390594" sldId="379"/>
        </pc:sldMkLst>
        <pc:spChg chg="mod">
          <ac:chgData name="강환수" userId="f1cac8d9-9172-4d6c-9b10-74cb51d57900" providerId="ADAL" clId="{FC1E46FC-4202-4CC8-BD90-966134246D5E}" dt="2022-05-07T06:28:42.139" v="175" actId="14100"/>
          <ac:spMkLst>
            <pc:docMk/>
            <pc:sldMk cId="2782390594" sldId="379"/>
            <ac:spMk id="2" creationId="{4A6E6C0D-649B-446D-8E9A-02A791B2740E}"/>
          </ac:spMkLst>
        </pc:spChg>
      </pc:sldChg>
      <pc:sldChg chg="modSp">
        <pc:chgData name="강환수" userId="f1cac8d9-9172-4d6c-9b10-74cb51d57900" providerId="ADAL" clId="{FC1E46FC-4202-4CC8-BD90-966134246D5E}" dt="2022-05-10T10:25:27.763" v="672" actId="1036"/>
        <pc:sldMkLst>
          <pc:docMk/>
          <pc:sldMk cId="3773140397" sldId="382"/>
        </pc:sldMkLst>
        <pc:spChg chg="mod">
          <ac:chgData name="강환수" userId="f1cac8d9-9172-4d6c-9b10-74cb51d57900" providerId="ADAL" clId="{FC1E46FC-4202-4CC8-BD90-966134246D5E}" dt="2022-05-07T23:22:44.041" v="226" actId="14100"/>
          <ac:spMkLst>
            <pc:docMk/>
            <pc:sldMk cId="3773140397" sldId="382"/>
            <ac:spMk id="2" creationId="{4A6E6C0D-649B-446D-8E9A-02A791B2740E}"/>
          </ac:spMkLst>
        </pc:spChg>
        <pc:spChg chg="mod">
          <ac:chgData name="강환수" userId="f1cac8d9-9172-4d6c-9b10-74cb51d57900" providerId="ADAL" clId="{FC1E46FC-4202-4CC8-BD90-966134246D5E}" dt="2022-05-10T10:25:20.625" v="665" actId="6549"/>
          <ac:spMkLst>
            <pc:docMk/>
            <pc:sldMk cId="3773140397" sldId="382"/>
            <ac:spMk id="3" creationId="{4BB1981C-E7C6-4C0B-976D-98C62727763B}"/>
          </ac:spMkLst>
        </pc:spChg>
        <pc:spChg chg="mod">
          <ac:chgData name="강환수" userId="f1cac8d9-9172-4d6c-9b10-74cb51d57900" providerId="ADAL" clId="{FC1E46FC-4202-4CC8-BD90-966134246D5E}" dt="2022-05-10T10:25:27.763" v="672" actId="1036"/>
          <ac:spMkLst>
            <pc:docMk/>
            <pc:sldMk cId="3773140397" sldId="382"/>
            <ac:spMk id="6" creationId="{ED60BDAF-1A93-44BB-A374-76C47E3F6253}"/>
          </ac:spMkLst>
        </pc:spChg>
        <pc:spChg chg="mod">
          <ac:chgData name="강환수" userId="f1cac8d9-9172-4d6c-9b10-74cb51d57900" providerId="ADAL" clId="{FC1E46FC-4202-4CC8-BD90-966134246D5E}" dt="2022-05-10T10:25:27.763" v="672" actId="1036"/>
          <ac:spMkLst>
            <pc:docMk/>
            <pc:sldMk cId="3773140397" sldId="382"/>
            <ac:spMk id="9" creationId="{F8EA5CC6-2BC9-4A34-A72C-6CACB8E8244F}"/>
          </ac:spMkLst>
        </pc:spChg>
        <pc:picChg chg="mod">
          <ac:chgData name="강환수" userId="f1cac8d9-9172-4d6c-9b10-74cb51d57900" providerId="ADAL" clId="{FC1E46FC-4202-4CC8-BD90-966134246D5E}" dt="2022-05-10T10:25:27.763" v="672" actId="1036"/>
          <ac:picMkLst>
            <pc:docMk/>
            <pc:sldMk cId="3773140397" sldId="382"/>
            <ac:picMk id="5" creationId="{11C76627-6378-4126-A06D-0ADD8B108BB8}"/>
          </ac:picMkLst>
        </pc:picChg>
        <pc:picChg chg="mod">
          <ac:chgData name="강환수" userId="f1cac8d9-9172-4d6c-9b10-74cb51d57900" providerId="ADAL" clId="{FC1E46FC-4202-4CC8-BD90-966134246D5E}" dt="2022-05-10T10:25:27.763" v="672" actId="1036"/>
          <ac:picMkLst>
            <pc:docMk/>
            <pc:sldMk cId="3773140397" sldId="382"/>
            <ac:picMk id="7" creationId="{6A8546F5-C1BD-4DBB-BBB5-A31318D4507A}"/>
          </ac:picMkLst>
        </pc:picChg>
      </pc:sldChg>
      <pc:sldChg chg="modSp">
        <pc:chgData name="강환수" userId="f1cac8d9-9172-4d6c-9b10-74cb51d57900" providerId="ADAL" clId="{FC1E46FC-4202-4CC8-BD90-966134246D5E}" dt="2022-05-07T23:24:56.933" v="234" actId="20577"/>
        <pc:sldMkLst>
          <pc:docMk/>
          <pc:sldMk cId="896175667" sldId="386"/>
        </pc:sldMkLst>
        <pc:spChg chg="mod">
          <ac:chgData name="강환수" userId="f1cac8d9-9172-4d6c-9b10-74cb51d57900" providerId="ADAL" clId="{FC1E46FC-4202-4CC8-BD90-966134246D5E}" dt="2022-05-07T23:24:56.933" v="234" actId="20577"/>
          <ac:spMkLst>
            <pc:docMk/>
            <pc:sldMk cId="896175667" sldId="386"/>
            <ac:spMk id="3" creationId="{999DC6AA-8C78-4F49-9231-17AD145E8E9F}"/>
          </ac:spMkLst>
        </pc:spChg>
      </pc:sldChg>
      <pc:sldChg chg="modSp">
        <pc:chgData name="강환수" userId="f1cac8d9-9172-4d6c-9b10-74cb51d57900" providerId="ADAL" clId="{FC1E46FC-4202-4CC8-BD90-966134246D5E}" dt="2022-05-22T23:59:21.997" v="1043" actId="1038"/>
        <pc:sldMkLst>
          <pc:docMk/>
          <pc:sldMk cId="69732562" sldId="390"/>
        </pc:sldMkLst>
        <pc:spChg chg="mod">
          <ac:chgData name="강환수" userId="f1cac8d9-9172-4d6c-9b10-74cb51d57900" providerId="ADAL" clId="{FC1E46FC-4202-4CC8-BD90-966134246D5E}" dt="2022-05-22T23:59:01.578" v="1038" actId="15"/>
          <ac:spMkLst>
            <pc:docMk/>
            <pc:sldMk cId="69732562" sldId="390"/>
            <ac:spMk id="3" creationId="{999DC6AA-8C78-4F49-9231-17AD145E8E9F}"/>
          </ac:spMkLst>
        </pc:spChg>
        <pc:spChg chg="mod">
          <ac:chgData name="강환수" userId="f1cac8d9-9172-4d6c-9b10-74cb51d57900" providerId="ADAL" clId="{FC1E46FC-4202-4CC8-BD90-966134246D5E}" dt="2022-05-22T23:59:21.997" v="1043" actId="1038"/>
          <ac:spMkLst>
            <pc:docMk/>
            <pc:sldMk cId="69732562" sldId="390"/>
            <ac:spMk id="5" creationId="{9FE653B6-E1DC-4109-B084-E367F3FA3515}"/>
          </ac:spMkLst>
        </pc:spChg>
        <pc:spChg chg="mod">
          <ac:chgData name="강환수" userId="f1cac8d9-9172-4d6c-9b10-74cb51d57900" providerId="ADAL" clId="{FC1E46FC-4202-4CC8-BD90-966134246D5E}" dt="2022-05-22T23:59:21.997" v="1043" actId="1038"/>
          <ac:spMkLst>
            <pc:docMk/>
            <pc:sldMk cId="69732562" sldId="390"/>
            <ac:spMk id="6" creationId="{5F6E103E-44A2-469A-A451-AEBF5679A43B}"/>
          </ac:spMkLst>
        </pc:spChg>
        <pc:spChg chg="mod">
          <ac:chgData name="강환수" userId="f1cac8d9-9172-4d6c-9b10-74cb51d57900" providerId="ADAL" clId="{FC1E46FC-4202-4CC8-BD90-966134246D5E}" dt="2022-05-22T23:59:21.997" v="1043" actId="1038"/>
          <ac:spMkLst>
            <pc:docMk/>
            <pc:sldMk cId="69732562" sldId="390"/>
            <ac:spMk id="10" creationId="{25430D8E-545F-4CA2-9227-E151AC465C5C}"/>
          </ac:spMkLst>
        </pc:spChg>
        <pc:picChg chg="mod">
          <ac:chgData name="강환수" userId="f1cac8d9-9172-4d6c-9b10-74cb51d57900" providerId="ADAL" clId="{FC1E46FC-4202-4CC8-BD90-966134246D5E}" dt="2022-05-22T23:59:21.997" v="1043" actId="1038"/>
          <ac:picMkLst>
            <pc:docMk/>
            <pc:sldMk cId="69732562" sldId="390"/>
            <ac:picMk id="8" creationId="{E64F8F85-91BF-4423-B51B-E9BC7E19E2E6}"/>
          </ac:picMkLst>
        </pc:picChg>
        <pc:picChg chg="mod">
          <ac:chgData name="강환수" userId="f1cac8d9-9172-4d6c-9b10-74cb51d57900" providerId="ADAL" clId="{FC1E46FC-4202-4CC8-BD90-966134246D5E}" dt="2022-05-22T23:59:21.997" v="1043" actId="1038"/>
          <ac:picMkLst>
            <pc:docMk/>
            <pc:sldMk cId="69732562" sldId="390"/>
            <ac:picMk id="9" creationId="{CAA26DF1-8768-4177-8447-626126310A72}"/>
          </ac:picMkLst>
        </pc:picChg>
        <pc:picChg chg="mod">
          <ac:chgData name="강환수" userId="f1cac8d9-9172-4d6c-9b10-74cb51d57900" providerId="ADAL" clId="{FC1E46FC-4202-4CC8-BD90-966134246D5E}" dt="2022-05-22T23:59:21.997" v="1043" actId="1038"/>
          <ac:picMkLst>
            <pc:docMk/>
            <pc:sldMk cId="69732562" sldId="390"/>
            <ac:picMk id="12" creationId="{C141EBFC-967D-4599-8C44-6D732611A01B}"/>
          </ac:picMkLst>
        </pc:picChg>
      </pc:sldChg>
      <pc:sldChg chg="modSp">
        <pc:chgData name="강환수" userId="f1cac8d9-9172-4d6c-9b10-74cb51d57900" providerId="ADAL" clId="{FC1E46FC-4202-4CC8-BD90-966134246D5E}" dt="2022-05-07T06:21:48.426" v="104"/>
        <pc:sldMkLst>
          <pc:docMk/>
          <pc:sldMk cId="2392369376" sldId="392"/>
        </pc:sldMkLst>
        <pc:spChg chg="mod">
          <ac:chgData name="강환수" userId="f1cac8d9-9172-4d6c-9b10-74cb51d57900" providerId="ADAL" clId="{FC1E46FC-4202-4CC8-BD90-966134246D5E}" dt="2022-05-07T06:21:48.426" v="104"/>
          <ac:spMkLst>
            <pc:docMk/>
            <pc:sldMk cId="2392369376" sldId="392"/>
            <ac:spMk id="5" creationId="{FFBA1269-CA86-4642-BE7A-29967F00264F}"/>
          </ac:spMkLst>
        </pc:spChg>
      </pc:sldChg>
      <pc:sldChg chg="delSp modSp">
        <pc:chgData name="강환수" userId="f1cac8d9-9172-4d6c-9b10-74cb51d57900" providerId="ADAL" clId="{FC1E46FC-4202-4CC8-BD90-966134246D5E}" dt="2022-05-10T10:12:47.332" v="629" actId="1038"/>
        <pc:sldMkLst>
          <pc:docMk/>
          <pc:sldMk cId="422305879" sldId="393"/>
        </pc:sldMkLst>
        <pc:spChg chg="mod">
          <ac:chgData name="강환수" userId="f1cac8d9-9172-4d6c-9b10-74cb51d57900" providerId="ADAL" clId="{FC1E46FC-4202-4CC8-BD90-966134246D5E}" dt="2022-05-07T06:28:08.328" v="146"/>
          <ac:spMkLst>
            <pc:docMk/>
            <pc:sldMk cId="422305879" sldId="393"/>
            <ac:spMk id="5" creationId="{FFBA1269-CA86-4642-BE7A-29967F00264F}"/>
          </ac:spMkLst>
        </pc:spChg>
        <pc:spChg chg="mod">
          <ac:chgData name="강환수" userId="f1cac8d9-9172-4d6c-9b10-74cb51d57900" providerId="ADAL" clId="{FC1E46FC-4202-4CC8-BD90-966134246D5E}" dt="2022-05-10T10:12:40.098" v="611" actId="6549"/>
          <ac:spMkLst>
            <pc:docMk/>
            <pc:sldMk cId="422305879" sldId="393"/>
            <ac:spMk id="6" creationId="{C70B4C26-B393-447D-89FE-FFF3829036C4}"/>
          </ac:spMkLst>
        </pc:spChg>
        <pc:spChg chg="mod">
          <ac:chgData name="강환수" userId="f1cac8d9-9172-4d6c-9b10-74cb51d57900" providerId="ADAL" clId="{FC1E46FC-4202-4CC8-BD90-966134246D5E}" dt="2022-05-10T10:12:47.332" v="629" actId="1038"/>
          <ac:spMkLst>
            <pc:docMk/>
            <pc:sldMk cId="422305879" sldId="393"/>
            <ac:spMk id="7" creationId="{A6633031-B5C7-4F5A-B297-07DCA9B2D239}"/>
          </ac:spMkLst>
        </pc:spChg>
        <pc:spChg chg="del">
          <ac:chgData name="강환수" userId="f1cac8d9-9172-4d6c-9b10-74cb51d57900" providerId="ADAL" clId="{FC1E46FC-4202-4CC8-BD90-966134246D5E}" dt="2022-05-10T10:12:17.309" v="560" actId="478"/>
          <ac:spMkLst>
            <pc:docMk/>
            <pc:sldMk cId="422305879" sldId="393"/>
            <ac:spMk id="10" creationId="{7D6F14CB-C0DA-4E66-B3AB-D33E4D51E022}"/>
          </ac:spMkLst>
        </pc:spChg>
        <pc:picChg chg="mod">
          <ac:chgData name="강환수" userId="f1cac8d9-9172-4d6c-9b10-74cb51d57900" providerId="ADAL" clId="{FC1E46FC-4202-4CC8-BD90-966134246D5E}" dt="2022-05-10T10:12:47.332" v="629" actId="1038"/>
          <ac:picMkLst>
            <pc:docMk/>
            <pc:sldMk cId="422305879" sldId="393"/>
            <ac:picMk id="8" creationId="{2C27DAFB-2B2C-4045-87CF-2AE3B707817A}"/>
          </ac:picMkLst>
        </pc:picChg>
        <pc:picChg chg="del">
          <ac:chgData name="강환수" userId="f1cac8d9-9172-4d6c-9b10-74cb51d57900" providerId="ADAL" clId="{FC1E46FC-4202-4CC8-BD90-966134246D5E}" dt="2022-05-10T10:12:14.448" v="559" actId="478"/>
          <ac:picMkLst>
            <pc:docMk/>
            <pc:sldMk cId="422305879" sldId="393"/>
            <ac:picMk id="9" creationId="{226E2CD7-8C66-40CE-A4C4-69441E401128}"/>
          </ac:picMkLst>
        </pc:picChg>
      </pc:sldChg>
      <pc:sldChg chg="modSp">
        <pc:chgData name="강환수" userId="f1cac8d9-9172-4d6c-9b10-74cb51d57900" providerId="ADAL" clId="{FC1E46FC-4202-4CC8-BD90-966134246D5E}" dt="2022-05-07T06:27:09.457" v="108"/>
        <pc:sldMkLst>
          <pc:docMk/>
          <pc:sldMk cId="4027969906" sldId="394"/>
        </pc:sldMkLst>
        <pc:spChg chg="mod">
          <ac:chgData name="강환수" userId="f1cac8d9-9172-4d6c-9b10-74cb51d57900" providerId="ADAL" clId="{FC1E46FC-4202-4CC8-BD90-966134246D5E}" dt="2022-05-07T06:27:09.457" v="108"/>
          <ac:spMkLst>
            <pc:docMk/>
            <pc:sldMk cId="4027969906" sldId="394"/>
            <ac:spMk id="5" creationId="{FFBA1269-CA86-4642-BE7A-29967F00264F}"/>
          </ac:spMkLst>
        </pc:spChg>
      </pc:sldChg>
      <pc:sldChg chg="modSp">
        <pc:chgData name="강환수" userId="f1cac8d9-9172-4d6c-9b10-74cb51d57900" providerId="ADAL" clId="{FC1E46FC-4202-4CC8-BD90-966134246D5E}" dt="2022-05-07T06:30:46.215" v="205" actId="6549"/>
        <pc:sldMkLst>
          <pc:docMk/>
          <pc:sldMk cId="1359887927" sldId="395"/>
        </pc:sldMkLst>
        <pc:spChg chg="mod">
          <ac:chgData name="강환수" userId="f1cac8d9-9172-4d6c-9b10-74cb51d57900" providerId="ADAL" clId="{FC1E46FC-4202-4CC8-BD90-966134246D5E}" dt="2022-05-07T06:30:46.215" v="205" actId="6549"/>
          <ac:spMkLst>
            <pc:docMk/>
            <pc:sldMk cId="1359887927" sldId="395"/>
            <ac:spMk id="2" creationId="{4A6E6C0D-649B-446D-8E9A-02A791B2740E}"/>
          </ac:spMkLst>
        </pc:spChg>
      </pc:sldChg>
      <pc:sldChg chg="modSp">
        <pc:chgData name="강환수" userId="f1cac8d9-9172-4d6c-9b10-74cb51d57900" providerId="ADAL" clId="{FC1E46FC-4202-4CC8-BD90-966134246D5E}" dt="2022-05-07T06:28:55.889" v="179" actId="6549"/>
        <pc:sldMkLst>
          <pc:docMk/>
          <pc:sldMk cId="2003911526" sldId="396"/>
        </pc:sldMkLst>
        <pc:spChg chg="mod">
          <ac:chgData name="강환수" userId="f1cac8d9-9172-4d6c-9b10-74cb51d57900" providerId="ADAL" clId="{FC1E46FC-4202-4CC8-BD90-966134246D5E}" dt="2022-05-07T06:28:55.889" v="179" actId="6549"/>
          <ac:spMkLst>
            <pc:docMk/>
            <pc:sldMk cId="2003911526" sldId="396"/>
            <ac:spMk id="2" creationId="{4A6E6C0D-649B-446D-8E9A-02A791B2740E}"/>
          </ac:spMkLst>
        </pc:spChg>
      </pc:sldChg>
      <pc:sldChg chg="modSp">
        <pc:chgData name="강환수" userId="f1cac8d9-9172-4d6c-9b10-74cb51d57900" providerId="ADAL" clId="{FC1E46FC-4202-4CC8-BD90-966134246D5E}" dt="2022-05-10T10:15:02.922" v="636" actId="1037"/>
        <pc:sldMkLst>
          <pc:docMk/>
          <pc:sldMk cId="3153568257" sldId="397"/>
        </pc:sldMkLst>
        <pc:spChg chg="mod">
          <ac:chgData name="강환수" userId="f1cac8d9-9172-4d6c-9b10-74cb51d57900" providerId="ADAL" clId="{FC1E46FC-4202-4CC8-BD90-966134246D5E}" dt="2022-05-07T06:30:59.614" v="209" actId="6549"/>
          <ac:spMkLst>
            <pc:docMk/>
            <pc:sldMk cId="3153568257" sldId="397"/>
            <ac:spMk id="2" creationId="{4A6E6C0D-649B-446D-8E9A-02A791B2740E}"/>
          </ac:spMkLst>
        </pc:spChg>
        <pc:spChg chg="mod">
          <ac:chgData name="강환수" userId="f1cac8d9-9172-4d6c-9b10-74cb51d57900" providerId="ADAL" clId="{FC1E46FC-4202-4CC8-BD90-966134246D5E}" dt="2022-05-10T10:15:02.922" v="636" actId="1037"/>
          <ac:spMkLst>
            <pc:docMk/>
            <pc:sldMk cId="3153568257" sldId="397"/>
            <ac:spMk id="21" creationId="{FFA010F0-273D-41A5-89CE-77A10104608F}"/>
          </ac:spMkLst>
        </pc:spChg>
        <pc:spChg chg="mod">
          <ac:chgData name="강환수" userId="f1cac8d9-9172-4d6c-9b10-74cb51d57900" providerId="ADAL" clId="{FC1E46FC-4202-4CC8-BD90-966134246D5E}" dt="2022-05-10T10:15:02.922" v="636" actId="1037"/>
          <ac:spMkLst>
            <pc:docMk/>
            <pc:sldMk cId="3153568257" sldId="397"/>
            <ac:spMk id="22" creationId="{1A586FA6-06D5-41FD-A8F9-10F1AA3F01D8}"/>
          </ac:spMkLst>
        </pc:spChg>
        <pc:spChg chg="mod">
          <ac:chgData name="강환수" userId="f1cac8d9-9172-4d6c-9b10-74cb51d57900" providerId="ADAL" clId="{FC1E46FC-4202-4CC8-BD90-966134246D5E}" dt="2022-05-10T10:15:02.922" v="636" actId="1037"/>
          <ac:spMkLst>
            <pc:docMk/>
            <pc:sldMk cId="3153568257" sldId="397"/>
            <ac:spMk id="26" creationId="{0E210E25-6CF8-4D67-AA3A-CBC9082BBB84}"/>
          </ac:spMkLst>
        </pc:spChg>
        <pc:spChg chg="mod">
          <ac:chgData name="강환수" userId="f1cac8d9-9172-4d6c-9b10-74cb51d57900" providerId="ADAL" clId="{FC1E46FC-4202-4CC8-BD90-966134246D5E}" dt="2022-05-10T10:15:02.922" v="636" actId="1037"/>
          <ac:spMkLst>
            <pc:docMk/>
            <pc:sldMk cId="3153568257" sldId="397"/>
            <ac:spMk id="28" creationId="{DEA1D71F-B2F2-49AF-A881-362DC3914CAA}"/>
          </ac:spMkLst>
        </pc:spChg>
        <pc:spChg chg="mod">
          <ac:chgData name="강환수" userId="f1cac8d9-9172-4d6c-9b10-74cb51d57900" providerId="ADAL" clId="{FC1E46FC-4202-4CC8-BD90-966134246D5E}" dt="2022-05-10T10:15:02.922" v="636" actId="1037"/>
          <ac:spMkLst>
            <pc:docMk/>
            <pc:sldMk cId="3153568257" sldId="397"/>
            <ac:spMk id="29" creationId="{BAE97202-8BE5-42B6-ACA6-CBEB7FB9DE1A}"/>
          </ac:spMkLst>
        </pc:spChg>
      </pc:sldChg>
      <pc:sldChg chg="modSp">
        <pc:chgData name="강환수" userId="f1cac8d9-9172-4d6c-9b10-74cb51d57900" providerId="ADAL" clId="{FC1E46FC-4202-4CC8-BD90-966134246D5E}" dt="2022-05-07T06:29:19.465" v="187" actId="6549"/>
        <pc:sldMkLst>
          <pc:docMk/>
          <pc:sldMk cId="237472718" sldId="398"/>
        </pc:sldMkLst>
        <pc:spChg chg="mod">
          <ac:chgData name="강환수" userId="f1cac8d9-9172-4d6c-9b10-74cb51d57900" providerId="ADAL" clId="{FC1E46FC-4202-4CC8-BD90-966134246D5E}" dt="2022-05-07T06:29:19.465" v="187" actId="6549"/>
          <ac:spMkLst>
            <pc:docMk/>
            <pc:sldMk cId="237472718" sldId="398"/>
            <ac:spMk id="2" creationId="{4A6E6C0D-649B-446D-8E9A-02A791B2740E}"/>
          </ac:spMkLst>
        </pc:spChg>
      </pc:sldChg>
      <pc:sldChg chg="addSp delSp modSp">
        <pc:chgData name="강환수" userId="f1cac8d9-9172-4d6c-9b10-74cb51d57900" providerId="ADAL" clId="{FC1E46FC-4202-4CC8-BD90-966134246D5E}" dt="2022-05-07T06:29:41.014" v="194" actId="6549"/>
        <pc:sldMkLst>
          <pc:docMk/>
          <pc:sldMk cId="1641787180" sldId="399"/>
        </pc:sldMkLst>
        <pc:spChg chg="del">
          <ac:chgData name="강환수" userId="f1cac8d9-9172-4d6c-9b10-74cb51d57900" providerId="ADAL" clId="{FC1E46FC-4202-4CC8-BD90-966134246D5E}" dt="2022-05-07T06:29:27.769" v="188" actId="478"/>
          <ac:spMkLst>
            <pc:docMk/>
            <pc:sldMk cId="1641787180" sldId="399"/>
            <ac:spMk id="2" creationId="{4A6E6C0D-649B-446D-8E9A-02A791B2740E}"/>
          </ac:spMkLst>
        </pc:spChg>
        <pc:spChg chg="add del mod">
          <ac:chgData name="강환수" userId="f1cac8d9-9172-4d6c-9b10-74cb51d57900" providerId="ADAL" clId="{FC1E46FC-4202-4CC8-BD90-966134246D5E}" dt="2022-05-07T06:29:36.089" v="191"/>
          <ac:spMkLst>
            <pc:docMk/>
            <pc:sldMk cId="1641787180" sldId="399"/>
            <ac:spMk id="6" creationId="{A306D090-22C7-4E88-8CEF-3939CD4C9AA7}"/>
          </ac:spMkLst>
        </pc:spChg>
        <pc:spChg chg="add del">
          <ac:chgData name="강환수" userId="f1cac8d9-9172-4d6c-9b10-74cb51d57900" providerId="ADAL" clId="{FC1E46FC-4202-4CC8-BD90-966134246D5E}" dt="2022-05-07T06:29:33.328" v="190" actId="478"/>
          <ac:spMkLst>
            <pc:docMk/>
            <pc:sldMk cId="1641787180" sldId="399"/>
            <ac:spMk id="10" creationId="{B9FABC9A-97F4-4100-B69F-A4510838C570}"/>
          </ac:spMkLst>
        </pc:spChg>
        <pc:spChg chg="add mod">
          <ac:chgData name="강환수" userId="f1cac8d9-9172-4d6c-9b10-74cb51d57900" providerId="ADAL" clId="{FC1E46FC-4202-4CC8-BD90-966134246D5E}" dt="2022-05-07T06:29:41.014" v="194" actId="6549"/>
          <ac:spMkLst>
            <pc:docMk/>
            <pc:sldMk cId="1641787180" sldId="399"/>
            <ac:spMk id="11" creationId="{816A083C-A51C-407D-BF12-EEE6F22637E7}"/>
          </ac:spMkLst>
        </pc:spChg>
      </pc:sldChg>
      <pc:sldChg chg="addSp delSp modSp">
        <pc:chgData name="강환수" userId="f1cac8d9-9172-4d6c-9b10-74cb51d57900" providerId="ADAL" clId="{FC1E46FC-4202-4CC8-BD90-966134246D5E}" dt="2022-05-07T06:30:10.259" v="201" actId="14100"/>
        <pc:sldMkLst>
          <pc:docMk/>
          <pc:sldMk cId="843418803" sldId="400"/>
        </pc:sldMkLst>
        <pc:spChg chg="mod">
          <ac:chgData name="강환수" userId="f1cac8d9-9172-4d6c-9b10-74cb51d57900" providerId="ADAL" clId="{FC1E46FC-4202-4CC8-BD90-966134246D5E}" dt="2022-05-07T06:30:10.259" v="201" actId="14100"/>
          <ac:spMkLst>
            <pc:docMk/>
            <pc:sldMk cId="843418803" sldId="400"/>
            <ac:spMk id="2" creationId="{4A6E6C0D-649B-446D-8E9A-02A791B2740E}"/>
          </ac:spMkLst>
        </pc:spChg>
        <pc:spChg chg="add del">
          <ac:chgData name="강환수" userId="f1cac8d9-9172-4d6c-9b10-74cb51d57900" providerId="ADAL" clId="{FC1E46FC-4202-4CC8-BD90-966134246D5E}" dt="2022-05-07T06:29:50.105" v="196" actId="478"/>
          <ac:spMkLst>
            <pc:docMk/>
            <pc:sldMk cId="843418803" sldId="400"/>
            <ac:spMk id="19" creationId="{D669417B-4CB7-4A00-AB79-C05FDAD40EBA}"/>
          </ac:spMkLst>
        </pc:spChg>
        <pc:spChg chg="add del">
          <ac:chgData name="강환수" userId="f1cac8d9-9172-4d6c-9b10-74cb51d57900" providerId="ADAL" clId="{FC1E46FC-4202-4CC8-BD90-966134246D5E}" dt="2022-05-07T06:29:55.756" v="198" actId="478"/>
          <ac:spMkLst>
            <pc:docMk/>
            <pc:sldMk cId="843418803" sldId="400"/>
            <ac:spMk id="20" creationId="{55F3179B-D7D3-4E44-905A-182ADE115C2F}"/>
          </ac:spMkLst>
        </pc:spChg>
      </pc:sldChg>
      <pc:sldChg chg="addSp modSp">
        <pc:chgData name="강환수" userId="f1cac8d9-9172-4d6c-9b10-74cb51d57900" providerId="ADAL" clId="{FC1E46FC-4202-4CC8-BD90-966134246D5E}" dt="2022-05-10T10:16:40.762" v="658" actId="1035"/>
        <pc:sldMkLst>
          <pc:docMk/>
          <pc:sldMk cId="2031107806" sldId="401"/>
        </pc:sldMkLst>
        <pc:spChg chg="mod">
          <ac:chgData name="강환수" userId="f1cac8d9-9172-4d6c-9b10-74cb51d57900" providerId="ADAL" clId="{FC1E46FC-4202-4CC8-BD90-966134246D5E}" dt="2022-05-07T06:31:09.990" v="213" actId="14100"/>
          <ac:spMkLst>
            <pc:docMk/>
            <pc:sldMk cId="2031107806" sldId="401"/>
            <ac:spMk id="2" creationId="{4A6E6C0D-649B-446D-8E9A-02A791B2740E}"/>
          </ac:spMkLst>
        </pc:spChg>
        <pc:spChg chg="mod">
          <ac:chgData name="강환수" userId="f1cac8d9-9172-4d6c-9b10-74cb51d57900" providerId="ADAL" clId="{FC1E46FC-4202-4CC8-BD90-966134246D5E}" dt="2022-05-10T10:16:29.452" v="639" actId="6549"/>
          <ac:spMkLst>
            <pc:docMk/>
            <pc:sldMk cId="2031107806" sldId="401"/>
            <ac:spMk id="3" creationId="{4BB1981C-E7C6-4C0B-976D-98C62727763B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8" creationId="{933634FE-AF5D-40A8-B7C9-0BBD86AB4614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9" creationId="{658EABFA-8CB8-40F9-A71E-2E1A778218F9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10" creationId="{A4A5AFAD-9B6C-4CC6-80B0-34B3DE7AF3D2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11" creationId="{003F6D73-CC2B-4307-9D6B-E603C9144EA4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12" creationId="{E5661BBA-7B2A-40DC-AC76-6E8DCF1C2FFA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13" creationId="{CBE614A2-B330-4A53-AA25-48E165819575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14" creationId="{539A2ECF-8BF0-4BBC-B875-CAB41ED7014E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15" creationId="{726EFD7D-FDE0-45BC-B5E4-DDE1C06E53B4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16" creationId="{0677686B-41A6-430F-8D91-2756427C0C74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17" creationId="{A0907CEE-F2AC-4DA1-9134-29E51251FB6B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18" creationId="{C3EA810E-60B7-494B-860E-EDBCD61B1E9E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19" creationId="{B6531B14-A9C0-4173-9993-B21A3B100B54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20" creationId="{69338F22-53AF-4DFB-BC65-F59478B7007C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21" creationId="{341678CD-2768-4E6F-A78F-F4F939412302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22" creationId="{DAB47B47-9549-4DE6-9626-6DC826AFF90D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23" creationId="{6766BC4C-B96E-47EF-8097-51AB3CBEE248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24" creationId="{8E9FB360-CC64-453E-8B50-327007E5BE12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25" creationId="{D4F84305-A81F-4578-AC74-072874F5C8AF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26" creationId="{14F82CD4-5134-4B5C-80AD-96EB2B4AC06E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27" creationId="{B4189102-941E-4360-A98B-1FA5F838A58E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28" creationId="{04612849-8794-4486-86D1-53D1F866D69E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29" creationId="{AB164A26-E089-452E-8FE9-F1E09134CEA0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30" creationId="{85377831-0ED0-404D-8968-C931BBE33262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31" creationId="{A8475B25-C7DF-4D08-89FC-53949A1CE0E8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32" creationId="{C182EF17-7134-4503-B4E8-0DDAA9C79D04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33" creationId="{9D2A6BA3-FFFD-4CB4-BCF0-B9CEBC85B21A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34" creationId="{C1D9CD3D-7B61-4120-A67C-0CAE4DBB2320}"/>
          </ac:spMkLst>
        </pc:spChg>
        <pc:spChg chg="mod">
          <ac:chgData name="강환수" userId="f1cac8d9-9172-4d6c-9b10-74cb51d57900" providerId="ADAL" clId="{FC1E46FC-4202-4CC8-BD90-966134246D5E}" dt="2022-05-10T10:16:22.925" v="637" actId="164"/>
          <ac:spMkLst>
            <pc:docMk/>
            <pc:sldMk cId="2031107806" sldId="401"/>
            <ac:spMk id="37" creationId="{496277FF-9FFB-42D3-87EF-4E9A008F28FA}"/>
          </ac:spMkLst>
        </pc:spChg>
        <pc:grpChg chg="add mod">
          <ac:chgData name="강환수" userId="f1cac8d9-9172-4d6c-9b10-74cb51d57900" providerId="ADAL" clId="{FC1E46FC-4202-4CC8-BD90-966134246D5E}" dt="2022-05-10T10:16:40.762" v="658" actId="1035"/>
          <ac:grpSpMkLst>
            <pc:docMk/>
            <pc:sldMk cId="2031107806" sldId="401"/>
            <ac:grpSpMk id="5" creationId="{E4CDFC52-CFF7-49A7-935B-808D19702982}"/>
          </ac:grpSpMkLst>
        </pc:grpChg>
        <pc:cxnChg chg="mod">
          <ac:chgData name="강환수" userId="f1cac8d9-9172-4d6c-9b10-74cb51d57900" providerId="ADAL" clId="{FC1E46FC-4202-4CC8-BD90-966134246D5E}" dt="2022-05-10T10:16:22.925" v="637" actId="164"/>
          <ac:cxnSpMkLst>
            <pc:docMk/>
            <pc:sldMk cId="2031107806" sldId="401"/>
            <ac:cxnSpMk id="6" creationId="{2A0CB9FE-4AC8-484F-9EA0-805655F7C699}"/>
          </ac:cxnSpMkLst>
        </pc:cxnChg>
        <pc:cxnChg chg="mod">
          <ac:chgData name="강환수" userId="f1cac8d9-9172-4d6c-9b10-74cb51d57900" providerId="ADAL" clId="{FC1E46FC-4202-4CC8-BD90-966134246D5E}" dt="2022-05-10T10:16:22.925" v="637" actId="164"/>
          <ac:cxnSpMkLst>
            <pc:docMk/>
            <pc:sldMk cId="2031107806" sldId="401"/>
            <ac:cxnSpMk id="7" creationId="{286FE64E-6B61-4C63-9773-B79218736F84}"/>
          </ac:cxnSpMkLst>
        </pc:cxnChg>
        <pc:cxnChg chg="mod">
          <ac:chgData name="강환수" userId="f1cac8d9-9172-4d6c-9b10-74cb51d57900" providerId="ADAL" clId="{FC1E46FC-4202-4CC8-BD90-966134246D5E}" dt="2022-05-10T10:16:22.925" v="637" actId="164"/>
          <ac:cxnSpMkLst>
            <pc:docMk/>
            <pc:sldMk cId="2031107806" sldId="401"/>
            <ac:cxnSpMk id="36" creationId="{80031824-21F0-4CF4-843F-88F74C538AA5}"/>
          </ac:cxnSpMkLst>
        </pc:cxnChg>
      </pc:sldChg>
      <pc:sldChg chg="modSp">
        <pc:chgData name="강환수" userId="f1cac8d9-9172-4d6c-9b10-74cb51d57900" providerId="ADAL" clId="{FC1E46FC-4202-4CC8-BD90-966134246D5E}" dt="2022-05-07T23:23:00.564" v="229" actId="14100"/>
        <pc:sldMkLst>
          <pc:docMk/>
          <pc:sldMk cId="1751681635" sldId="402"/>
        </pc:sldMkLst>
        <pc:spChg chg="mod">
          <ac:chgData name="강환수" userId="f1cac8d9-9172-4d6c-9b10-74cb51d57900" providerId="ADAL" clId="{FC1E46FC-4202-4CC8-BD90-966134246D5E}" dt="2022-05-07T23:23:00.564" v="229" actId="14100"/>
          <ac:spMkLst>
            <pc:docMk/>
            <pc:sldMk cId="1751681635" sldId="402"/>
            <ac:spMk id="2" creationId="{4A6E6C0D-649B-446D-8E9A-02A791B2740E}"/>
          </ac:spMkLst>
        </pc:spChg>
      </pc:sldChg>
      <pc:sldChg chg="modSp">
        <pc:chgData name="강환수" userId="f1cac8d9-9172-4d6c-9b10-74cb51d57900" providerId="ADAL" clId="{FC1E46FC-4202-4CC8-BD90-966134246D5E}" dt="2022-05-07T23:21:57.746" v="217" actId="14100"/>
        <pc:sldMkLst>
          <pc:docMk/>
          <pc:sldMk cId="201273295" sldId="403"/>
        </pc:sldMkLst>
        <pc:spChg chg="mod">
          <ac:chgData name="강환수" userId="f1cac8d9-9172-4d6c-9b10-74cb51d57900" providerId="ADAL" clId="{FC1E46FC-4202-4CC8-BD90-966134246D5E}" dt="2022-05-07T23:21:57.746" v="217" actId="14100"/>
          <ac:spMkLst>
            <pc:docMk/>
            <pc:sldMk cId="201273295" sldId="403"/>
            <ac:spMk id="2" creationId="{4A6E6C0D-649B-446D-8E9A-02A791B2740E}"/>
          </ac:spMkLst>
        </pc:spChg>
      </pc:sldChg>
      <pc:sldChg chg="modSp">
        <pc:chgData name="강환수" userId="f1cac8d9-9172-4d6c-9b10-74cb51d57900" providerId="ADAL" clId="{FC1E46FC-4202-4CC8-BD90-966134246D5E}" dt="2022-05-07T23:22:02.661" v="218" actId="14100"/>
        <pc:sldMkLst>
          <pc:docMk/>
          <pc:sldMk cId="4071034399" sldId="404"/>
        </pc:sldMkLst>
        <pc:spChg chg="mod">
          <ac:chgData name="강환수" userId="f1cac8d9-9172-4d6c-9b10-74cb51d57900" providerId="ADAL" clId="{FC1E46FC-4202-4CC8-BD90-966134246D5E}" dt="2022-05-07T23:22:02.661" v="218" actId="14100"/>
          <ac:spMkLst>
            <pc:docMk/>
            <pc:sldMk cId="4071034399" sldId="404"/>
            <ac:spMk id="2" creationId="{4A6E6C0D-649B-446D-8E9A-02A791B2740E}"/>
          </ac:spMkLst>
        </pc:spChg>
      </pc:sldChg>
      <pc:sldChg chg="modSp">
        <pc:chgData name="강환수" userId="f1cac8d9-9172-4d6c-9b10-74cb51d57900" providerId="ADAL" clId="{FC1E46FC-4202-4CC8-BD90-966134246D5E}" dt="2022-05-07T23:22:09.482" v="220" actId="14100"/>
        <pc:sldMkLst>
          <pc:docMk/>
          <pc:sldMk cId="2578633719" sldId="405"/>
        </pc:sldMkLst>
        <pc:spChg chg="mod">
          <ac:chgData name="강환수" userId="f1cac8d9-9172-4d6c-9b10-74cb51d57900" providerId="ADAL" clId="{FC1E46FC-4202-4CC8-BD90-966134246D5E}" dt="2022-05-07T23:22:09.482" v="220" actId="14100"/>
          <ac:spMkLst>
            <pc:docMk/>
            <pc:sldMk cId="2578633719" sldId="405"/>
            <ac:spMk id="2" creationId="{4A6E6C0D-649B-446D-8E9A-02A791B2740E}"/>
          </ac:spMkLst>
        </pc:spChg>
      </pc:sldChg>
      <pc:sldChg chg="modSp">
        <pc:chgData name="강환수" userId="f1cac8d9-9172-4d6c-9b10-74cb51d57900" providerId="ADAL" clId="{FC1E46FC-4202-4CC8-BD90-966134246D5E}" dt="2022-05-11T04:17:13.732" v="756" actId="207"/>
        <pc:sldMkLst>
          <pc:docMk/>
          <pc:sldMk cId="3239217339" sldId="406"/>
        </pc:sldMkLst>
        <pc:spChg chg="mod">
          <ac:chgData name="강환수" userId="f1cac8d9-9172-4d6c-9b10-74cb51d57900" providerId="ADAL" clId="{FC1E46FC-4202-4CC8-BD90-966134246D5E}" dt="2022-05-07T23:22:15.752" v="221" actId="14100"/>
          <ac:spMkLst>
            <pc:docMk/>
            <pc:sldMk cId="3239217339" sldId="406"/>
            <ac:spMk id="2" creationId="{4A6E6C0D-649B-446D-8E9A-02A791B2740E}"/>
          </ac:spMkLst>
        </pc:spChg>
        <pc:spChg chg="mod">
          <ac:chgData name="강환수" userId="f1cac8d9-9172-4d6c-9b10-74cb51d57900" providerId="ADAL" clId="{FC1E46FC-4202-4CC8-BD90-966134246D5E}" dt="2022-05-11T04:17:13.732" v="756" actId="207"/>
          <ac:spMkLst>
            <pc:docMk/>
            <pc:sldMk cId="3239217339" sldId="406"/>
            <ac:spMk id="3" creationId="{4BB1981C-E7C6-4C0B-976D-98C62727763B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36" creationId="{1B4C4863-B241-41B6-85F7-C3A2AF544BBC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37" creationId="{CA92099C-A460-4981-9FCF-875858191CD4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39" creationId="{213E8625-D64E-4936-99E4-3D94BC0B2BF7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51" creationId="{7DFB0D9E-A121-49D8-BAE0-CFB45CD05445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52" creationId="{2ACD25D2-8453-4CA3-A24A-9A8BF721E3A7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54" creationId="{EE7D4230-0D02-41C7-B7C8-A72C2A53C496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55" creationId="{F1E03ADC-8D6B-44F6-91E4-C7A93B434CC4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56" creationId="{44FA6AEA-57C4-47C4-B137-AF38AD349AD6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57" creationId="{C19E5FB2-C8FC-4E85-B490-6118D8D189A6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58" creationId="{F36307E0-625C-4CF5-BE20-C21D8DDE8E72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59" creationId="{1DADE422-0258-433D-B5F2-93C6D1ECFA8A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60" creationId="{A13919EE-C776-4F80-96A5-20F699F4F7BE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62" creationId="{128776F3-1322-4854-85AD-DF873030873A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63" creationId="{27768D85-B447-409D-A330-425B7577DE2E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66" creationId="{B87B015A-0886-4764-8597-70E1A861B92E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67" creationId="{49105846-44DD-4A46-B842-07378ECC4064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68" creationId="{DFDC8F72-41B0-4216-8882-91FCB01BC667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69" creationId="{CAB1E60E-D08A-4607-86CF-FF238A94B855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70" creationId="{86B1C540-ABD8-44AA-B4F2-091E7902A957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71" creationId="{1C2C6B4D-6BC8-4B26-B15D-218B8522262B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72" creationId="{7734AB8A-F6E7-4E39-8A7E-7A515828E908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74" creationId="{B53D3C67-5707-4B6E-8E71-0C8ED1E04142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75" creationId="{C29BFA8B-D988-4C4E-A1D2-568021B807B0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78" creationId="{10A92554-13B8-428E-AC6A-9FAE0D73DD2E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79" creationId="{67A53DC5-3115-4E39-A56A-F9EAD97C8AF5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86" creationId="{EBA1ABA9-CA98-4E16-B3FA-FF02D9B92AAF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88" creationId="{878C2802-6C6C-4CE7-A152-D7837F697AF8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89" creationId="{EECAC611-E51F-4869-9518-195DC807CA4B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90" creationId="{581EFF85-820A-4AD9-81F6-8DD1712A1FDD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91" creationId="{7FD775BE-BD58-4025-B957-A14C5DB88D97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92" creationId="{4DE4CF37-20CA-4D8F-B09A-077AF239D1DB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93" creationId="{5696F60A-A883-4221-810E-E012C25AB0DB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94" creationId="{18E92204-A20C-43B6-8D52-DA0CCE8586BA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95" creationId="{88384DEB-575F-48EB-8D21-D33419E9338D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96" creationId="{C80F28B2-A2B7-4332-BC6E-83EB6367D6FD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98" creationId="{DD90F3F6-2DBA-4E58-9FF4-9EDEF70A75B2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99" creationId="{0D3A617F-9856-41F6-8E7E-6924200DD1F3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101" creationId="{8D02E8EC-CF9A-4D15-865C-1CB07E39F561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102" creationId="{122C68C0-3F71-4E8D-8DEF-FBADC7F1E8DA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103" creationId="{06B0BF67-E120-4178-8DA8-F62453F04219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104" creationId="{4BD038D2-3D28-44FB-9F09-08067818FA7D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105" creationId="{8D643883-427F-46BE-9C7B-F87B5D0EA3CB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106" creationId="{F30A3946-28B3-435A-A330-B34DE9A110E8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107" creationId="{E1EE06F1-9D3D-4B10-A3D1-DC9F7A27DA62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109" creationId="{45B487C5-ECF6-4BC8-B4EC-1E312937FD85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110" creationId="{6091058F-CD28-49F5-8F56-3820C8548C9A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112" creationId="{E8EF8571-9E56-4365-90CD-61586D9F1ACA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113" creationId="{DDA7BCAF-6786-4A3F-9BA0-E6925499506E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114" creationId="{111014E4-77E7-4BE7-B4D9-9B157148EC73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115" creationId="{921CA1FB-7AB7-454F-9E95-CE76D22EC7CA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116" creationId="{26CF9A6E-9AE7-4A5E-B5C0-EE19F9B5FAB0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117" creationId="{C9B136FD-0606-4DDB-9862-8B058E14CE36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118" creationId="{E9045AC2-E32E-4B0B-805C-4EAE05AD0152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119" creationId="{D7AB8879-12CB-45AD-AE2D-F11E1BED0498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120" creationId="{E71F3EA5-51DD-4CED-8A74-20C869EA391D}"/>
          </ac:spMkLst>
        </pc:spChg>
        <pc:spChg chg="mod">
          <ac:chgData name="강환수" userId="f1cac8d9-9172-4d6c-9b10-74cb51d57900" providerId="ADAL" clId="{FC1E46FC-4202-4CC8-BD90-966134246D5E}" dt="2022-05-11T04:16:36.154" v="755" actId="1035"/>
          <ac:spMkLst>
            <pc:docMk/>
            <pc:sldMk cId="3239217339" sldId="406"/>
            <ac:spMk id="121" creationId="{B97732FE-E685-4322-8CAB-6E7BC4A7302D}"/>
          </ac:spMkLst>
        </pc:spChg>
        <pc:cxnChg chg="mod">
          <ac:chgData name="강환수" userId="f1cac8d9-9172-4d6c-9b10-74cb51d57900" providerId="ADAL" clId="{FC1E46FC-4202-4CC8-BD90-966134246D5E}" dt="2022-05-11T04:16:36.154" v="755" actId="1035"/>
          <ac:cxnSpMkLst>
            <pc:docMk/>
            <pc:sldMk cId="3239217339" sldId="406"/>
            <ac:cxnSpMk id="34" creationId="{22830761-6D9C-414C-94C8-256E36225FC7}"/>
          </ac:cxnSpMkLst>
        </pc:cxnChg>
        <pc:cxnChg chg="mod">
          <ac:chgData name="강환수" userId="f1cac8d9-9172-4d6c-9b10-74cb51d57900" providerId="ADAL" clId="{FC1E46FC-4202-4CC8-BD90-966134246D5E}" dt="2022-05-11T04:16:36.154" v="755" actId="1035"/>
          <ac:cxnSpMkLst>
            <pc:docMk/>
            <pc:sldMk cId="3239217339" sldId="406"/>
            <ac:cxnSpMk id="35" creationId="{DF76C454-7B07-49F0-87E6-63B40199E2BC}"/>
          </ac:cxnSpMkLst>
        </pc:cxnChg>
        <pc:cxnChg chg="mod">
          <ac:chgData name="강환수" userId="f1cac8d9-9172-4d6c-9b10-74cb51d57900" providerId="ADAL" clId="{FC1E46FC-4202-4CC8-BD90-966134246D5E}" dt="2022-05-11T04:16:36.154" v="755" actId="1035"/>
          <ac:cxnSpMkLst>
            <pc:docMk/>
            <pc:sldMk cId="3239217339" sldId="406"/>
            <ac:cxnSpMk id="49" creationId="{CDCA7321-B5A5-48B1-B50C-594B6855C108}"/>
          </ac:cxnSpMkLst>
        </pc:cxnChg>
        <pc:cxnChg chg="mod">
          <ac:chgData name="강환수" userId="f1cac8d9-9172-4d6c-9b10-74cb51d57900" providerId="ADAL" clId="{FC1E46FC-4202-4CC8-BD90-966134246D5E}" dt="2022-05-11T04:16:36.154" v="755" actId="1035"/>
          <ac:cxnSpMkLst>
            <pc:docMk/>
            <pc:sldMk cId="3239217339" sldId="406"/>
            <ac:cxnSpMk id="50" creationId="{26C63278-4D85-463F-872C-EAC82E9062BB}"/>
          </ac:cxnSpMkLst>
        </pc:cxnChg>
        <pc:cxnChg chg="mod">
          <ac:chgData name="강환수" userId="f1cac8d9-9172-4d6c-9b10-74cb51d57900" providerId="ADAL" clId="{FC1E46FC-4202-4CC8-BD90-966134246D5E}" dt="2022-05-11T04:16:36.154" v="755" actId="1035"/>
          <ac:cxnSpMkLst>
            <pc:docMk/>
            <pc:sldMk cId="3239217339" sldId="406"/>
            <ac:cxnSpMk id="87" creationId="{70C4C4E9-17C1-408D-A915-5E12C542B0B7}"/>
          </ac:cxnSpMkLst>
        </pc:cxnChg>
      </pc:sldChg>
      <pc:sldChg chg="modSp">
        <pc:chgData name="강환수" userId="f1cac8d9-9172-4d6c-9b10-74cb51d57900" providerId="ADAL" clId="{FC1E46FC-4202-4CC8-BD90-966134246D5E}" dt="2022-05-11T04:18:40.424" v="778" actId="1037"/>
        <pc:sldMkLst>
          <pc:docMk/>
          <pc:sldMk cId="2416930564" sldId="407"/>
        </pc:sldMkLst>
        <pc:spChg chg="mod">
          <ac:chgData name="강환수" userId="f1cac8d9-9172-4d6c-9b10-74cb51d57900" providerId="ADAL" clId="{FC1E46FC-4202-4CC8-BD90-966134246D5E}" dt="2022-05-07T23:22:21.731" v="222" actId="14100"/>
          <ac:spMkLst>
            <pc:docMk/>
            <pc:sldMk cId="2416930564" sldId="407"/>
            <ac:spMk id="2" creationId="{4A6E6C0D-649B-446D-8E9A-02A791B2740E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39" creationId="{213E8625-D64E-4936-99E4-3D94BC0B2BF7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51" creationId="{7DFB0D9E-A121-49D8-BAE0-CFB45CD05445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52" creationId="{2ACD25D2-8453-4CA3-A24A-9A8BF721E3A7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83" creationId="{F83A9593-2713-4375-ADD8-EEE52C6B3BA7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90" creationId="{581EFF85-820A-4AD9-81F6-8DD1712A1FDD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91" creationId="{7FD775BE-BD58-4025-B957-A14C5DB88D97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92" creationId="{4DE4CF37-20CA-4D8F-B09A-077AF239D1DB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93" creationId="{5696F60A-A883-4221-810E-E012C25AB0DB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94" creationId="{18E92204-A20C-43B6-8D52-DA0CCE8586BA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95" creationId="{88384DEB-575F-48EB-8D21-D33419E9338D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96" creationId="{C80F28B2-A2B7-4332-BC6E-83EB6367D6FD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97" creationId="{B335AB24-8537-448F-BE1E-2DFCE88111A1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98" creationId="{DD90F3F6-2DBA-4E58-9FF4-9EDEF70A75B2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99" creationId="{0D3A617F-9856-41F6-8E7E-6924200DD1F3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100" creationId="{576099EA-8E72-42EA-BB80-214BAC82D403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101" creationId="{8D02E8EC-CF9A-4D15-865C-1CB07E39F561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102" creationId="{122C68C0-3F71-4E8D-8DEF-FBADC7F1E8DA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103" creationId="{06B0BF67-E120-4178-8DA8-F62453F04219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104" creationId="{4BD038D2-3D28-44FB-9F09-08067818FA7D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105" creationId="{8D643883-427F-46BE-9C7B-F87B5D0EA3CB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106" creationId="{F30A3946-28B3-435A-A330-B34DE9A110E8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107" creationId="{E1EE06F1-9D3D-4B10-A3D1-DC9F7A27DA62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109" creationId="{45B487C5-ECF6-4BC8-B4EC-1E312937FD85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110" creationId="{6091058F-CD28-49F5-8F56-3820C8548C9A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112" creationId="{E8EF8571-9E56-4365-90CD-61586D9F1ACA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113" creationId="{DDA7BCAF-6786-4A3F-9BA0-E6925499506E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131" creationId="{E78D659A-B658-4E49-8733-7D38027D8C88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132" creationId="{F9ADDCFB-60A2-48E1-A3EA-FE86C78658D9}"/>
          </ac:spMkLst>
        </pc:spChg>
        <pc:spChg chg="mod">
          <ac:chgData name="강환수" userId="f1cac8d9-9172-4d6c-9b10-74cb51d57900" providerId="ADAL" clId="{FC1E46FC-4202-4CC8-BD90-966134246D5E}" dt="2022-05-11T04:18:40.424" v="778" actId="1037"/>
          <ac:spMkLst>
            <pc:docMk/>
            <pc:sldMk cId="2416930564" sldId="407"/>
            <ac:spMk id="134" creationId="{67C44DE5-5A96-4934-A177-0387DF8B6381}"/>
          </ac:spMkLst>
        </pc:spChg>
        <pc:cxnChg chg="mod">
          <ac:chgData name="강환수" userId="f1cac8d9-9172-4d6c-9b10-74cb51d57900" providerId="ADAL" clId="{FC1E46FC-4202-4CC8-BD90-966134246D5E}" dt="2022-05-11T04:18:40.424" v="778" actId="1037"/>
          <ac:cxnSpMkLst>
            <pc:docMk/>
            <pc:sldMk cId="2416930564" sldId="407"/>
            <ac:cxnSpMk id="49" creationId="{CDCA7321-B5A5-48B1-B50C-594B6855C108}"/>
          </ac:cxnSpMkLst>
        </pc:cxnChg>
        <pc:cxnChg chg="mod">
          <ac:chgData name="강환수" userId="f1cac8d9-9172-4d6c-9b10-74cb51d57900" providerId="ADAL" clId="{FC1E46FC-4202-4CC8-BD90-966134246D5E}" dt="2022-05-11T04:18:40.424" v="778" actId="1037"/>
          <ac:cxnSpMkLst>
            <pc:docMk/>
            <pc:sldMk cId="2416930564" sldId="407"/>
            <ac:cxnSpMk id="50" creationId="{26C63278-4D85-463F-872C-EAC82E9062BB}"/>
          </ac:cxnSpMkLst>
        </pc:cxnChg>
        <pc:cxnChg chg="mod">
          <ac:chgData name="강환수" userId="f1cac8d9-9172-4d6c-9b10-74cb51d57900" providerId="ADAL" clId="{FC1E46FC-4202-4CC8-BD90-966134246D5E}" dt="2022-05-11T04:18:40.424" v="778" actId="1037"/>
          <ac:cxnSpMkLst>
            <pc:docMk/>
            <pc:sldMk cId="2416930564" sldId="407"/>
            <ac:cxnSpMk id="130" creationId="{7FB5AD31-27DE-40FF-9E44-11EE2CA8C397}"/>
          </ac:cxnSpMkLst>
        </pc:cxnChg>
      </pc:sldChg>
      <pc:sldChg chg="modSp">
        <pc:chgData name="강환수" userId="f1cac8d9-9172-4d6c-9b10-74cb51d57900" providerId="ADAL" clId="{FC1E46FC-4202-4CC8-BD90-966134246D5E}" dt="2022-05-11T04:19:23.272" v="788" actId="1036"/>
        <pc:sldMkLst>
          <pc:docMk/>
          <pc:sldMk cId="4213797668" sldId="408"/>
        </pc:sldMkLst>
        <pc:spChg chg="mod">
          <ac:chgData name="강환수" userId="f1cac8d9-9172-4d6c-9b10-74cb51d57900" providerId="ADAL" clId="{FC1E46FC-4202-4CC8-BD90-966134246D5E}" dt="2022-05-07T23:22:27.784" v="223" actId="14100"/>
          <ac:spMkLst>
            <pc:docMk/>
            <pc:sldMk cId="4213797668" sldId="408"/>
            <ac:spMk id="2" creationId="{4A6E6C0D-649B-446D-8E9A-02A791B2740E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36" creationId="{1B4C4863-B241-41B6-85F7-C3A2AF544BBC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37" creationId="{CA92099C-A460-4981-9FCF-875858191CD4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39" creationId="{213E8625-D64E-4936-99E4-3D94BC0B2BF7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51" creationId="{7DFB0D9E-A121-49D8-BAE0-CFB45CD05445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52" creationId="{2ACD25D2-8453-4CA3-A24A-9A8BF721E3A7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54" creationId="{EE7D4230-0D02-41C7-B7C8-A72C2A53C496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55" creationId="{F1E03ADC-8D6B-44F6-91E4-C7A93B434CC4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56" creationId="{44FA6AEA-57C4-47C4-B137-AF38AD349AD6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57" creationId="{C19E5FB2-C8FC-4E85-B490-6118D8D189A6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58" creationId="{F36307E0-625C-4CF5-BE20-C21D8DDE8E72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59" creationId="{1DADE422-0258-433D-B5F2-93C6D1ECFA8A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60" creationId="{A13919EE-C776-4F80-96A5-20F699F4F7BE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61" creationId="{2601248A-3EFF-4589-8532-AF6B3E41F033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62" creationId="{128776F3-1322-4854-85AD-DF873030873A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63" creationId="{27768D85-B447-409D-A330-425B7577DE2E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64" creationId="{84CE68DB-4C23-4DCB-B26A-7635EA024A24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66" creationId="{B87B015A-0886-4764-8597-70E1A861B92E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67" creationId="{49105846-44DD-4A46-B842-07378ECC4064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68" creationId="{DFDC8F72-41B0-4216-8882-91FCB01BC667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69" creationId="{CAB1E60E-D08A-4607-86CF-FF238A94B855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70" creationId="{86B1C540-ABD8-44AA-B4F2-091E7902A957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71" creationId="{1C2C6B4D-6BC8-4B26-B15D-218B8522262B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72" creationId="{7734AB8A-F6E7-4E39-8A7E-7A515828E908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73" creationId="{5076BDCA-F077-41EA-933B-E2776D504DFA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74" creationId="{B53D3C67-5707-4B6E-8E71-0C8ED1E04142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75" creationId="{C29BFA8B-D988-4C4E-A1D2-568021B807B0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78" creationId="{10A92554-13B8-428E-AC6A-9FAE0D73DD2E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79" creationId="{67A53DC5-3115-4E39-A56A-F9EAD97C8AF5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83" creationId="{F83A9593-2713-4375-ADD8-EEE52C6B3BA7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84" creationId="{7B63BA58-DC8F-44AE-9384-120765283B44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90" creationId="{581EFF85-820A-4AD9-81F6-8DD1712A1FDD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91" creationId="{7FD775BE-BD58-4025-B957-A14C5DB88D97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92" creationId="{4DE4CF37-20CA-4D8F-B09A-077AF239D1DB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93" creationId="{5696F60A-A883-4221-810E-E012C25AB0DB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94" creationId="{18E92204-A20C-43B6-8D52-DA0CCE8586BA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95" creationId="{88384DEB-575F-48EB-8D21-D33419E9338D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96" creationId="{C80F28B2-A2B7-4332-BC6E-83EB6367D6FD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97" creationId="{B335AB24-8537-448F-BE1E-2DFCE88111A1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98" creationId="{DD90F3F6-2DBA-4E58-9FF4-9EDEF70A75B2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99" creationId="{0D3A617F-9856-41F6-8E7E-6924200DD1F3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100" creationId="{576099EA-8E72-42EA-BB80-214BAC82D403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101" creationId="{8D02E8EC-CF9A-4D15-865C-1CB07E39F561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102" creationId="{122C68C0-3F71-4E8D-8DEF-FBADC7F1E8DA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103" creationId="{06B0BF67-E120-4178-8DA8-F62453F04219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104" creationId="{4BD038D2-3D28-44FB-9F09-08067818FA7D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105" creationId="{8D643883-427F-46BE-9C7B-F87B5D0EA3CB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106" creationId="{F30A3946-28B3-435A-A330-B34DE9A110E8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107" creationId="{E1EE06F1-9D3D-4B10-A3D1-DC9F7A27DA62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108" creationId="{6CB421AB-3AD8-415F-93F7-A56BA0704810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109" creationId="{45B487C5-ECF6-4BC8-B4EC-1E312937FD85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110" creationId="{6091058F-CD28-49F5-8F56-3820C8548C9A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112" creationId="{E8EF8571-9E56-4365-90CD-61586D9F1ACA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113" creationId="{DDA7BCAF-6786-4A3F-9BA0-E6925499506E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129" creationId="{2183E825-484C-4C5A-AC58-0B4E211DA0E4}"/>
          </ac:spMkLst>
        </pc:spChg>
        <pc:spChg chg="mod">
          <ac:chgData name="강환수" userId="f1cac8d9-9172-4d6c-9b10-74cb51d57900" providerId="ADAL" clId="{FC1E46FC-4202-4CC8-BD90-966134246D5E}" dt="2022-05-11T04:19:23.272" v="788" actId="1036"/>
          <ac:spMkLst>
            <pc:docMk/>
            <pc:sldMk cId="4213797668" sldId="408"/>
            <ac:spMk id="132" creationId="{F9ADDCFB-60A2-48E1-A3EA-FE86C78658D9}"/>
          </ac:spMkLst>
        </pc:spChg>
        <pc:cxnChg chg="mod">
          <ac:chgData name="강환수" userId="f1cac8d9-9172-4d6c-9b10-74cb51d57900" providerId="ADAL" clId="{FC1E46FC-4202-4CC8-BD90-966134246D5E}" dt="2022-05-11T04:19:23.272" v="788" actId="1036"/>
          <ac:cxnSpMkLst>
            <pc:docMk/>
            <pc:sldMk cId="4213797668" sldId="408"/>
            <ac:cxnSpMk id="34" creationId="{22830761-6D9C-414C-94C8-256E36225FC7}"/>
          </ac:cxnSpMkLst>
        </pc:cxnChg>
        <pc:cxnChg chg="mod">
          <ac:chgData name="강환수" userId="f1cac8d9-9172-4d6c-9b10-74cb51d57900" providerId="ADAL" clId="{FC1E46FC-4202-4CC8-BD90-966134246D5E}" dt="2022-05-11T04:19:23.272" v="788" actId="1036"/>
          <ac:cxnSpMkLst>
            <pc:docMk/>
            <pc:sldMk cId="4213797668" sldId="408"/>
            <ac:cxnSpMk id="35" creationId="{DF76C454-7B07-49F0-87E6-63B40199E2BC}"/>
          </ac:cxnSpMkLst>
        </pc:cxnChg>
        <pc:cxnChg chg="mod">
          <ac:chgData name="강환수" userId="f1cac8d9-9172-4d6c-9b10-74cb51d57900" providerId="ADAL" clId="{FC1E46FC-4202-4CC8-BD90-966134246D5E}" dt="2022-05-11T04:19:23.272" v="788" actId="1036"/>
          <ac:cxnSpMkLst>
            <pc:docMk/>
            <pc:sldMk cId="4213797668" sldId="408"/>
            <ac:cxnSpMk id="49" creationId="{CDCA7321-B5A5-48B1-B50C-594B6855C108}"/>
          </ac:cxnSpMkLst>
        </pc:cxnChg>
        <pc:cxnChg chg="mod">
          <ac:chgData name="강환수" userId="f1cac8d9-9172-4d6c-9b10-74cb51d57900" providerId="ADAL" clId="{FC1E46FC-4202-4CC8-BD90-966134246D5E}" dt="2022-05-11T04:19:23.272" v="788" actId="1036"/>
          <ac:cxnSpMkLst>
            <pc:docMk/>
            <pc:sldMk cId="4213797668" sldId="408"/>
            <ac:cxnSpMk id="50" creationId="{26C63278-4D85-463F-872C-EAC82E9062BB}"/>
          </ac:cxnSpMkLst>
        </pc:cxnChg>
        <pc:cxnChg chg="mod">
          <ac:chgData name="강환수" userId="f1cac8d9-9172-4d6c-9b10-74cb51d57900" providerId="ADAL" clId="{FC1E46FC-4202-4CC8-BD90-966134246D5E}" dt="2022-05-11T04:19:23.272" v="788" actId="1036"/>
          <ac:cxnSpMkLst>
            <pc:docMk/>
            <pc:sldMk cId="4213797668" sldId="408"/>
            <ac:cxnSpMk id="128" creationId="{609969C2-3EEA-4D0F-BC59-5B42C08A4466}"/>
          </ac:cxnSpMkLst>
        </pc:cxnChg>
      </pc:sldChg>
      <pc:sldChg chg="modSp">
        <pc:chgData name="강환수" userId="f1cac8d9-9172-4d6c-9b10-74cb51d57900" providerId="ADAL" clId="{FC1E46FC-4202-4CC8-BD90-966134246D5E}" dt="2022-05-07T23:22:34.933" v="224" actId="14100"/>
        <pc:sldMkLst>
          <pc:docMk/>
          <pc:sldMk cId="640152072" sldId="409"/>
        </pc:sldMkLst>
        <pc:spChg chg="mod">
          <ac:chgData name="강환수" userId="f1cac8d9-9172-4d6c-9b10-74cb51d57900" providerId="ADAL" clId="{FC1E46FC-4202-4CC8-BD90-966134246D5E}" dt="2022-05-07T23:22:34.933" v="224" actId="14100"/>
          <ac:spMkLst>
            <pc:docMk/>
            <pc:sldMk cId="640152072" sldId="409"/>
            <ac:spMk id="2" creationId="{4A6E6C0D-649B-446D-8E9A-02A791B2740E}"/>
          </ac:spMkLst>
        </pc:spChg>
      </pc:sldChg>
      <pc:sldChg chg="modSp">
        <pc:chgData name="강환수" userId="f1cac8d9-9172-4d6c-9b10-74cb51d57900" providerId="ADAL" clId="{FC1E46FC-4202-4CC8-BD90-966134246D5E}" dt="2022-05-10T10:26:37.102" v="685" actId="1037"/>
        <pc:sldMkLst>
          <pc:docMk/>
          <pc:sldMk cId="1231928736" sldId="410"/>
        </pc:sldMkLst>
        <pc:spChg chg="mod">
          <ac:chgData name="강환수" userId="f1cac8d9-9172-4d6c-9b10-74cb51d57900" providerId="ADAL" clId="{FC1E46FC-4202-4CC8-BD90-966134246D5E}" dt="2022-05-07T23:22:49.173" v="227" actId="14100"/>
          <ac:spMkLst>
            <pc:docMk/>
            <pc:sldMk cId="1231928736" sldId="410"/>
            <ac:spMk id="2" creationId="{4A6E6C0D-649B-446D-8E9A-02A791B2740E}"/>
          </ac:spMkLst>
        </pc:spChg>
        <pc:spChg chg="mod">
          <ac:chgData name="강환수" userId="f1cac8d9-9172-4d6c-9b10-74cb51d57900" providerId="ADAL" clId="{FC1E46FC-4202-4CC8-BD90-966134246D5E}" dt="2022-05-10T10:26:37.102" v="685" actId="1037"/>
          <ac:spMkLst>
            <pc:docMk/>
            <pc:sldMk cId="1231928736" sldId="410"/>
            <ac:spMk id="13" creationId="{8552E414-F93B-40DD-8C3D-4FBD65CCA247}"/>
          </ac:spMkLst>
        </pc:spChg>
        <pc:spChg chg="mod">
          <ac:chgData name="강환수" userId="f1cac8d9-9172-4d6c-9b10-74cb51d57900" providerId="ADAL" clId="{FC1E46FC-4202-4CC8-BD90-966134246D5E}" dt="2022-05-10T10:26:37.102" v="685" actId="1037"/>
          <ac:spMkLst>
            <pc:docMk/>
            <pc:sldMk cId="1231928736" sldId="410"/>
            <ac:spMk id="14" creationId="{EA7D0F61-2224-4E2A-BF19-E464057228D2}"/>
          </ac:spMkLst>
        </pc:spChg>
        <pc:spChg chg="mod">
          <ac:chgData name="강환수" userId="f1cac8d9-9172-4d6c-9b10-74cb51d57900" providerId="ADAL" clId="{FC1E46FC-4202-4CC8-BD90-966134246D5E}" dt="2022-05-10T10:26:37.102" v="685" actId="1037"/>
          <ac:spMkLst>
            <pc:docMk/>
            <pc:sldMk cId="1231928736" sldId="410"/>
            <ac:spMk id="15" creationId="{D13D7604-4FA9-4C61-8C62-4591A90E24E6}"/>
          </ac:spMkLst>
        </pc:spChg>
        <pc:spChg chg="mod">
          <ac:chgData name="강환수" userId="f1cac8d9-9172-4d6c-9b10-74cb51d57900" providerId="ADAL" clId="{FC1E46FC-4202-4CC8-BD90-966134246D5E}" dt="2022-05-10T10:26:37.102" v="685" actId="1037"/>
          <ac:spMkLst>
            <pc:docMk/>
            <pc:sldMk cId="1231928736" sldId="410"/>
            <ac:spMk id="16" creationId="{47445A95-8DCA-4510-879D-1AB42E79F513}"/>
          </ac:spMkLst>
        </pc:spChg>
        <pc:spChg chg="mod">
          <ac:chgData name="강환수" userId="f1cac8d9-9172-4d6c-9b10-74cb51d57900" providerId="ADAL" clId="{FC1E46FC-4202-4CC8-BD90-966134246D5E}" dt="2022-05-10T10:26:37.102" v="685" actId="1037"/>
          <ac:spMkLst>
            <pc:docMk/>
            <pc:sldMk cId="1231928736" sldId="410"/>
            <ac:spMk id="17" creationId="{609011C6-8AE7-47F0-A191-2A140BEF4E9F}"/>
          </ac:spMkLst>
        </pc:spChg>
        <pc:spChg chg="mod">
          <ac:chgData name="강환수" userId="f1cac8d9-9172-4d6c-9b10-74cb51d57900" providerId="ADAL" clId="{FC1E46FC-4202-4CC8-BD90-966134246D5E}" dt="2022-05-10T10:26:37.102" v="685" actId="1037"/>
          <ac:spMkLst>
            <pc:docMk/>
            <pc:sldMk cId="1231928736" sldId="410"/>
            <ac:spMk id="22" creationId="{6B8715F5-0327-4FE7-8C34-20EEC6FA8AE5}"/>
          </ac:spMkLst>
        </pc:spChg>
        <pc:spChg chg="mod">
          <ac:chgData name="강환수" userId="f1cac8d9-9172-4d6c-9b10-74cb51d57900" providerId="ADAL" clId="{FC1E46FC-4202-4CC8-BD90-966134246D5E}" dt="2022-05-10T10:26:37.102" v="685" actId="1037"/>
          <ac:spMkLst>
            <pc:docMk/>
            <pc:sldMk cId="1231928736" sldId="410"/>
            <ac:spMk id="23" creationId="{850E5C53-82FD-4615-A087-007FA6567C62}"/>
          </ac:spMkLst>
        </pc:spChg>
        <pc:spChg chg="mod">
          <ac:chgData name="강환수" userId="f1cac8d9-9172-4d6c-9b10-74cb51d57900" providerId="ADAL" clId="{FC1E46FC-4202-4CC8-BD90-966134246D5E}" dt="2022-05-10T10:26:37.102" v="685" actId="1037"/>
          <ac:spMkLst>
            <pc:docMk/>
            <pc:sldMk cId="1231928736" sldId="410"/>
            <ac:spMk id="24" creationId="{4CE219AA-7491-4B6B-997F-6AC43B61E393}"/>
          </ac:spMkLst>
        </pc:spChg>
        <pc:spChg chg="mod">
          <ac:chgData name="강환수" userId="f1cac8d9-9172-4d6c-9b10-74cb51d57900" providerId="ADAL" clId="{FC1E46FC-4202-4CC8-BD90-966134246D5E}" dt="2022-05-10T10:26:37.102" v="685" actId="1037"/>
          <ac:spMkLst>
            <pc:docMk/>
            <pc:sldMk cId="1231928736" sldId="410"/>
            <ac:spMk id="25" creationId="{442BC8EC-7871-4683-B4E6-AA4C096A2094}"/>
          </ac:spMkLst>
        </pc:spChg>
        <pc:spChg chg="mod">
          <ac:chgData name="강환수" userId="f1cac8d9-9172-4d6c-9b10-74cb51d57900" providerId="ADAL" clId="{FC1E46FC-4202-4CC8-BD90-966134246D5E}" dt="2022-05-10T10:26:37.102" v="685" actId="1037"/>
          <ac:spMkLst>
            <pc:docMk/>
            <pc:sldMk cId="1231928736" sldId="410"/>
            <ac:spMk id="28" creationId="{BCAC4374-ADBC-4E51-B456-384BFB53C16E}"/>
          </ac:spMkLst>
        </pc:spChg>
        <pc:cxnChg chg="mod">
          <ac:chgData name="강환수" userId="f1cac8d9-9172-4d6c-9b10-74cb51d57900" providerId="ADAL" clId="{FC1E46FC-4202-4CC8-BD90-966134246D5E}" dt="2022-05-10T10:26:37.102" v="685" actId="1037"/>
          <ac:cxnSpMkLst>
            <pc:docMk/>
            <pc:sldMk cId="1231928736" sldId="410"/>
            <ac:cxnSpMk id="19" creationId="{CBAB6659-1611-4E16-8124-83F9CD7FDA5F}"/>
          </ac:cxnSpMkLst>
        </pc:cxnChg>
        <pc:cxnChg chg="mod">
          <ac:chgData name="강환수" userId="f1cac8d9-9172-4d6c-9b10-74cb51d57900" providerId="ADAL" clId="{FC1E46FC-4202-4CC8-BD90-966134246D5E}" dt="2022-05-10T10:26:37.102" v="685" actId="1037"/>
          <ac:cxnSpMkLst>
            <pc:docMk/>
            <pc:sldMk cId="1231928736" sldId="410"/>
            <ac:cxnSpMk id="27" creationId="{704D5EF3-D591-4BB0-B960-1E3B34D07998}"/>
          </ac:cxnSpMkLst>
        </pc:cxnChg>
      </pc:sldChg>
      <pc:sldChg chg="modSp">
        <pc:chgData name="강환수" userId="f1cac8d9-9172-4d6c-9b10-74cb51d57900" providerId="ADAL" clId="{FC1E46FC-4202-4CC8-BD90-966134246D5E}" dt="2022-05-07T23:22:39.926" v="225" actId="14100"/>
        <pc:sldMkLst>
          <pc:docMk/>
          <pc:sldMk cId="2120125271" sldId="411"/>
        </pc:sldMkLst>
        <pc:spChg chg="mod">
          <ac:chgData name="강환수" userId="f1cac8d9-9172-4d6c-9b10-74cb51d57900" providerId="ADAL" clId="{FC1E46FC-4202-4CC8-BD90-966134246D5E}" dt="2022-05-07T23:22:39.926" v="225" actId="14100"/>
          <ac:spMkLst>
            <pc:docMk/>
            <pc:sldMk cId="2120125271" sldId="411"/>
            <ac:spMk id="2" creationId="{4A6E6C0D-649B-446D-8E9A-02A791B2740E}"/>
          </ac:spMkLst>
        </pc:spChg>
      </pc:sldChg>
      <pc:sldChg chg="modSp">
        <pc:chgData name="강환수" userId="f1cac8d9-9172-4d6c-9b10-74cb51d57900" providerId="ADAL" clId="{FC1E46FC-4202-4CC8-BD90-966134246D5E}" dt="2022-05-10T10:27:12.302" v="697" actId="1076"/>
        <pc:sldMkLst>
          <pc:docMk/>
          <pc:sldMk cId="1763678916" sldId="412"/>
        </pc:sldMkLst>
        <pc:spChg chg="mod">
          <ac:chgData name="강환수" userId="f1cac8d9-9172-4d6c-9b10-74cb51d57900" providerId="ADAL" clId="{FC1E46FC-4202-4CC8-BD90-966134246D5E}" dt="2022-05-07T23:22:55.354" v="228" actId="14100"/>
          <ac:spMkLst>
            <pc:docMk/>
            <pc:sldMk cId="1763678916" sldId="412"/>
            <ac:spMk id="2" creationId="{4A6E6C0D-649B-446D-8E9A-02A791B2740E}"/>
          </ac:spMkLst>
        </pc:spChg>
        <pc:spChg chg="mod">
          <ac:chgData name="강환수" userId="f1cac8d9-9172-4d6c-9b10-74cb51d57900" providerId="ADAL" clId="{FC1E46FC-4202-4CC8-BD90-966134246D5E}" dt="2022-05-10T10:27:03.170" v="686" actId="6549"/>
          <ac:spMkLst>
            <pc:docMk/>
            <pc:sldMk cId="1763678916" sldId="412"/>
            <ac:spMk id="3" creationId="{4BB1981C-E7C6-4C0B-976D-98C62727763B}"/>
          </ac:spMkLst>
        </pc:spChg>
        <pc:spChg chg="mod">
          <ac:chgData name="강환수" userId="f1cac8d9-9172-4d6c-9b10-74cb51d57900" providerId="ADAL" clId="{FC1E46FC-4202-4CC8-BD90-966134246D5E}" dt="2022-05-10T10:27:09.446" v="696" actId="1037"/>
          <ac:spMkLst>
            <pc:docMk/>
            <pc:sldMk cId="1763678916" sldId="412"/>
            <ac:spMk id="9" creationId="{2431E045-E0A7-4D2D-ACA1-A7DE3A24988F}"/>
          </ac:spMkLst>
        </pc:spChg>
        <pc:spChg chg="mod">
          <ac:chgData name="강환수" userId="f1cac8d9-9172-4d6c-9b10-74cb51d57900" providerId="ADAL" clId="{FC1E46FC-4202-4CC8-BD90-966134246D5E}" dt="2022-05-10T10:27:12.302" v="697" actId="1076"/>
          <ac:spMkLst>
            <pc:docMk/>
            <pc:sldMk cId="1763678916" sldId="412"/>
            <ac:spMk id="11" creationId="{1CE2D674-FD69-4C1C-80BD-8B9951DB9911}"/>
          </ac:spMkLst>
        </pc:spChg>
        <pc:picChg chg="mod">
          <ac:chgData name="강환수" userId="f1cac8d9-9172-4d6c-9b10-74cb51d57900" providerId="ADAL" clId="{FC1E46FC-4202-4CC8-BD90-966134246D5E}" dt="2022-05-10T10:27:09.446" v="696" actId="1037"/>
          <ac:picMkLst>
            <pc:docMk/>
            <pc:sldMk cId="1763678916" sldId="412"/>
            <ac:picMk id="8" creationId="{539A6426-739D-42EA-AD8E-38A7D1B32E2D}"/>
          </ac:picMkLst>
        </pc:picChg>
      </pc:sldChg>
      <pc:sldChg chg="modSp">
        <pc:chgData name="강환수" userId="f1cac8d9-9172-4d6c-9b10-74cb51d57900" providerId="ADAL" clId="{FC1E46FC-4202-4CC8-BD90-966134246D5E}" dt="2022-05-22T11:51:47.417" v="794" actId="1076"/>
        <pc:sldMkLst>
          <pc:docMk/>
          <pc:sldMk cId="900523946" sldId="425"/>
        </pc:sldMkLst>
        <pc:spChg chg="mod">
          <ac:chgData name="강환수" userId="f1cac8d9-9172-4d6c-9b10-74cb51d57900" providerId="ADAL" clId="{FC1E46FC-4202-4CC8-BD90-966134246D5E}" dt="2022-05-22T11:51:35.238" v="790" actId="1076"/>
          <ac:spMkLst>
            <pc:docMk/>
            <pc:sldMk cId="900523946" sldId="425"/>
            <ac:spMk id="9" creationId="{8B05507F-0777-4BD2-B1C3-92BA228C857E}"/>
          </ac:spMkLst>
        </pc:spChg>
        <pc:spChg chg="mod">
          <ac:chgData name="강환수" userId="f1cac8d9-9172-4d6c-9b10-74cb51d57900" providerId="ADAL" clId="{FC1E46FC-4202-4CC8-BD90-966134246D5E}" dt="2022-05-22T11:51:38.003" v="791" actId="1076"/>
          <ac:spMkLst>
            <pc:docMk/>
            <pc:sldMk cId="900523946" sldId="425"/>
            <ac:spMk id="10" creationId="{A0DC1300-8959-41E5-9A91-9A590470CC13}"/>
          </ac:spMkLst>
        </pc:spChg>
        <pc:spChg chg="mod">
          <ac:chgData name="강환수" userId="f1cac8d9-9172-4d6c-9b10-74cb51d57900" providerId="ADAL" clId="{FC1E46FC-4202-4CC8-BD90-966134246D5E}" dt="2022-05-22T11:51:43.496" v="793" actId="1076"/>
          <ac:spMkLst>
            <pc:docMk/>
            <pc:sldMk cId="900523946" sldId="425"/>
            <ac:spMk id="19" creationId="{D8C49F60-A04B-4061-B76E-8F29818B89A2}"/>
          </ac:spMkLst>
        </pc:spChg>
        <pc:spChg chg="mod">
          <ac:chgData name="강환수" userId="f1cac8d9-9172-4d6c-9b10-74cb51d57900" providerId="ADAL" clId="{FC1E46FC-4202-4CC8-BD90-966134246D5E}" dt="2022-05-22T11:51:47.417" v="794" actId="1076"/>
          <ac:spMkLst>
            <pc:docMk/>
            <pc:sldMk cId="900523946" sldId="425"/>
            <ac:spMk id="20" creationId="{73DEDE67-1384-44A0-986A-9219305F9C3B}"/>
          </ac:spMkLst>
        </pc:spChg>
      </pc:sldChg>
      <pc:sldChg chg="modSp">
        <pc:chgData name="강환수" userId="f1cac8d9-9172-4d6c-9b10-74cb51d57900" providerId="ADAL" clId="{FC1E46FC-4202-4CC8-BD90-966134246D5E}" dt="2022-05-23T00:27:00.058" v="1052" actId="14100"/>
        <pc:sldMkLst>
          <pc:docMk/>
          <pc:sldMk cId="1526217772" sldId="426"/>
        </pc:sldMkLst>
        <pc:spChg chg="mod">
          <ac:chgData name="강환수" userId="f1cac8d9-9172-4d6c-9b10-74cb51d57900" providerId="ADAL" clId="{FC1E46FC-4202-4CC8-BD90-966134246D5E}" dt="2022-05-23T00:27:00.058" v="1052" actId="14100"/>
          <ac:spMkLst>
            <pc:docMk/>
            <pc:sldMk cId="1526217772" sldId="426"/>
            <ac:spMk id="9" creationId="{8B05507F-0777-4BD2-B1C3-92BA228C857E}"/>
          </ac:spMkLst>
        </pc:spChg>
        <pc:cxnChg chg="mod">
          <ac:chgData name="강환수" userId="f1cac8d9-9172-4d6c-9b10-74cb51d57900" providerId="ADAL" clId="{FC1E46FC-4202-4CC8-BD90-966134246D5E}" dt="2022-05-23T00:27:00.058" v="1052" actId="14100"/>
          <ac:cxnSpMkLst>
            <pc:docMk/>
            <pc:sldMk cId="1526217772" sldId="426"/>
            <ac:cxnSpMk id="12" creationId="{32875973-E0CC-41CF-90E3-33D4D2111772}"/>
          </ac:cxnSpMkLst>
        </pc:cxnChg>
      </pc:sldChg>
      <pc:sldChg chg="modSp">
        <pc:chgData name="강환수" userId="f1cac8d9-9172-4d6c-9b10-74cb51d57900" providerId="ADAL" clId="{FC1E46FC-4202-4CC8-BD90-966134246D5E}" dt="2022-05-22T11:53:25.124" v="848" actId="1076"/>
        <pc:sldMkLst>
          <pc:docMk/>
          <pc:sldMk cId="4034512548" sldId="427"/>
        </pc:sldMkLst>
        <pc:spChg chg="mod">
          <ac:chgData name="강환수" userId="f1cac8d9-9172-4d6c-9b10-74cb51d57900" providerId="ADAL" clId="{FC1E46FC-4202-4CC8-BD90-966134246D5E}" dt="2022-05-22T11:52:07.760" v="795" actId="1076"/>
          <ac:spMkLst>
            <pc:docMk/>
            <pc:sldMk cId="4034512548" sldId="427"/>
            <ac:spMk id="12" creationId="{732629CE-282C-4A13-B34F-4CADDD71FC3B}"/>
          </ac:spMkLst>
        </pc:spChg>
        <pc:spChg chg="mod">
          <ac:chgData name="강환수" userId="f1cac8d9-9172-4d6c-9b10-74cb51d57900" providerId="ADAL" clId="{FC1E46FC-4202-4CC8-BD90-966134246D5E}" dt="2022-05-22T11:52:50.832" v="809" actId="1035"/>
          <ac:spMkLst>
            <pc:docMk/>
            <pc:sldMk cId="4034512548" sldId="427"/>
            <ac:spMk id="13" creationId="{AEEAA96E-2B29-4499-A881-936A146B2280}"/>
          </ac:spMkLst>
        </pc:spChg>
        <pc:spChg chg="mod">
          <ac:chgData name="강환수" userId="f1cac8d9-9172-4d6c-9b10-74cb51d57900" providerId="ADAL" clId="{FC1E46FC-4202-4CC8-BD90-966134246D5E}" dt="2022-05-22T11:53:12.143" v="846" actId="1037"/>
          <ac:spMkLst>
            <pc:docMk/>
            <pc:sldMk cId="4034512548" sldId="427"/>
            <ac:spMk id="14" creationId="{A564D8A0-8479-44BE-A8F2-65F225824A99}"/>
          </ac:spMkLst>
        </pc:spChg>
        <pc:spChg chg="mod">
          <ac:chgData name="강환수" userId="f1cac8d9-9172-4d6c-9b10-74cb51d57900" providerId="ADAL" clId="{FC1E46FC-4202-4CC8-BD90-966134246D5E}" dt="2022-05-22T11:53:25.124" v="848" actId="1076"/>
          <ac:spMkLst>
            <pc:docMk/>
            <pc:sldMk cId="4034512548" sldId="427"/>
            <ac:spMk id="17" creationId="{E99AEBAD-4A2E-46E9-B6B2-96942ECB1E26}"/>
          </ac:spMkLst>
        </pc:spChg>
        <pc:spChg chg="mod">
          <ac:chgData name="강환수" userId="f1cac8d9-9172-4d6c-9b10-74cb51d57900" providerId="ADAL" clId="{FC1E46FC-4202-4CC8-BD90-966134246D5E}" dt="2022-05-22T11:53:15.872" v="847" actId="14100"/>
          <ac:spMkLst>
            <pc:docMk/>
            <pc:sldMk cId="4034512548" sldId="427"/>
            <ac:spMk id="18" creationId="{16DA9493-3C12-40FA-8243-8B4B1A2DF3FE}"/>
          </ac:spMkLst>
        </pc:spChg>
      </pc:sldChg>
      <pc:sldChg chg="modSp">
        <pc:chgData name="강환수" userId="f1cac8d9-9172-4d6c-9b10-74cb51d57900" providerId="ADAL" clId="{FC1E46FC-4202-4CC8-BD90-966134246D5E}" dt="2022-05-07T06:26:58.938" v="107"/>
        <pc:sldMkLst>
          <pc:docMk/>
          <pc:sldMk cId="1302805098" sldId="436"/>
        </pc:sldMkLst>
        <pc:spChg chg="mod">
          <ac:chgData name="강환수" userId="f1cac8d9-9172-4d6c-9b10-74cb51d57900" providerId="ADAL" clId="{FC1E46FC-4202-4CC8-BD90-966134246D5E}" dt="2022-05-07T06:26:58.938" v="107"/>
          <ac:spMkLst>
            <pc:docMk/>
            <pc:sldMk cId="1302805098" sldId="436"/>
            <ac:spMk id="5" creationId="{FFBA1269-CA86-4642-BE7A-29967F00264F}"/>
          </ac:spMkLst>
        </pc:spChg>
      </pc:sldChg>
      <pc:sldChg chg="modSp add">
        <pc:chgData name="강환수" userId="f1cac8d9-9172-4d6c-9b10-74cb51d57900" providerId="ADAL" clId="{FC1E46FC-4202-4CC8-BD90-966134246D5E}" dt="2022-05-07T23:29:55.261" v="433" actId="6549"/>
        <pc:sldMkLst>
          <pc:docMk/>
          <pc:sldMk cId="2419004465" sldId="437"/>
        </pc:sldMkLst>
        <pc:spChg chg="mod">
          <ac:chgData name="강환수" userId="f1cac8d9-9172-4d6c-9b10-74cb51d57900" providerId="ADAL" clId="{FC1E46FC-4202-4CC8-BD90-966134246D5E}" dt="2022-05-07T23:29:35.184" v="415" actId="6549"/>
          <ac:spMkLst>
            <pc:docMk/>
            <pc:sldMk cId="2419004465" sldId="437"/>
            <ac:spMk id="24" creationId="{00000000-0000-0000-0000-000000000000}"/>
          </ac:spMkLst>
        </pc:spChg>
        <pc:spChg chg="mod">
          <ac:chgData name="강환수" userId="f1cac8d9-9172-4d6c-9b10-74cb51d57900" providerId="ADAL" clId="{FC1E46FC-4202-4CC8-BD90-966134246D5E}" dt="2022-05-07T23:29:55.261" v="433" actId="6549"/>
          <ac:spMkLst>
            <pc:docMk/>
            <pc:sldMk cId="2419004465" sldId="437"/>
            <ac:spMk id="25" creationId="{00000000-0000-0000-0000-000000000000}"/>
          </ac:spMkLst>
        </pc:spChg>
      </pc:sldChg>
      <pc:sldChg chg="delSp modSp add">
        <pc:chgData name="강환수" userId="f1cac8d9-9172-4d6c-9b10-74cb51d57900" providerId="ADAL" clId="{FC1E46FC-4202-4CC8-BD90-966134246D5E}" dt="2022-05-22T23:54:59.314" v="849" actId="478"/>
        <pc:sldMkLst>
          <pc:docMk/>
          <pc:sldMk cId="1298525514" sldId="438"/>
        </pc:sldMkLst>
        <pc:spChg chg="del">
          <ac:chgData name="강환수" userId="f1cac8d9-9172-4d6c-9b10-74cb51d57900" providerId="ADAL" clId="{FC1E46FC-4202-4CC8-BD90-966134246D5E}" dt="2022-05-22T23:54:59.314" v="849" actId="478"/>
          <ac:spMkLst>
            <pc:docMk/>
            <pc:sldMk cId="1298525514" sldId="438"/>
            <ac:spMk id="11" creationId="{FDF692E9-7326-44BB-9FE6-9F8F397BE649}"/>
          </ac:spMkLst>
        </pc:spChg>
        <pc:spChg chg="mod">
          <ac:chgData name="강환수" userId="f1cac8d9-9172-4d6c-9b10-74cb51d57900" providerId="ADAL" clId="{FC1E46FC-4202-4CC8-BD90-966134246D5E}" dt="2022-05-07T23:28:16.275" v="354" actId="6549"/>
          <ac:spMkLst>
            <pc:docMk/>
            <pc:sldMk cId="1298525514" sldId="438"/>
            <ac:spMk id="24" creationId="{00000000-0000-0000-0000-000000000000}"/>
          </ac:spMkLst>
        </pc:spChg>
        <pc:spChg chg="mod">
          <ac:chgData name="강환수" userId="f1cac8d9-9172-4d6c-9b10-74cb51d57900" providerId="ADAL" clId="{FC1E46FC-4202-4CC8-BD90-966134246D5E}" dt="2022-05-07T23:26:50.859" v="281" actId="20577"/>
          <ac:spMkLst>
            <pc:docMk/>
            <pc:sldMk cId="1298525514" sldId="438"/>
            <ac:spMk id="25" creationId="{00000000-0000-0000-0000-000000000000}"/>
          </ac:spMkLst>
        </pc:spChg>
      </pc:sldChg>
      <pc:sldChg chg="modSp add">
        <pc:chgData name="강환수" userId="f1cac8d9-9172-4d6c-9b10-74cb51d57900" providerId="ADAL" clId="{FC1E46FC-4202-4CC8-BD90-966134246D5E}" dt="2022-05-07T23:27:51.764" v="310" actId="6549"/>
        <pc:sldMkLst>
          <pc:docMk/>
          <pc:sldMk cId="1638584676" sldId="439"/>
        </pc:sldMkLst>
        <pc:spChg chg="mod">
          <ac:chgData name="강환수" userId="f1cac8d9-9172-4d6c-9b10-74cb51d57900" providerId="ADAL" clId="{FC1E46FC-4202-4CC8-BD90-966134246D5E}" dt="2022-05-07T23:27:51.764" v="310" actId="6549"/>
          <ac:spMkLst>
            <pc:docMk/>
            <pc:sldMk cId="1638584676" sldId="439"/>
            <ac:spMk id="24" creationId="{00000000-0000-0000-0000-000000000000}"/>
          </ac:spMkLst>
        </pc:spChg>
        <pc:spChg chg="mod">
          <ac:chgData name="강환수" userId="f1cac8d9-9172-4d6c-9b10-74cb51d57900" providerId="ADAL" clId="{FC1E46FC-4202-4CC8-BD90-966134246D5E}" dt="2022-05-07T23:27:50.630" v="308"/>
          <ac:spMkLst>
            <pc:docMk/>
            <pc:sldMk cId="1638584676" sldId="439"/>
            <ac:spMk id="25" creationId="{00000000-0000-0000-0000-000000000000}"/>
          </ac:spMkLst>
        </pc:spChg>
      </pc:sldChg>
      <pc:sldChg chg="modSp add">
        <pc:chgData name="강환수" userId="f1cac8d9-9172-4d6c-9b10-74cb51d57900" providerId="ADAL" clId="{FC1E46FC-4202-4CC8-BD90-966134246D5E}" dt="2022-05-07T23:28:47.584" v="400" actId="6549"/>
        <pc:sldMkLst>
          <pc:docMk/>
          <pc:sldMk cId="3346334545" sldId="440"/>
        </pc:sldMkLst>
        <pc:spChg chg="mod">
          <ac:chgData name="강환수" userId="f1cac8d9-9172-4d6c-9b10-74cb51d57900" providerId="ADAL" clId="{FC1E46FC-4202-4CC8-BD90-966134246D5E}" dt="2022-05-07T23:28:32.743" v="357" actId="6549"/>
          <ac:spMkLst>
            <pc:docMk/>
            <pc:sldMk cId="3346334545" sldId="440"/>
            <ac:spMk id="24" creationId="{00000000-0000-0000-0000-000000000000}"/>
          </ac:spMkLst>
        </pc:spChg>
        <pc:spChg chg="mod">
          <ac:chgData name="강환수" userId="f1cac8d9-9172-4d6c-9b10-74cb51d57900" providerId="ADAL" clId="{FC1E46FC-4202-4CC8-BD90-966134246D5E}" dt="2022-05-07T23:28:47.584" v="400" actId="6549"/>
          <ac:spMkLst>
            <pc:docMk/>
            <pc:sldMk cId="3346334545" sldId="440"/>
            <ac:spMk id="25" creationId="{00000000-0000-0000-0000-000000000000}"/>
          </ac:spMkLst>
        </pc:spChg>
      </pc:sldChg>
      <pc:sldChg chg="modSp add">
        <pc:chgData name="강환수" userId="f1cac8d9-9172-4d6c-9b10-74cb51d57900" providerId="ADAL" clId="{FC1E46FC-4202-4CC8-BD90-966134246D5E}" dt="2022-05-07T23:29:29.344" v="413"/>
        <pc:sldMkLst>
          <pc:docMk/>
          <pc:sldMk cId="3247683018" sldId="441"/>
        </pc:sldMkLst>
        <pc:spChg chg="mod">
          <ac:chgData name="강환수" userId="f1cac8d9-9172-4d6c-9b10-74cb51d57900" providerId="ADAL" clId="{FC1E46FC-4202-4CC8-BD90-966134246D5E}" dt="2022-05-07T23:29:22.130" v="403" actId="6549"/>
          <ac:spMkLst>
            <pc:docMk/>
            <pc:sldMk cId="3247683018" sldId="441"/>
            <ac:spMk id="24" creationId="{00000000-0000-0000-0000-000000000000}"/>
          </ac:spMkLst>
        </pc:spChg>
        <pc:spChg chg="mod">
          <ac:chgData name="강환수" userId="f1cac8d9-9172-4d6c-9b10-74cb51d57900" providerId="ADAL" clId="{FC1E46FC-4202-4CC8-BD90-966134246D5E}" dt="2022-05-07T23:29:29.344" v="413"/>
          <ac:spMkLst>
            <pc:docMk/>
            <pc:sldMk cId="3247683018" sldId="441"/>
            <ac:spMk id="25" creationId="{00000000-0000-0000-0000-000000000000}"/>
          </ac:spMkLst>
        </pc:spChg>
      </pc:sldChg>
      <pc:sldMasterChg chg="modSldLayout">
        <pc:chgData name="강환수" userId="f1cac8d9-9172-4d6c-9b10-74cb51d57900" providerId="ADAL" clId="{FC1E46FC-4202-4CC8-BD90-966134246D5E}" dt="2022-05-07T23:23:10.282" v="230" actId="14100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FC1E46FC-4202-4CC8-BD90-966134246D5E}" dt="2022-05-07T23:23:10.282" v="230" actId="14100"/>
          <pc:sldLayoutMkLst>
            <pc:docMk/>
            <pc:sldMasterMk cId="0" sldId="2147483648"/>
            <pc:sldLayoutMk cId="0" sldId="2147483650"/>
          </pc:sldLayoutMkLst>
          <pc:spChg chg="mod">
            <ac:chgData name="강환수" userId="f1cac8d9-9172-4d6c-9b10-74cb51d57900" providerId="ADAL" clId="{FC1E46FC-4202-4CC8-BD90-966134246D5E}" dt="2022-05-07T23:23:10.282" v="230" actId="14100"/>
            <ac:spMkLst>
              <pc:docMk/>
              <pc:sldMasterMk cId="0" sldId="2147483648"/>
              <pc:sldLayoutMk cId="0" sldId="2147483650"/>
              <ac:spMk id="9" creationId="{00000000-0000-0000-0000-000000000000}"/>
            </ac:spMkLst>
          </pc:spChg>
        </pc:sldLayoutChg>
      </pc:sldMasterChg>
    </pc:docChg>
  </pc:docChgLst>
  <pc:docChgLst>
    <pc:chgData name="강환수" userId="f1cac8d9-9172-4d6c-9b10-74cb51d57900" providerId="ADAL" clId="{DA70B0BD-10AE-4441-9A53-BF0C0DA09A13}"/>
    <pc:docChg chg="undo custSel addSld delSld modSld sldOrd modMainMaster">
      <pc:chgData name="강환수" userId="f1cac8d9-9172-4d6c-9b10-74cb51d57900" providerId="ADAL" clId="{DA70B0BD-10AE-4441-9A53-BF0C0DA09A13}" dt="2022-03-04T01:08:41.032" v="4112" actId="1076"/>
      <pc:docMkLst>
        <pc:docMk/>
      </pc:docMkLst>
      <pc:sldChg chg="modSp">
        <pc:chgData name="강환수" userId="f1cac8d9-9172-4d6c-9b10-74cb51d57900" providerId="ADAL" clId="{DA70B0BD-10AE-4441-9A53-BF0C0DA09A13}" dt="2022-03-02T01:33:43.281" v="2101" actId="1038"/>
        <pc:sldMkLst>
          <pc:docMk/>
          <pc:sldMk cId="0" sldId="256"/>
        </pc:sldMkLst>
        <pc:spChg chg="mod">
          <ac:chgData name="강환수" userId="f1cac8d9-9172-4d6c-9b10-74cb51d57900" providerId="ADAL" clId="{DA70B0BD-10AE-4441-9A53-BF0C0DA09A13}" dt="2022-03-02T01:33:43.281" v="2101" actId="1038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DA70B0BD-10AE-4441-9A53-BF0C0DA09A13}" dt="2022-03-02T01:14:22.866" v="1834" actId="6549"/>
          <ac:spMkLst>
            <pc:docMk/>
            <pc:sldMk cId="0" sldId="256"/>
            <ac:spMk id="13" creationId="{00000000-0000-0000-0000-000000000000}"/>
          </ac:spMkLst>
        </pc:spChg>
        <pc:spChg chg="mod">
          <ac:chgData name="강환수" userId="f1cac8d9-9172-4d6c-9b10-74cb51d57900" providerId="ADAL" clId="{DA70B0BD-10AE-4441-9A53-BF0C0DA09A13}" dt="2022-03-02T01:14:38.770" v="1847" actId="6549"/>
          <ac:spMkLst>
            <pc:docMk/>
            <pc:sldMk cId="0" sldId="256"/>
            <ac:spMk id="14" creationId="{00000000-0000-0000-0000-000000000000}"/>
          </ac:spMkLst>
        </pc:spChg>
      </pc:sldChg>
      <pc:sldChg chg="addSp delSp modSp">
        <pc:chgData name="강환수" userId="f1cac8d9-9172-4d6c-9b10-74cb51d57900" providerId="ADAL" clId="{DA70B0BD-10AE-4441-9A53-BF0C0DA09A13}" dt="2022-03-02T05:15:50.500" v="3605"/>
        <pc:sldMkLst>
          <pc:docMk/>
          <pc:sldMk cId="0" sldId="269"/>
        </pc:sldMkLst>
        <pc:spChg chg="add mod">
          <ac:chgData name="강환수" userId="f1cac8d9-9172-4d6c-9b10-74cb51d57900" providerId="ADAL" clId="{DA70B0BD-10AE-4441-9A53-BF0C0DA09A13}" dt="2022-03-02T01:16:00.444" v="1881" actId="6549"/>
          <ac:spMkLst>
            <pc:docMk/>
            <pc:sldMk cId="0" sldId="269"/>
            <ac:spMk id="15" creationId="{5D33CBC2-96D0-47DE-BA10-7FF7F8FFFECC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16" creationId="{D0E68EB0-C2E6-480B-A887-84C22433B254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18" creationId="{2DCE9D66-F88F-477B-BB20-8622CB586DAD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DA70B0BD-10AE-4441-9A53-BF0C0DA09A13}" dt="2022-03-02T00:42:24.344" v="924" actId="6549"/>
          <ac:spMkLst>
            <pc:docMk/>
            <pc:sldMk cId="0" sldId="269"/>
            <ac:spMk id="25" creationId="{00000000-0000-0000-0000-000000000000}"/>
          </ac:spMkLst>
        </pc:spChg>
        <pc:spChg chg="add">
          <ac:chgData name="강환수" userId="f1cac8d9-9172-4d6c-9b10-74cb51d57900" providerId="ADAL" clId="{DA70B0BD-10AE-4441-9A53-BF0C0DA09A13}" dt="2022-03-02T02:22:57.141" v="2289"/>
          <ac:spMkLst>
            <pc:docMk/>
            <pc:sldMk cId="0" sldId="269"/>
            <ac:spMk id="29" creationId="{9E4A9519-EAC6-4083-814C-CFF1DFF047C1}"/>
          </ac:spMkLst>
        </pc:spChg>
        <pc:spChg chg="mod">
          <ac:chgData name="강환수" userId="f1cac8d9-9172-4d6c-9b10-74cb51d57900" providerId="ADAL" clId="{DA70B0BD-10AE-4441-9A53-BF0C0DA09A13}" dt="2022-03-02T00:42:34.184" v="953" actId="6549"/>
          <ac:spMkLst>
            <pc:docMk/>
            <pc:sldMk cId="0" sldId="269"/>
            <ac:spMk id="30" creationId="{00000000-0000-0000-0000-000000000000}"/>
          </ac:spMkLst>
        </pc:spChg>
        <pc:spChg chg="del">
          <ac:chgData name="강환수" userId="f1cac8d9-9172-4d6c-9b10-74cb51d57900" providerId="ADAL" clId="{DA70B0BD-10AE-4441-9A53-BF0C0DA09A13}" dt="2022-03-02T02:22:56.790" v="2288" actId="478"/>
          <ac:spMkLst>
            <pc:docMk/>
            <pc:sldMk cId="0" sldId="269"/>
            <ac:spMk id="33" creationId="{00000000-0000-0000-0000-000000000000}"/>
          </ac:spMkLst>
        </pc:spChg>
        <pc:spChg chg="add mod">
          <ac:chgData name="강환수" userId="f1cac8d9-9172-4d6c-9b10-74cb51d57900" providerId="ADAL" clId="{DA70B0BD-10AE-4441-9A53-BF0C0DA09A13}" dt="2022-03-02T05:15:26.686" v="3584" actId="6549"/>
          <ac:spMkLst>
            <pc:docMk/>
            <pc:sldMk cId="0" sldId="269"/>
            <ac:spMk id="33" creationId="{F622FD91-C48B-460A-BE49-919E5CD7E909}"/>
          </ac:spMkLst>
        </pc:spChg>
        <pc:spChg chg="add mod">
          <ac:chgData name="강환수" userId="f1cac8d9-9172-4d6c-9b10-74cb51d57900" providerId="ADAL" clId="{DA70B0BD-10AE-4441-9A53-BF0C0DA09A13}" dt="2022-03-02T05:15:31.534" v="3588" actId="6549"/>
          <ac:spMkLst>
            <pc:docMk/>
            <pc:sldMk cId="0" sldId="269"/>
            <ac:spMk id="35" creationId="{01623BEC-CFA1-4E33-A9E1-958C4606CC60}"/>
          </ac:spMkLst>
        </pc:spChg>
        <pc:spChg chg="add mod">
          <ac:chgData name="강환수" userId="f1cac8d9-9172-4d6c-9b10-74cb51d57900" providerId="ADAL" clId="{DA70B0BD-10AE-4441-9A53-BF0C0DA09A13}" dt="2022-03-02T05:15:50.500" v="3605"/>
          <ac:spMkLst>
            <pc:docMk/>
            <pc:sldMk cId="0" sldId="269"/>
            <ac:spMk id="37" creationId="{21D59295-CBD3-4645-950F-7D196977597C}"/>
          </ac:spMkLst>
        </pc:spChg>
        <pc:spChg chg="add mod">
          <ac:chgData name="강환수" userId="f1cac8d9-9172-4d6c-9b10-74cb51d57900" providerId="ADAL" clId="{DA70B0BD-10AE-4441-9A53-BF0C0DA09A13}" dt="2022-03-02T05:15:34.271" v="3592" actId="6549"/>
          <ac:spMkLst>
            <pc:docMk/>
            <pc:sldMk cId="0" sldId="269"/>
            <ac:spMk id="38" creationId="{0CE322AB-43E7-4FD0-B062-1849046E27CB}"/>
          </ac:spMkLst>
        </pc:spChg>
        <pc:cxnChg chg="add mod">
          <ac:chgData name="강환수" userId="f1cac8d9-9172-4d6c-9b10-74cb51d57900" providerId="ADAL" clId="{DA70B0BD-10AE-4441-9A53-BF0C0DA09A13}" dt="2022-03-02T00:44:07.377" v="1046" actId="1036"/>
          <ac:cxnSpMkLst>
            <pc:docMk/>
            <pc:sldMk cId="0" sldId="269"/>
            <ac:cxnSpMk id="17" creationId="{A4B641D3-3070-4244-8ED6-A09A0D423CF2}"/>
          </ac:cxnSpMkLst>
        </pc:cxnChg>
        <pc:cxnChg chg="add mod">
          <ac:chgData name="강환수" userId="f1cac8d9-9172-4d6c-9b10-74cb51d57900" providerId="ADAL" clId="{DA70B0BD-10AE-4441-9A53-BF0C0DA09A13}" dt="2022-03-02T00:44:07.377" v="1046" actId="1036"/>
          <ac:cxnSpMkLst>
            <pc:docMk/>
            <pc:sldMk cId="0" sldId="269"/>
            <ac:cxnSpMk id="27" creationId="{F3078DDD-673B-4B99-8CC9-2B41E3D1EC75}"/>
          </ac:cxnSpMkLst>
        </pc:cxnChg>
        <pc:cxnChg chg="add mod">
          <ac:chgData name="강환수" userId="f1cac8d9-9172-4d6c-9b10-74cb51d57900" providerId="ADAL" clId="{DA70B0BD-10AE-4441-9A53-BF0C0DA09A13}" dt="2022-03-02T05:15:11.621" v="3534" actId="1036"/>
          <ac:cxnSpMkLst>
            <pc:docMk/>
            <pc:sldMk cId="0" sldId="269"/>
            <ac:cxnSpMk id="36" creationId="{07441D83-84BE-484B-8206-A9C1BF171220}"/>
          </ac:cxnSpMkLst>
        </pc:cxnChg>
        <pc:cxnChg chg="add mod">
          <ac:chgData name="강환수" userId="f1cac8d9-9172-4d6c-9b10-74cb51d57900" providerId="ADAL" clId="{DA70B0BD-10AE-4441-9A53-BF0C0DA09A13}" dt="2022-03-02T05:15:11.621" v="3534" actId="1036"/>
          <ac:cxnSpMkLst>
            <pc:docMk/>
            <pc:sldMk cId="0" sldId="269"/>
            <ac:cxnSpMk id="39" creationId="{4BFC7C61-7E4C-46F1-8F71-B8A83BE9B1DB}"/>
          </ac:cxnSpMkLst>
        </pc:cxnChg>
      </pc:sldChg>
      <pc:sldMasterChg chg="modSldLayout">
        <pc:chgData name="강환수" userId="f1cac8d9-9172-4d6c-9b10-74cb51d57900" providerId="ADAL" clId="{DA70B0BD-10AE-4441-9A53-BF0C0DA09A13}" dt="2022-03-02T01:20:13.707" v="2066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DA70B0BD-10AE-4441-9A53-BF0C0DA09A13}" dt="2022-03-02T01:20:04.329" v="2064" actId="1038"/>
          <pc:sldLayoutMkLst>
            <pc:docMk/>
            <pc:sldMasterMk cId="0" sldId="2147483648"/>
            <pc:sldLayoutMk cId="0" sldId="2147483650"/>
          </pc:sldLayoutMkLst>
          <pc:spChg chg="mod">
            <ac:chgData name="강환수" userId="f1cac8d9-9172-4d6c-9b10-74cb51d57900" providerId="ADAL" clId="{DA70B0BD-10AE-4441-9A53-BF0C0DA09A13}" dt="2022-03-02T00:37:04.851" v="732" actId="207"/>
            <ac:spMkLst>
              <pc:docMk/>
              <pc:sldMasterMk cId="0" sldId="2147483648"/>
              <pc:sldLayoutMk cId="0" sldId="2147483650"/>
              <ac:spMk id="9" creationId="{00000000-0000-0000-0000-000000000000}"/>
            </ac:spMkLst>
          </pc:spChg>
          <pc:spChg chg="mod">
            <ac:chgData name="강환수" userId="f1cac8d9-9172-4d6c-9b10-74cb51d57900" providerId="ADAL" clId="{DA70B0BD-10AE-4441-9A53-BF0C0DA09A13}" dt="2022-03-02T01:20:04.329" v="2064" actId="1038"/>
            <ac:spMkLst>
              <pc:docMk/>
              <pc:sldMasterMk cId="0" sldId="2147483648"/>
              <pc:sldLayoutMk cId="0" sldId="2147483650"/>
              <ac:spMk id="26" creationId="{00000000-0000-0000-0000-000000000000}"/>
            </ac:spMkLst>
          </pc:spChg>
        </pc:sldLayoutChg>
        <pc:sldLayoutChg chg="addSp delSp modSp">
          <pc:chgData name="강환수" userId="f1cac8d9-9172-4d6c-9b10-74cb51d57900" providerId="ADAL" clId="{DA70B0BD-10AE-4441-9A53-BF0C0DA09A13}" dt="2022-03-02T01:20:13.707" v="2066"/>
          <pc:sldLayoutMkLst>
            <pc:docMk/>
            <pc:sldMasterMk cId="0" sldId="2147483648"/>
            <pc:sldLayoutMk cId="0" sldId="2147483651"/>
          </pc:sldLayoutMkLst>
          <pc:spChg chg="del">
            <ac:chgData name="강환수" userId="f1cac8d9-9172-4d6c-9b10-74cb51d57900" providerId="ADAL" clId="{DA70B0BD-10AE-4441-9A53-BF0C0DA09A13}" dt="2022-03-02T00:11:48.685" v="121" actId="478"/>
            <ac:spMkLst>
              <pc:docMk/>
              <pc:sldMasterMk cId="0" sldId="2147483648"/>
              <pc:sldLayoutMk cId="0" sldId="2147483651"/>
              <ac:spMk id="7" creationId="{00000000-0000-0000-0000-000000000000}"/>
            </ac:spMkLst>
          </pc:spChg>
          <pc:spChg chg="mod">
            <ac:chgData name="강환수" userId="f1cac8d9-9172-4d6c-9b10-74cb51d57900" providerId="ADAL" clId="{DA70B0BD-10AE-4441-9A53-BF0C0DA09A13}" dt="2022-03-02T00:36:57.736" v="731" actId="207"/>
            <ac:spMkLst>
              <pc:docMk/>
              <pc:sldMasterMk cId="0" sldId="2147483648"/>
              <pc:sldLayoutMk cId="0" sldId="2147483651"/>
              <ac:spMk id="10" creationId="{00000000-0000-0000-0000-000000000000}"/>
            </ac:spMkLst>
          </pc:spChg>
          <pc:spChg chg="add del">
            <ac:chgData name="강환수" userId="f1cac8d9-9172-4d6c-9b10-74cb51d57900" providerId="ADAL" clId="{DA70B0BD-10AE-4441-9A53-BF0C0DA09A13}" dt="2022-03-02T01:20:13.329" v="2065" actId="478"/>
            <ac:spMkLst>
              <pc:docMk/>
              <pc:sldMasterMk cId="0" sldId="2147483648"/>
              <pc:sldLayoutMk cId="0" sldId="2147483651"/>
              <ac:spMk id="14" creationId="{372F979E-D5B4-4677-83AE-34CC3026A1B6}"/>
            </ac:spMkLst>
          </pc:spChg>
          <pc:spChg chg="add">
            <ac:chgData name="강환수" userId="f1cac8d9-9172-4d6c-9b10-74cb51d57900" providerId="ADAL" clId="{DA70B0BD-10AE-4441-9A53-BF0C0DA09A13}" dt="2022-03-02T01:20:13.707" v="2066"/>
            <ac:spMkLst>
              <pc:docMk/>
              <pc:sldMasterMk cId="0" sldId="2147483648"/>
              <pc:sldLayoutMk cId="0" sldId="2147483651"/>
              <ac:spMk id="15" creationId="{4EBA6210-3141-4C19-B16A-9381998AD7C5}"/>
            </ac:spMkLst>
          </pc:spChg>
        </pc:sldLayoutChg>
      </pc:sldMasterChg>
    </pc:docChg>
  </pc:docChgLst>
  <pc:docChgLst>
    <pc:chgData name="강환수" userId="f1cac8d9-9172-4d6c-9b10-74cb51d57900" providerId="ADAL" clId="{1D746A58-BB1E-4011-94F3-D116F1442FD8}"/>
    <pc:docChg chg="undo modSld">
      <pc:chgData name="강환수" userId="f1cac8d9-9172-4d6c-9b10-74cb51d57900" providerId="ADAL" clId="{1D746A58-BB1E-4011-94F3-D116F1442FD8}" dt="2022-05-18T03:06:43.046" v="337" actId="20577"/>
      <pc:docMkLst>
        <pc:docMk/>
      </pc:docMkLst>
      <pc:sldChg chg="modSp">
        <pc:chgData name="강환수" userId="f1cac8d9-9172-4d6c-9b10-74cb51d57900" providerId="ADAL" clId="{1D746A58-BB1E-4011-94F3-D116F1442FD8}" dt="2022-05-12T05:55:18.685" v="230" actId="1076"/>
        <pc:sldMkLst>
          <pc:docMk/>
          <pc:sldMk cId="1885001937" sldId="387"/>
        </pc:sldMkLst>
        <pc:spChg chg="mod">
          <ac:chgData name="강환수" userId="f1cac8d9-9172-4d6c-9b10-74cb51d57900" providerId="ADAL" clId="{1D746A58-BB1E-4011-94F3-D116F1442FD8}" dt="2022-05-12T05:54:13.275" v="223" actId="15"/>
          <ac:spMkLst>
            <pc:docMk/>
            <pc:sldMk cId="1885001937" sldId="387"/>
            <ac:spMk id="3" creationId="{999DC6AA-8C78-4F49-9231-17AD145E8E9F}"/>
          </ac:spMkLst>
        </pc:spChg>
        <pc:spChg chg="mod">
          <ac:chgData name="강환수" userId="f1cac8d9-9172-4d6c-9b10-74cb51d57900" providerId="ADAL" clId="{1D746A58-BB1E-4011-94F3-D116F1442FD8}" dt="2022-05-12T05:55:17.100" v="229" actId="1076"/>
          <ac:spMkLst>
            <pc:docMk/>
            <pc:sldMk cId="1885001937" sldId="387"/>
            <ac:spMk id="6" creationId="{E2031388-213D-457B-88E9-2CD483096E02}"/>
          </ac:spMkLst>
        </pc:spChg>
        <pc:picChg chg="mod">
          <ac:chgData name="강환수" userId="f1cac8d9-9172-4d6c-9b10-74cb51d57900" providerId="ADAL" clId="{1D746A58-BB1E-4011-94F3-D116F1442FD8}" dt="2022-05-12T05:55:18.685" v="230" actId="1076"/>
          <ac:picMkLst>
            <pc:docMk/>
            <pc:sldMk cId="1885001937" sldId="387"/>
            <ac:picMk id="5" creationId="{D01FCDA7-FAEA-4D02-8735-BAAA29599B1A}"/>
          </ac:picMkLst>
        </pc:picChg>
      </pc:sldChg>
      <pc:sldChg chg="modSp">
        <pc:chgData name="강환수" userId="f1cac8d9-9172-4d6c-9b10-74cb51d57900" providerId="ADAL" clId="{1D746A58-BB1E-4011-94F3-D116F1442FD8}" dt="2022-05-12T05:57:12.711" v="240" actId="14100"/>
        <pc:sldMkLst>
          <pc:docMk/>
          <pc:sldMk cId="706241441" sldId="389"/>
        </pc:sldMkLst>
        <pc:spChg chg="mod">
          <ac:chgData name="강환수" userId="f1cac8d9-9172-4d6c-9b10-74cb51d57900" providerId="ADAL" clId="{1D746A58-BB1E-4011-94F3-D116F1442FD8}" dt="2022-05-12T05:57:01.927" v="237" actId="6549"/>
          <ac:spMkLst>
            <pc:docMk/>
            <pc:sldMk cId="706241441" sldId="389"/>
            <ac:spMk id="3" creationId="{999DC6AA-8C78-4F49-9231-17AD145E8E9F}"/>
          </ac:spMkLst>
        </pc:spChg>
        <pc:spChg chg="mod">
          <ac:chgData name="강환수" userId="f1cac8d9-9172-4d6c-9b10-74cb51d57900" providerId="ADAL" clId="{1D746A58-BB1E-4011-94F3-D116F1442FD8}" dt="2022-05-12T05:57:09.238" v="239" actId="1076"/>
          <ac:spMkLst>
            <pc:docMk/>
            <pc:sldMk cId="706241441" sldId="389"/>
            <ac:spMk id="7" creationId="{D543694D-6C88-4EF8-8664-2DB6C98A301E}"/>
          </ac:spMkLst>
        </pc:spChg>
        <pc:picChg chg="mod">
          <ac:chgData name="강환수" userId="f1cac8d9-9172-4d6c-9b10-74cb51d57900" providerId="ADAL" clId="{1D746A58-BB1E-4011-94F3-D116F1442FD8}" dt="2022-05-12T05:57:12.711" v="240" actId="14100"/>
          <ac:picMkLst>
            <pc:docMk/>
            <pc:sldMk cId="706241441" sldId="389"/>
            <ac:picMk id="6" creationId="{B41585D3-D131-4420-B870-9C83C2ECD683}"/>
          </ac:picMkLst>
        </pc:picChg>
      </pc:sldChg>
      <pc:sldChg chg="modSp">
        <pc:chgData name="강환수" userId="f1cac8d9-9172-4d6c-9b10-74cb51d57900" providerId="ADAL" clId="{1D746A58-BB1E-4011-94F3-D116F1442FD8}" dt="2022-05-12T07:02:08.926" v="250" actId="6549"/>
        <pc:sldMkLst>
          <pc:docMk/>
          <pc:sldMk cId="69732562" sldId="390"/>
        </pc:sldMkLst>
        <pc:spChg chg="mod">
          <ac:chgData name="강환수" userId="f1cac8d9-9172-4d6c-9b10-74cb51d57900" providerId="ADAL" clId="{1D746A58-BB1E-4011-94F3-D116F1442FD8}" dt="2022-05-12T07:02:08.926" v="250" actId="6549"/>
          <ac:spMkLst>
            <pc:docMk/>
            <pc:sldMk cId="69732562" sldId="390"/>
            <ac:spMk id="3" creationId="{999DC6AA-8C78-4F49-9231-17AD145E8E9F}"/>
          </ac:spMkLst>
        </pc:spChg>
        <pc:spChg chg="mod">
          <ac:chgData name="강환수" userId="f1cac8d9-9172-4d6c-9b10-74cb51d57900" providerId="ADAL" clId="{1D746A58-BB1E-4011-94F3-D116F1442FD8}" dt="2022-05-12T06:00:18.964" v="249" actId="1038"/>
          <ac:spMkLst>
            <pc:docMk/>
            <pc:sldMk cId="69732562" sldId="390"/>
            <ac:spMk id="5" creationId="{9FE653B6-E1DC-4109-B084-E367F3FA3515}"/>
          </ac:spMkLst>
        </pc:spChg>
        <pc:spChg chg="mod">
          <ac:chgData name="강환수" userId="f1cac8d9-9172-4d6c-9b10-74cb51d57900" providerId="ADAL" clId="{1D746A58-BB1E-4011-94F3-D116F1442FD8}" dt="2022-05-12T06:00:18.964" v="249" actId="1038"/>
          <ac:spMkLst>
            <pc:docMk/>
            <pc:sldMk cId="69732562" sldId="390"/>
            <ac:spMk id="6" creationId="{5F6E103E-44A2-469A-A451-AEBF5679A43B}"/>
          </ac:spMkLst>
        </pc:spChg>
        <pc:spChg chg="mod">
          <ac:chgData name="강환수" userId="f1cac8d9-9172-4d6c-9b10-74cb51d57900" providerId="ADAL" clId="{1D746A58-BB1E-4011-94F3-D116F1442FD8}" dt="2022-05-12T06:00:18.964" v="249" actId="1038"/>
          <ac:spMkLst>
            <pc:docMk/>
            <pc:sldMk cId="69732562" sldId="390"/>
            <ac:spMk id="10" creationId="{25430D8E-545F-4CA2-9227-E151AC465C5C}"/>
          </ac:spMkLst>
        </pc:spChg>
        <pc:picChg chg="mod">
          <ac:chgData name="강환수" userId="f1cac8d9-9172-4d6c-9b10-74cb51d57900" providerId="ADAL" clId="{1D746A58-BB1E-4011-94F3-D116F1442FD8}" dt="2022-05-12T06:00:18.964" v="249" actId="1038"/>
          <ac:picMkLst>
            <pc:docMk/>
            <pc:sldMk cId="69732562" sldId="390"/>
            <ac:picMk id="8" creationId="{E64F8F85-91BF-4423-B51B-E9BC7E19E2E6}"/>
          </ac:picMkLst>
        </pc:picChg>
        <pc:picChg chg="mod">
          <ac:chgData name="강환수" userId="f1cac8d9-9172-4d6c-9b10-74cb51d57900" providerId="ADAL" clId="{1D746A58-BB1E-4011-94F3-D116F1442FD8}" dt="2022-05-12T06:00:18.964" v="249" actId="1038"/>
          <ac:picMkLst>
            <pc:docMk/>
            <pc:sldMk cId="69732562" sldId="390"/>
            <ac:picMk id="9" creationId="{CAA26DF1-8768-4177-8447-626126310A72}"/>
          </ac:picMkLst>
        </pc:picChg>
        <pc:picChg chg="mod">
          <ac:chgData name="강환수" userId="f1cac8d9-9172-4d6c-9b10-74cb51d57900" providerId="ADAL" clId="{1D746A58-BB1E-4011-94F3-D116F1442FD8}" dt="2022-05-12T06:00:18.964" v="249" actId="1038"/>
          <ac:picMkLst>
            <pc:docMk/>
            <pc:sldMk cId="69732562" sldId="390"/>
            <ac:picMk id="12" creationId="{C141EBFC-967D-4599-8C44-6D732611A01B}"/>
          </ac:picMkLst>
        </pc:picChg>
      </pc:sldChg>
      <pc:sldChg chg="modSp">
        <pc:chgData name="강환수" userId="f1cac8d9-9172-4d6c-9b10-74cb51d57900" providerId="ADAL" clId="{1D746A58-BB1E-4011-94F3-D116F1442FD8}" dt="2022-05-12T05:21:28.573" v="130" actId="1076"/>
        <pc:sldMkLst>
          <pc:docMk/>
          <pc:sldMk cId="1751681635" sldId="402"/>
        </pc:sldMkLst>
        <pc:spChg chg="mod">
          <ac:chgData name="강환수" userId="f1cac8d9-9172-4d6c-9b10-74cb51d57900" providerId="ADAL" clId="{1D746A58-BB1E-4011-94F3-D116F1442FD8}" dt="2022-05-12T05:20:57.387" v="125" actId="6549"/>
          <ac:spMkLst>
            <pc:docMk/>
            <pc:sldMk cId="1751681635" sldId="402"/>
            <ac:spMk id="3" creationId="{4BB1981C-E7C6-4C0B-976D-98C62727763B}"/>
          </ac:spMkLst>
        </pc:spChg>
        <pc:spChg chg="mod">
          <ac:chgData name="강환수" userId="f1cac8d9-9172-4d6c-9b10-74cb51d57900" providerId="ADAL" clId="{1D746A58-BB1E-4011-94F3-D116F1442FD8}" dt="2022-05-12T05:21:20.372" v="127" actId="1076"/>
          <ac:spMkLst>
            <pc:docMk/>
            <pc:sldMk cId="1751681635" sldId="402"/>
            <ac:spMk id="6" creationId="{CE6D0DB4-B85D-41FB-AABE-1EC9445DE34A}"/>
          </ac:spMkLst>
        </pc:spChg>
        <pc:picChg chg="mod">
          <ac:chgData name="강환수" userId="f1cac8d9-9172-4d6c-9b10-74cb51d57900" providerId="ADAL" clId="{1D746A58-BB1E-4011-94F3-D116F1442FD8}" dt="2022-05-12T05:21:28.573" v="130" actId="1076"/>
          <ac:picMkLst>
            <pc:docMk/>
            <pc:sldMk cId="1751681635" sldId="402"/>
            <ac:picMk id="5" creationId="{96D53348-A0AC-4105-A606-6F8C3089A8D2}"/>
          </ac:picMkLst>
        </pc:picChg>
      </pc:sldChg>
      <pc:sldChg chg="addSp modSp">
        <pc:chgData name="강환수" userId="f1cac8d9-9172-4d6c-9b10-74cb51d57900" providerId="ADAL" clId="{1D746A58-BB1E-4011-94F3-D116F1442FD8}" dt="2022-05-18T03:06:43.046" v="337" actId="20577"/>
        <pc:sldMkLst>
          <pc:docMk/>
          <pc:sldMk cId="201273295" sldId="403"/>
        </pc:sldMkLst>
        <pc:spChg chg="mod">
          <ac:chgData name="강환수" userId="f1cac8d9-9172-4d6c-9b10-74cb51d57900" providerId="ADAL" clId="{1D746A58-BB1E-4011-94F3-D116F1442FD8}" dt="2022-05-18T03:06:43.046" v="337" actId="20577"/>
          <ac:spMkLst>
            <pc:docMk/>
            <pc:sldMk cId="201273295" sldId="403"/>
            <ac:spMk id="3" creationId="{4BB1981C-E7C6-4C0B-976D-98C62727763B}"/>
          </ac:spMkLst>
        </pc:spChg>
        <pc:spChg chg="add mod">
          <ac:chgData name="강환수" userId="f1cac8d9-9172-4d6c-9b10-74cb51d57900" providerId="ADAL" clId="{1D746A58-BB1E-4011-94F3-D116F1442FD8}" dt="2022-05-12T05:05:45.118" v="1" actId="1076"/>
          <ac:spMkLst>
            <pc:docMk/>
            <pc:sldMk cId="201273295" sldId="403"/>
            <ac:spMk id="8" creationId="{C782DD55-7BB6-477C-A00D-9DC016CC715E}"/>
          </ac:spMkLst>
        </pc:spChg>
        <pc:spChg chg="add mod">
          <ac:chgData name="강환수" userId="f1cac8d9-9172-4d6c-9b10-74cb51d57900" providerId="ADAL" clId="{1D746A58-BB1E-4011-94F3-D116F1442FD8}" dt="2022-05-12T05:05:45.118" v="1" actId="1076"/>
          <ac:spMkLst>
            <pc:docMk/>
            <pc:sldMk cId="201273295" sldId="403"/>
            <ac:spMk id="9" creationId="{9EC34902-E22B-4E16-A0BC-897AC11424AE}"/>
          </ac:spMkLst>
        </pc:spChg>
        <pc:picChg chg="add mod">
          <ac:chgData name="강환수" userId="f1cac8d9-9172-4d6c-9b10-74cb51d57900" providerId="ADAL" clId="{1D746A58-BB1E-4011-94F3-D116F1442FD8}" dt="2022-05-12T05:05:45.118" v="1" actId="1076"/>
          <ac:picMkLst>
            <pc:docMk/>
            <pc:sldMk cId="201273295" sldId="403"/>
            <ac:picMk id="6" creationId="{13D1BBF9-7462-474C-B08B-CABA5C685E6F}"/>
          </ac:picMkLst>
        </pc:picChg>
      </pc:sldChg>
      <pc:sldChg chg="modSp">
        <pc:chgData name="강환수" userId="f1cac8d9-9172-4d6c-9b10-74cb51d57900" providerId="ADAL" clId="{1D746A58-BB1E-4011-94F3-D116F1442FD8}" dt="2022-05-12T05:07:29.326" v="55" actId="1037"/>
        <pc:sldMkLst>
          <pc:docMk/>
          <pc:sldMk cId="4071034399" sldId="404"/>
        </pc:sldMkLst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24" creationId="{2F03C804-285E-48F9-9471-24A4F32A6BE9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37" creationId="{28532CC3-8500-403F-A0B9-D663B70C8ACA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38" creationId="{BA0ACE46-35CD-43BF-BF3D-89D75A9B9A82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58" creationId="{41C49FA9-9EDF-41AA-B0EB-FCEA403D9398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59" creationId="{6F135A5E-CA6E-4854-882F-A66BFD91B626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60" creationId="{AE42EDA8-F0C8-4A0F-BE0F-AC2C3370FF72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61" creationId="{6CBAEDC9-4E3B-405B-84FA-C3D318355A8B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62" creationId="{4B9F137F-0395-4580-889E-2E12C0DCAA4E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63" creationId="{3D49C868-0D4B-41D8-83F7-CC380761FF4D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64" creationId="{263FC253-0893-43C8-AFB1-854316B62B1B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66" creationId="{E30398A3-192E-4C90-BF18-7996D6AA5A7D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67" creationId="{3BC416D8-16F8-4FF5-80EF-0BB4E150114D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68" creationId="{1B205E60-3FF8-48AF-8AF2-A75E7D9298CD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69" creationId="{6D14DA5E-76C0-403B-BBB0-9BDA13DA4D97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70" creationId="{898F032B-E1F9-4423-A85D-7F194D8A2C00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71" creationId="{394D4839-72DB-4592-8089-E2EC20F6014F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72" creationId="{FA45ECAA-7EAE-4EC5-95A4-B7E1F21D5EEC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73" creationId="{C956D29B-2FEA-4D4E-B813-97F285BDC2BA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74" creationId="{8230E38D-705A-44DF-B01C-ABB12D4132C6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75" creationId="{096A89E1-EB25-44F5-8420-7C69923560EE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76" creationId="{BDDE8922-AF23-4C10-A0E7-731CA5ACA762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78" creationId="{CEAD8559-743B-4A82-B388-8E7FF36C5411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79" creationId="{A404DC97-D880-4C08-9F6A-52F485142B46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80" creationId="{FB10649F-5084-42FA-96C1-AE14F9F75035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81" creationId="{D5C75DC9-69F9-468E-BA8D-6B952987769E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85" creationId="{BC7A0C1E-B588-4458-852D-0C8A3B4661BC}"/>
          </ac:spMkLst>
        </pc:spChg>
        <pc:spChg chg="mod">
          <ac:chgData name="강환수" userId="f1cac8d9-9172-4d6c-9b10-74cb51d57900" providerId="ADAL" clId="{1D746A58-BB1E-4011-94F3-D116F1442FD8}" dt="2022-05-12T05:07:29.326" v="55" actId="1037"/>
          <ac:spMkLst>
            <pc:docMk/>
            <pc:sldMk cId="4071034399" sldId="404"/>
            <ac:spMk id="87" creationId="{09CF34A1-74EA-4AD6-9F6F-8718E8C735D7}"/>
          </ac:spMkLst>
        </pc:spChg>
        <pc:cxnChg chg="mod">
          <ac:chgData name="강환수" userId="f1cac8d9-9172-4d6c-9b10-74cb51d57900" providerId="ADAL" clId="{1D746A58-BB1E-4011-94F3-D116F1442FD8}" dt="2022-05-12T05:07:29.326" v="55" actId="1037"/>
          <ac:cxnSpMkLst>
            <pc:docMk/>
            <pc:sldMk cId="4071034399" sldId="404"/>
            <ac:cxnSpMk id="35" creationId="{7810AA30-1F84-44FD-B0A4-82D1337EEA58}"/>
          </ac:cxnSpMkLst>
        </pc:cxnChg>
        <pc:cxnChg chg="mod">
          <ac:chgData name="강환수" userId="f1cac8d9-9172-4d6c-9b10-74cb51d57900" providerId="ADAL" clId="{1D746A58-BB1E-4011-94F3-D116F1442FD8}" dt="2022-05-12T05:07:29.326" v="55" actId="1037"/>
          <ac:cxnSpMkLst>
            <pc:docMk/>
            <pc:sldMk cId="4071034399" sldId="404"/>
            <ac:cxnSpMk id="36" creationId="{2E17BD2A-9301-448D-97DE-4465CDEC8527}"/>
          </ac:cxnSpMkLst>
        </pc:cxnChg>
      </pc:sldChg>
      <pc:sldChg chg="modSp">
        <pc:chgData name="강환수" userId="f1cac8d9-9172-4d6c-9b10-74cb51d57900" providerId="ADAL" clId="{1D746A58-BB1E-4011-94F3-D116F1442FD8}" dt="2022-05-12T05:09:04.022" v="63" actId="1037"/>
        <pc:sldMkLst>
          <pc:docMk/>
          <pc:sldMk cId="2578633719" sldId="405"/>
        </pc:sldMkLst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7" creationId="{501F3B8C-DA57-44EE-A2D3-E6EE731B849C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8" creationId="{81A9AF2F-FDBA-4AB0-992F-E4BFB628636C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51" creationId="{7DFB0D9E-A121-49D8-BAE0-CFB45CD05445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52" creationId="{2ACD25D2-8453-4CA3-A24A-9A8BF721E3A7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53" creationId="{186C05A3-F493-4604-8118-8B682CEC5BFB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80" creationId="{8AA961C8-0A47-4FB6-AACE-8176564D3E3A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81" creationId="{61037935-81AA-4519-A737-11EA80FB0975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82" creationId="{B6601B67-2986-404D-8A37-BBBA3E3896F3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83" creationId="{7C7AB39D-90F4-4EE6-930A-2C71804A1A50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84" creationId="{34CAC9D1-DB01-40F0-B85E-2BA81918E5A0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85" creationId="{9C056438-B047-4681-9564-3AB600743615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86" creationId="{893B191F-764E-413A-9D2F-460DF4A51556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88" creationId="{1B80170C-762E-4BA4-AF6C-065CC66D1AA3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89" creationId="{CFBF7E5E-5371-4FB9-8E23-3D20920EAECB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92" creationId="{FCE49B83-79E7-4DC7-8239-9CE4645E2F2C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93" creationId="{00330CC6-2D3A-47AE-A941-86CF9E665326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94" creationId="{0B060E1F-E67A-4890-8415-B00ADA485A7D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95" creationId="{3E835BF4-F784-42A0-A573-209FDCC7A669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96" creationId="{82C78894-4373-4B7D-B944-E70D84016B92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97" creationId="{6F0EA99C-0913-4347-821C-769D121AABDC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98" creationId="{1CC78620-15AE-41B9-B165-6CFB58288F07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100" creationId="{D17A2F7D-40C5-46CA-91FB-96D195FD835C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101" creationId="{8B6AAC88-A71D-4EDC-AE51-3D3E9F117CBB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102" creationId="{10BCDBAC-7041-4729-8F43-E8B5D43D1D6D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107" creationId="{1FAE2245-1361-4466-B28F-CD4C45323029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108" creationId="{61515908-D0AF-49AD-99B5-2BBE341769DD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111" creationId="{05828B9E-FFF2-4BA2-AC6E-F4633BB90445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112" creationId="{9C1235B8-CDA7-461E-BDB8-38C05EE0F199}"/>
          </ac:spMkLst>
        </pc:spChg>
        <pc:spChg chg="mod">
          <ac:chgData name="강환수" userId="f1cac8d9-9172-4d6c-9b10-74cb51d57900" providerId="ADAL" clId="{1D746A58-BB1E-4011-94F3-D116F1442FD8}" dt="2022-05-12T05:09:04.022" v="63" actId="1037"/>
          <ac:spMkLst>
            <pc:docMk/>
            <pc:sldMk cId="2578633719" sldId="405"/>
            <ac:spMk id="114" creationId="{1229A932-276D-42E0-A75E-5C3192F786D5}"/>
          </ac:spMkLst>
        </pc:spChg>
        <pc:cxnChg chg="mod">
          <ac:chgData name="강환수" userId="f1cac8d9-9172-4d6c-9b10-74cb51d57900" providerId="ADAL" clId="{1D746A58-BB1E-4011-94F3-D116F1442FD8}" dt="2022-05-12T05:09:04.022" v="63" actId="1037"/>
          <ac:cxnSpMkLst>
            <pc:docMk/>
            <pc:sldMk cId="2578633719" sldId="405"/>
            <ac:cxnSpMk id="10" creationId="{9DB6BCC5-C3BF-450B-9744-18833487B257}"/>
          </ac:cxnSpMkLst>
        </pc:cxnChg>
        <pc:cxnChg chg="mod">
          <ac:chgData name="강환수" userId="f1cac8d9-9172-4d6c-9b10-74cb51d57900" providerId="ADAL" clId="{1D746A58-BB1E-4011-94F3-D116F1442FD8}" dt="2022-05-12T05:09:04.022" v="63" actId="1037"/>
          <ac:cxnSpMkLst>
            <pc:docMk/>
            <pc:sldMk cId="2578633719" sldId="405"/>
            <ac:cxnSpMk id="49" creationId="{CDCA7321-B5A5-48B1-B50C-594B6855C108}"/>
          </ac:cxnSpMkLst>
        </pc:cxnChg>
        <pc:cxnChg chg="mod">
          <ac:chgData name="강환수" userId="f1cac8d9-9172-4d6c-9b10-74cb51d57900" providerId="ADAL" clId="{1D746A58-BB1E-4011-94F3-D116F1442FD8}" dt="2022-05-12T05:09:04.022" v="63" actId="1037"/>
          <ac:cxnSpMkLst>
            <pc:docMk/>
            <pc:sldMk cId="2578633719" sldId="405"/>
            <ac:cxnSpMk id="50" creationId="{26C63278-4D85-463F-872C-EAC82E9062BB}"/>
          </ac:cxnSpMkLst>
        </pc:cxnChg>
      </pc:sldChg>
      <pc:sldChg chg="modSp">
        <pc:chgData name="강환수" userId="f1cac8d9-9172-4d6c-9b10-74cb51d57900" providerId="ADAL" clId="{1D746A58-BB1E-4011-94F3-D116F1442FD8}" dt="2022-05-12T05:11:16.872" v="70" actId="1038"/>
        <pc:sldMkLst>
          <pc:docMk/>
          <pc:sldMk cId="3239217339" sldId="406"/>
        </pc:sldMkLst>
        <pc:spChg chg="mod">
          <ac:chgData name="강환수" userId="f1cac8d9-9172-4d6c-9b10-74cb51d57900" providerId="ADAL" clId="{1D746A58-BB1E-4011-94F3-D116F1442FD8}" dt="2022-05-12T05:11:06.201" v="67" actId="207"/>
          <ac:spMkLst>
            <pc:docMk/>
            <pc:sldMk cId="3239217339" sldId="406"/>
            <ac:spMk id="3" creationId="{4BB1981C-E7C6-4C0B-976D-98C62727763B}"/>
          </ac:spMkLst>
        </pc:spChg>
        <pc:spChg chg="mod">
          <ac:chgData name="강환수" userId="f1cac8d9-9172-4d6c-9b10-74cb51d57900" providerId="ADAL" clId="{1D746A58-BB1E-4011-94F3-D116F1442FD8}" dt="2022-05-12T05:11:16.872" v="70" actId="1038"/>
          <ac:spMkLst>
            <pc:docMk/>
            <pc:sldMk cId="3239217339" sldId="406"/>
            <ac:spMk id="39" creationId="{213E8625-D64E-4936-99E4-3D94BC0B2BF7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51" creationId="{7DFB0D9E-A121-49D8-BAE0-CFB45CD05445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52" creationId="{2ACD25D2-8453-4CA3-A24A-9A8BF721E3A7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90" creationId="{581EFF85-820A-4AD9-81F6-8DD1712A1FDD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91" creationId="{7FD775BE-BD58-4025-B957-A14C5DB88D97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92" creationId="{4DE4CF37-20CA-4D8F-B09A-077AF239D1DB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93" creationId="{5696F60A-A883-4221-810E-E012C25AB0DB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94" creationId="{18E92204-A20C-43B6-8D52-DA0CCE8586BA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95" creationId="{88384DEB-575F-48EB-8D21-D33419E9338D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96" creationId="{C80F28B2-A2B7-4332-BC6E-83EB6367D6FD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98" creationId="{DD90F3F6-2DBA-4E58-9FF4-9EDEF70A75B2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99" creationId="{0D3A617F-9856-41F6-8E7E-6924200DD1F3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101" creationId="{8D02E8EC-CF9A-4D15-865C-1CB07E39F561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102" creationId="{122C68C0-3F71-4E8D-8DEF-FBADC7F1E8DA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103" creationId="{06B0BF67-E120-4178-8DA8-F62453F04219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104" creationId="{4BD038D2-3D28-44FB-9F09-08067818FA7D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105" creationId="{8D643883-427F-46BE-9C7B-F87B5D0EA3CB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106" creationId="{F30A3946-28B3-435A-A330-B34DE9A110E8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107" creationId="{E1EE06F1-9D3D-4B10-A3D1-DC9F7A27DA62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109" creationId="{45B487C5-ECF6-4BC8-B4EC-1E312937FD85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110" creationId="{6091058F-CD28-49F5-8F56-3820C8548C9A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112" creationId="{E8EF8571-9E56-4365-90CD-61586D9F1ACA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113" creationId="{DDA7BCAF-6786-4A3F-9BA0-E6925499506E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117" creationId="{C9B136FD-0606-4DDB-9862-8B058E14CE36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118" creationId="{E9045AC2-E32E-4B0B-805C-4EAE05AD0152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119" creationId="{D7AB8879-12CB-45AD-AE2D-F11E1BED0498}"/>
          </ac:spMkLst>
        </pc:spChg>
        <pc:spChg chg="mod">
          <ac:chgData name="강환수" userId="f1cac8d9-9172-4d6c-9b10-74cb51d57900" providerId="ADAL" clId="{1D746A58-BB1E-4011-94F3-D116F1442FD8}" dt="2022-05-12T05:10:11.542" v="65" actId="1037"/>
          <ac:spMkLst>
            <pc:docMk/>
            <pc:sldMk cId="3239217339" sldId="406"/>
            <ac:spMk id="121" creationId="{B97732FE-E685-4322-8CAB-6E7BC4A7302D}"/>
          </ac:spMkLst>
        </pc:spChg>
        <pc:cxnChg chg="mod">
          <ac:chgData name="강환수" userId="f1cac8d9-9172-4d6c-9b10-74cb51d57900" providerId="ADAL" clId="{1D746A58-BB1E-4011-94F3-D116F1442FD8}" dt="2022-05-12T05:10:11.542" v="65" actId="1037"/>
          <ac:cxnSpMkLst>
            <pc:docMk/>
            <pc:sldMk cId="3239217339" sldId="406"/>
            <ac:cxnSpMk id="49" creationId="{CDCA7321-B5A5-48B1-B50C-594B6855C108}"/>
          </ac:cxnSpMkLst>
        </pc:cxnChg>
        <pc:cxnChg chg="mod">
          <ac:chgData name="강환수" userId="f1cac8d9-9172-4d6c-9b10-74cb51d57900" providerId="ADAL" clId="{1D746A58-BB1E-4011-94F3-D116F1442FD8}" dt="2022-05-12T05:10:11.542" v="65" actId="1037"/>
          <ac:cxnSpMkLst>
            <pc:docMk/>
            <pc:sldMk cId="3239217339" sldId="406"/>
            <ac:cxnSpMk id="50" creationId="{26C63278-4D85-463F-872C-EAC82E9062BB}"/>
          </ac:cxnSpMkLst>
        </pc:cxnChg>
      </pc:sldChg>
      <pc:sldChg chg="modSp">
        <pc:chgData name="강환수" userId="f1cac8d9-9172-4d6c-9b10-74cb51d57900" providerId="ADAL" clId="{1D746A58-BB1E-4011-94F3-D116F1442FD8}" dt="2022-05-12T05:17:23.078" v="105" actId="1037"/>
        <pc:sldMkLst>
          <pc:docMk/>
          <pc:sldMk cId="1231928736" sldId="410"/>
        </pc:sldMkLst>
        <pc:spChg chg="mod">
          <ac:chgData name="강환수" userId="f1cac8d9-9172-4d6c-9b10-74cb51d57900" providerId="ADAL" clId="{1D746A58-BB1E-4011-94F3-D116F1442FD8}" dt="2022-05-12T05:16:35.604" v="71" actId="14100"/>
          <ac:spMkLst>
            <pc:docMk/>
            <pc:sldMk cId="1231928736" sldId="410"/>
            <ac:spMk id="3" creationId="{4BB1981C-E7C6-4C0B-976D-98C62727763B}"/>
          </ac:spMkLst>
        </pc:spChg>
        <pc:spChg chg="mod">
          <ac:chgData name="강환수" userId="f1cac8d9-9172-4d6c-9b10-74cb51d57900" providerId="ADAL" clId="{1D746A58-BB1E-4011-94F3-D116F1442FD8}" dt="2022-05-12T05:17:23.078" v="105" actId="1037"/>
          <ac:spMkLst>
            <pc:docMk/>
            <pc:sldMk cId="1231928736" sldId="410"/>
            <ac:spMk id="13" creationId="{8552E414-F93B-40DD-8C3D-4FBD65CCA247}"/>
          </ac:spMkLst>
        </pc:spChg>
        <pc:spChg chg="mod">
          <ac:chgData name="강환수" userId="f1cac8d9-9172-4d6c-9b10-74cb51d57900" providerId="ADAL" clId="{1D746A58-BB1E-4011-94F3-D116F1442FD8}" dt="2022-05-12T05:17:00.355" v="86" actId="1035"/>
          <ac:spMkLst>
            <pc:docMk/>
            <pc:sldMk cId="1231928736" sldId="410"/>
            <ac:spMk id="14" creationId="{EA7D0F61-2224-4E2A-BF19-E464057228D2}"/>
          </ac:spMkLst>
        </pc:spChg>
        <pc:spChg chg="mod">
          <ac:chgData name="강환수" userId="f1cac8d9-9172-4d6c-9b10-74cb51d57900" providerId="ADAL" clId="{1D746A58-BB1E-4011-94F3-D116F1442FD8}" dt="2022-05-12T05:17:11.088" v="92" actId="1036"/>
          <ac:spMkLst>
            <pc:docMk/>
            <pc:sldMk cId="1231928736" sldId="410"/>
            <ac:spMk id="15" creationId="{D13D7604-4FA9-4C61-8C62-4591A90E24E6}"/>
          </ac:spMkLst>
        </pc:spChg>
        <pc:spChg chg="mod">
          <ac:chgData name="강환수" userId="f1cac8d9-9172-4d6c-9b10-74cb51d57900" providerId="ADAL" clId="{1D746A58-BB1E-4011-94F3-D116F1442FD8}" dt="2022-05-12T05:17:00.355" v="86" actId="1035"/>
          <ac:spMkLst>
            <pc:docMk/>
            <pc:sldMk cId="1231928736" sldId="410"/>
            <ac:spMk id="16" creationId="{47445A95-8DCA-4510-879D-1AB42E79F513}"/>
          </ac:spMkLst>
        </pc:spChg>
        <pc:spChg chg="mod">
          <ac:chgData name="강환수" userId="f1cac8d9-9172-4d6c-9b10-74cb51d57900" providerId="ADAL" clId="{1D746A58-BB1E-4011-94F3-D116F1442FD8}" dt="2022-05-12T05:17:00.355" v="86" actId="1035"/>
          <ac:spMkLst>
            <pc:docMk/>
            <pc:sldMk cId="1231928736" sldId="410"/>
            <ac:spMk id="17" creationId="{609011C6-8AE7-47F0-A191-2A140BEF4E9F}"/>
          </ac:spMkLst>
        </pc:spChg>
        <pc:spChg chg="mod">
          <ac:chgData name="강환수" userId="f1cac8d9-9172-4d6c-9b10-74cb51d57900" providerId="ADAL" clId="{1D746A58-BB1E-4011-94F3-D116F1442FD8}" dt="2022-05-12T05:17:00.355" v="86" actId="1035"/>
          <ac:spMkLst>
            <pc:docMk/>
            <pc:sldMk cId="1231928736" sldId="410"/>
            <ac:spMk id="22" creationId="{6B8715F5-0327-4FE7-8C34-20EEC6FA8AE5}"/>
          </ac:spMkLst>
        </pc:spChg>
        <pc:spChg chg="mod">
          <ac:chgData name="강환수" userId="f1cac8d9-9172-4d6c-9b10-74cb51d57900" providerId="ADAL" clId="{1D746A58-BB1E-4011-94F3-D116F1442FD8}" dt="2022-05-12T05:17:23.078" v="105" actId="1037"/>
          <ac:spMkLst>
            <pc:docMk/>
            <pc:sldMk cId="1231928736" sldId="410"/>
            <ac:spMk id="23" creationId="{850E5C53-82FD-4615-A087-007FA6567C62}"/>
          </ac:spMkLst>
        </pc:spChg>
        <pc:spChg chg="mod">
          <ac:chgData name="강환수" userId="f1cac8d9-9172-4d6c-9b10-74cb51d57900" providerId="ADAL" clId="{1D746A58-BB1E-4011-94F3-D116F1442FD8}" dt="2022-05-12T05:17:23.078" v="105" actId="1037"/>
          <ac:spMkLst>
            <pc:docMk/>
            <pc:sldMk cId="1231928736" sldId="410"/>
            <ac:spMk id="24" creationId="{4CE219AA-7491-4B6B-997F-6AC43B61E393}"/>
          </ac:spMkLst>
        </pc:spChg>
        <pc:spChg chg="mod">
          <ac:chgData name="강환수" userId="f1cac8d9-9172-4d6c-9b10-74cb51d57900" providerId="ADAL" clId="{1D746A58-BB1E-4011-94F3-D116F1442FD8}" dt="2022-05-12T05:17:23.078" v="105" actId="1037"/>
          <ac:spMkLst>
            <pc:docMk/>
            <pc:sldMk cId="1231928736" sldId="410"/>
            <ac:spMk id="25" creationId="{442BC8EC-7871-4683-B4E6-AA4C096A2094}"/>
          </ac:spMkLst>
        </pc:spChg>
        <pc:spChg chg="mod">
          <ac:chgData name="강환수" userId="f1cac8d9-9172-4d6c-9b10-74cb51d57900" providerId="ADAL" clId="{1D746A58-BB1E-4011-94F3-D116F1442FD8}" dt="2022-05-12T05:17:23.078" v="105" actId="1037"/>
          <ac:spMkLst>
            <pc:docMk/>
            <pc:sldMk cId="1231928736" sldId="410"/>
            <ac:spMk id="28" creationId="{BCAC4374-ADBC-4E51-B456-384BFB53C16E}"/>
          </ac:spMkLst>
        </pc:spChg>
        <pc:cxnChg chg="mod">
          <ac:chgData name="강환수" userId="f1cac8d9-9172-4d6c-9b10-74cb51d57900" providerId="ADAL" clId="{1D746A58-BB1E-4011-94F3-D116F1442FD8}" dt="2022-05-12T05:17:11.088" v="92" actId="1036"/>
          <ac:cxnSpMkLst>
            <pc:docMk/>
            <pc:sldMk cId="1231928736" sldId="410"/>
            <ac:cxnSpMk id="19" creationId="{CBAB6659-1611-4E16-8124-83F9CD7FDA5F}"/>
          </ac:cxnSpMkLst>
        </pc:cxnChg>
        <pc:cxnChg chg="mod">
          <ac:chgData name="강환수" userId="f1cac8d9-9172-4d6c-9b10-74cb51d57900" providerId="ADAL" clId="{1D746A58-BB1E-4011-94F3-D116F1442FD8}" dt="2022-05-12T05:17:23.078" v="105" actId="1037"/>
          <ac:cxnSpMkLst>
            <pc:docMk/>
            <pc:sldMk cId="1231928736" sldId="410"/>
            <ac:cxnSpMk id="27" creationId="{704D5EF3-D591-4BB0-B960-1E3B34D07998}"/>
          </ac:cxnSpMkLst>
        </pc:cxnChg>
      </pc:sldChg>
      <pc:sldChg chg="modSp">
        <pc:chgData name="강환수" userId="f1cac8d9-9172-4d6c-9b10-74cb51d57900" providerId="ADAL" clId="{1D746A58-BB1E-4011-94F3-D116F1442FD8}" dt="2022-05-12T05:19:59.376" v="123" actId="1037"/>
        <pc:sldMkLst>
          <pc:docMk/>
          <pc:sldMk cId="1763678916" sldId="412"/>
        </pc:sldMkLst>
        <pc:spChg chg="mod">
          <ac:chgData name="강환수" userId="f1cac8d9-9172-4d6c-9b10-74cb51d57900" providerId="ADAL" clId="{1D746A58-BB1E-4011-94F3-D116F1442FD8}" dt="2022-05-12T05:19:54.936" v="121" actId="1076"/>
          <ac:spMkLst>
            <pc:docMk/>
            <pc:sldMk cId="1763678916" sldId="412"/>
            <ac:spMk id="9" creationId="{2431E045-E0A7-4D2D-ACA1-A7DE3A24988F}"/>
          </ac:spMkLst>
        </pc:spChg>
        <pc:spChg chg="mod">
          <ac:chgData name="강환수" userId="f1cac8d9-9172-4d6c-9b10-74cb51d57900" providerId="ADAL" clId="{1D746A58-BB1E-4011-94F3-D116F1442FD8}" dt="2022-05-12T05:19:30.370" v="119" actId="1076"/>
          <ac:spMkLst>
            <pc:docMk/>
            <pc:sldMk cId="1763678916" sldId="412"/>
            <ac:spMk id="11" creationId="{1CE2D674-FD69-4C1C-80BD-8B9951DB9911}"/>
          </ac:spMkLst>
        </pc:spChg>
        <pc:picChg chg="mod">
          <ac:chgData name="강환수" userId="f1cac8d9-9172-4d6c-9b10-74cb51d57900" providerId="ADAL" clId="{1D746A58-BB1E-4011-94F3-D116F1442FD8}" dt="2022-05-12T05:19:59.376" v="123" actId="1037"/>
          <ac:picMkLst>
            <pc:docMk/>
            <pc:sldMk cId="1763678916" sldId="412"/>
            <ac:picMk id="8" creationId="{539A6426-739D-42EA-AD8E-38A7D1B32E2D}"/>
          </ac:picMkLst>
        </pc:picChg>
      </pc:sldChg>
      <pc:sldChg chg="addSp modSp">
        <pc:chgData name="강환수" userId="f1cac8d9-9172-4d6c-9b10-74cb51d57900" providerId="ADAL" clId="{1D746A58-BB1E-4011-94F3-D116F1442FD8}" dt="2022-05-12T05:22:53.091" v="139" actId="14100"/>
        <pc:sldMkLst>
          <pc:docMk/>
          <pc:sldMk cId="3449659161" sldId="413"/>
        </pc:sldMkLst>
        <pc:cxnChg chg="add mod">
          <ac:chgData name="강환수" userId="f1cac8d9-9172-4d6c-9b10-74cb51d57900" providerId="ADAL" clId="{1D746A58-BB1E-4011-94F3-D116F1442FD8}" dt="2022-05-12T05:22:23.984" v="131" actId="11529"/>
          <ac:cxnSpMkLst>
            <pc:docMk/>
            <pc:sldMk cId="3449659161" sldId="413"/>
            <ac:cxnSpMk id="6" creationId="{840C307E-9A3F-46EA-A358-061CA98BEF66}"/>
          </ac:cxnSpMkLst>
        </pc:cxnChg>
        <pc:cxnChg chg="add mod">
          <ac:chgData name="강환수" userId="f1cac8d9-9172-4d6c-9b10-74cb51d57900" providerId="ADAL" clId="{1D746A58-BB1E-4011-94F3-D116F1442FD8}" dt="2022-05-12T05:22:41.758" v="135" actId="14100"/>
          <ac:cxnSpMkLst>
            <pc:docMk/>
            <pc:sldMk cId="3449659161" sldId="413"/>
            <ac:cxnSpMk id="23" creationId="{A4807630-1D39-41C9-94C0-77138DAFB645}"/>
          </ac:cxnSpMkLst>
        </pc:cxnChg>
        <pc:cxnChg chg="add mod">
          <ac:chgData name="강환수" userId="f1cac8d9-9172-4d6c-9b10-74cb51d57900" providerId="ADAL" clId="{1D746A58-BB1E-4011-94F3-D116F1442FD8}" dt="2022-05-12T05:22:53.091" v="139" actId="14100"/>
          <ac:cxnSpMkLst>
            <pc:docMk/>
            <pc:sldMk cId="3449659161" sldId="413"/>
            <ac:cxnSpMk id="25" creationId="{28F72D57-3AE3-420C-8D5E-380435B873CF}"/>
          </ac:cxnSpMkLst>
        </pc:cxnChg>
      </pc:sldChg>
      <pc:sldChg chg="modSp">
        <pc:chgData name="강환수" userId="f1cac8d9-9172-4d6c-9b10-74cb51d57900" providerId="ADAL" clId="{1D746A58-BB1E-4011-94F3-D116F1442FD8}" dt="2022-05-12T05:29:43.599" v="162" actId="1076"/>
        <pc:sldMkLst>
          <pc:docMk/>
          <pc:sldMk cId="769717529" sldId="417"/>
        </pc:sldMkLst>
        <pc:spChg chg="mod">
          <ac:chgData name="강환수" userId="f1cac8d9-9172-4d6c-9b10-74cb51d57900" providerId="ADAL" clId="{1D746A58-BB1E-4011-94F3-D116F1442FD8}" dt="2022-05-12T05:29:43.599" v="162" actId="1076"/>
          <ac:spMkLst>
            <pc:docMk/>
            <pc:sldMk cId="769717529" sldId="417"/>
            <ac:spMk id="32" creationId="{7CD864B6-71AC-4834-848A-2C4C500A3320}"/>
          </ac:spMkLst>
        </pc:spChg>
      </pc:sldChg>
      <pc:sldChg chg="addSp modSp">
        <pc:chgData name="강환수" userId="f1cac8d9-9172-4d6c-9b10-74cb51d57900" providerId="ADAL" clId="{1D746A58-BB1E-4011-94F3-D116F1442FD8}" dt="2022-05-12T05:41:36.970" v="174" actId="1076"/>
        <pc:sldMkLst>
          <pc:docMk/>
          <pc:sldMk cId="1497080686" sldId="423"/>
        </pc:sldMkLst>
        <pc:spChg chg="mod">
          <ac:chgData name="강환수" userId="f1cac8d9-9172-4d6c-9b10-74cb51d57900" providerId="ADAL" clId="{1D746A58-BB1E-4011-94F3-D116F1442FD8}" dt="2022-05-12T05:40:38.612" v="170" actId="6549"/>
          <ac:spMkLst>
            <pc:docMk/>
            <pc:sldMk cId="1497080686" sldId="423"/>
            <ac:spMk id="3" creationId="{4BB1981C-E7C6-4C0B-976D-98C62727763B}"/>
          </ac:spMkLst>
        </pc:spChg>
        <pc:spChg chg="add mod">
          <ac:chgData name="강환수" userId="f1cac8d9-9172-4d6c-9b10-74cb51d57900" providerId="ADAL" clId="{1D746A58-BB1E-4011-94F3-D116F1442FD8}" dt="2022-05-12T05:41:36.970" v="174" actId="1076"/>
          <ac:spMkLst>
            <pc:docMk/>
            <pc:sldMk cId="1497080686" sldId="423"/>
            <ac:spMk id="6" creationId="{10D83CC8-22BB-4C21-A368-F101F5EBBDF6}"/>
          </ac:spMkLst>
        </pc:spChg>
        <pc:picChg chg="add mod">
          <ac:chgData name="강환수" userId="f1cac8d9-9172-4d6c-9b10-74cb51d57900" providerId="ADAL" clId="{1D746A58-BB1E-4011-94F3-D116F1442FD8}" dt="2022-05-12T05:41:36.970" v="174" actId="1076"/>
          <ac:picMkLst>
            <pc:docMk/>
            <pc:sldMk cId="1497080686" sldId="423"/>
            <ac:picMk id="5" creationId="{ABBC1B1B-2B8D-440D-9260-8CC20904FED2}"/>
          </ac:picMkLst>
        </pc:picChg>
      </pc:sldChg>
      <pc:sldChg chg="modSp">
        <pc:chgData name="강환수" userId="f1cac8d9-9172-4d6c-9b10-74cb51d57900" providerId="ADAL" clId="{1D746A58-BB1E-4011-94F3-D116F1442FD8}" dt="2022-05-12T05:43:22.109" v="175" actId="6549"/>
        <pc:sldMkLst>
          <pc:docMk/>
          <pc:sldMk cId="3879607979" sldId="424"/>
        </pc:sldMkLst>
        <pc:spChg chg="mod">
          <ac:chgData name="강환수" userId="f1cac8d9-9172-4d6c-9b10-74cb51d57900" providerId="ADAL" clId="{1D746A58-BB1E-4011-94F3-D116F1442FD8}" dt="2022-05-12T05:43:22.109" v="175" actId="6549"/>
          <ac:spMkLst>
            <pc:docMk/>
            <pc:sldMk cId="3879607979" sldId="424"/>
            <ac:spMk id="3" creationId="{4BB1981C-E7C6-4C0B-976D-98C62727763B}"/>
          </ac:spMkLst>
        </pc:spChg>
      </pc:sldChg>
      <pc:sldChg chg="modSp">
        <pc:chgData name="강환수" userId="f1cac8d9-9172-4d6c-9b10-74cb51d57900" providerId="ADAL" clId="{1D746A58-BB1E-4011-94F3-D116F1442FD8}" dt="2022-05-12T05:47:24.466" v="186" actId="1038"/>
        <pc:sldMkLst>
          <pc:docMk/>
          <pc:sldMk cId="900523946" sldId="425"/>
        </pc:sldMkLst>
        <pc:spChg chg="mod">
          <ac:chgData name="강환수" userId="f1cac8d9-9172-4d6c-9b10-74cb51d57900" providerId="ADAL" clId="{1D746A58-BB1E-4011-94F3-D116F1442FD8}" dt="2022-05-12T05:47:24.466" v="186" actId="1038"/>
          <ac:spMkLst>
            <pc:docMk/>
            <pc:sldMk cId="900523946" sldId="425"/>
            <ac:spMk id="21" creationId="{D90B03B9-50D7-4213-A3D1-4E6467BE88D1}"/>
          </ac:spMkLst>
        </pc:spChg>
      </pc:sldChg>
      <pc:sldChg chg="modSp">
        <pc:chgData name="강환수" userId="f1cac8d9-9172-4d6c-9b10-74cb51d57900" providerId="ADAL" clId="{1D746A58-BB1E-4011-94F3-D116F1442FD8}" dt="2022-05-12T05:47:49.936" v="192" actId="1038"/>
        <pc:sldMkLst>
          <pc:docMk/>
          <pc:sldMk cId="4034512548" sldId="427"/>
        </pc:sldMkLst>
        <pc:spChg chg="mod">
          <ac:chgData name="강환수" userId="f1cac8d9-9172-4d6c-9b10-74cb51d57900" providerId="ADAL" clId="{1D746A58-BB1E-4011-94F3-D116F1442FD8}" dt="2022-05-12T05:47:49.936" v="192" actId="1038"/>
          <ac:spMkLst>
            <pc:docMk/>
            <pc:sldMk cId="4034512548" sldId="427"/>
            <ac:spMk id="21" creationId="{85EDFBA4-369A-4EDC-9509-D9D96C812E84}"/>
          </ac:spMkLst>
        </pc:spChg>
        <pc:picChg chg="mod">
          <ac:chgData name="강환수" userId="f1cac8d9-9172-4d6c-9b10-74cb51d57900" providerId="ADAL" clId="{1D746A58-BB1E-4011-94F3-D116F1442FD8}" dt="2022-05-12T05:47:49.936" v="192" actId="1038"/>
          <ac:picMkLst>
            <pc:docMk/>
            <pc:sldMk cId="4034512548" sldId="427"/>
            <ac:picMk id="5" creationId="{06AF908A-E240-4879-A0A9-D4FF8912604F}"/>
          </ac:picMkLst>
        </pc:picChg>
      </pc:sldChg>
      <pc:sldChg chg="modSp">
        <pc:chgData name="강환수" userId="f1cac8d9-9172-4d6c-9b10-74cb51d57900" providerId="ADAL" clId="{1D746A58-BB1E-4011-94F3-D116F1442FD8}" dt="2022-05-12T05:48:08.382" v="202" actId="1038"/>
        <pc:sldMkLst>
          <pc:docMk/>
          <pc:sldMk cId="145285914" sldId="428"/>
        </pc:sldMkLst>
        <pc:spChg chg="mod">
          <ac:chgData name="강환수" userId="f1cac8d9-9172-4d6c-9b10-74cb51d57900" providerId="ADAL" clId="{1D746A58-BB1E-4011-94F3-D116F1442FD8}" dt="2022-05-12T05:48:08.382" v="202" actId="1038"/>
          <ac:spMkLst>
            <pc:docMk/>
            <pc:sldMk cId="145285914" sldId="428"/>
            <ac:spMk id="15" creationId="{ACCD7001-8B62-4CF3-8EF5-3463FAF5F741}"/>
          </ac:spMkLst>
        </pc:spChg>
        <pc:picChg chg="mod">
          <ac:chgData name="강환수" userId="f1cac8d9-9172-4d6c-9b10-74cb51d57900" providerId="ADAL" clId="{1D746A58-BB1E-4011-94F3-D116F1442FD8}" dt="2022-05-12T05:48:08.382" v="202" actId="1038"/>
          <ac:picMkLst>
            <pc:docMk/>
            <pc:sldMk cId="145285914" sldId="428"/>
            <ac:picMk id="6" creationId="{65245DF5-1875-46DF-A399-A7E256DDDEF1}"/>
          </ac:picMkLst>
        </pc:picChg>
      </pc:sldChg>
    </pc:docChg>
  </pc:docChgLst>
  <pc:docChgLst>
    <pc:chgData name="강환수" userId="f1cac8d9-9172-4d6c-9b10-74cb51d57900" providerId="ADAL" clId="{01C53A93-5334-4B00-83DF-AC981E42C8EF}"/>
    <pc:docChg chg="undo custSel addSld delSld modSld sldOrd modMainMaster">
      <pc:chgData name="강환수" userId="f1cac8d9-9172-4d6c-9b10-74cb51d57900" providerId="ADAL" clId="{01C53A93-5334-4B00-83DF-AC981E42C8EF}" dt="2022-04-07T07:41:56.966" v="5992"/>
      <pc:docMkLst>
        <pc:docMk/>
      </pc:docMkLst>
      <pc:sldChg chg="modSp">
        <pc:chgData name="강환수" userId="f1cac8d9-9172-4d6c-9b10-74cb51d57900" providerId="ADAL" clId="{01C53A93-5334-4B00-83DF-AC981E42C8EF}" dt="2022-04-07T02:12:15.731" v="3982" actId="6549"/>
        <pc:sldMkLst>
          <pc:docMk/>
          <pc:sldMk cId="0" sldId="256"/>
        </pc:sldMkLst>
        <pc:spChg chg="mod">
          <ac:chgData name="강환수" userId="f1cac8d9-9172-4d6c-9b10-74cb51d57900" providerId="ADAL" clId="{01C53A93-5334-4B00-83DF-AC981E42C8EF}" dt="2022-04-06T08:25:07.457" v="1559" actId="6549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01C53A93-5334-4B00-83DF-AC981E42C8EF}" dt="2022-04-07T02:12:12.333" v="3980" actId="20577"/>
          <ac:spMkLst>
            <pc:docMk/>
            <pc:sldMk cId="0" sldId="256"/>
            <ac:spMk id="13" creationId="{00000000-0000-0000-0000-000000000000}"/>
          </ac:spMkLst>
        </pc:spChg>
        <pc:spChg chg="mod">
          <ac:chgData name="강환수" userId="f1cac8d9-9172-4d6c-9b10-74cb51d57900" providerId="ADAL" clId="{01C53A93-5334-4B00-83DF-AC981E42C8EF}" dt="2022-04-07T02:12:15.731" v="3982" actId="6549"/>
          <ac:spMkLst>
            <pc:docMk/>
            <pc:sldMk cId="0" sldId="256"/>
            <ac:spMk id="14" creationId="{00000000-0000-0000-0000-000000000000}"/>
          </ac:spMkLst>
        </pc:spChg>
      </pc:sldChg>
      <pc:sldChg chg="delSp modSp">
        <pc:chgData name="강환수" userId="f1cac8d9-9172-4d6c-9b10-74cb51d57900" providerId="ADAL" clId="{01C53A93-5334-4B00-83DF-AC981E42C8EF}" dt="2022-04-07T04:38:51.300" v="5662"/>
        <pc:sldMkLst>
          <pc:docMk/>
          <pc:sldMk cId="0" sldId="269"/>
        </pc:sldMkLst>
        <pc:spChg chg="mod">
          <ac:chgData name="강환수" userId="f1cac8d9-9172-4d6c-9b10-74cb51d57900" providerId="ADAL" clId="{01C53A93-5334-4B00-83DF-AC981E42C8EF}" dt="2022-04-07T02:11:36.699" v="3952" actId="6549"/>
          <ac:spMkLst>
            <pc:docMk/>
            <pc:sldMk cId="0" sldId="269"/>
            <ac:spMk id="15" creationId="{5D33CBC2-96D0-47DE-BA10-7FF7F8FFFECC}"/>
          </ac:spMkLst>
        </pc:spChg>
        <pc:spChg chg="del mod">
          <ac:chgData name="강환수" userId="f1cac8d9-9172-4d6c-9b10-74cb51d57900" providerId="ADAL" clId="{01C53A93-5334-4B00-83DF-AC981E42C8EF}" dt="2022-04-07T02:11:53.348" v="3957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01C53A93-5334-4B00-83DF-AC981E42C8EF}" dt="2022-04-07T04:38:27.093" v="5630" actId="6549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01C53A93-5334-4B00-83DF-AC981E42C8EF}" dt="2022-04-07T04:38:51.300" v="5662"/>
          <ac:spMkLst>
            <pc:docMk/>
            <pc:sldMk cId="0" sldId="269"/>
            <ac:spMk id="30" creationId="{00000000-0000-0000-0000-000000000000}"/>
          </ac:spMkLst>
        </pc:spChg>
        <pc:spChg chg="del mod">
          <ac:chgData name="강환수" userId="f1cac8d9-9172-4d6c-9b10-74cb51d57900" providerId="ADAL" clId="{01C53A93-5334-4B00-83DF-AC981E42C8EF}" dt="2022-04-07T02:11:53.348" v="3959"/>
          <ac:spMkLst>
            <pc:docMk/>
            <pc:sldMk cId="0" sldId="269"/>
            <ac:spMk id="33" creationId="{F622FD91-C48B-460A-BE49-919E5CD7E909}"/>
          </ac:spMkLst>
        </pc:spChg>
        <pc:spChg chg="del mod">
          <ac:chgData name="강환수" userId="f1cac8d9-9172-4d6c-9b10-74cb51d57900" providerId="ADAL" clId="{01C53A93-5334-4B00-83DF-AC981E42C8EF}" dt="2022-04-07T02:11:53.348" v="3961"/>
          <ac:spMkLst>
            <pc:docMk/>
            <pc:sldMk cId="0" sldId="269"/>
            <ac:spMk id="37" creationId="{21D59295-CBD3-4645-950F-7D196977597C}"/>
          </ac:spMkLst>
        </pc:spChg>
      </pc:sldChg>
      <pc:sldChg chg="addSp delSp modSp add">
        <pc:chgData name="강환수" userId="f1cac8d9-9172-4d6c-9b10-74cb51d57900" providerId="ADAL" clId="{01C53A93-5334-4B00-83DF-AC981E42C8EF}" dt="2022-04-07T04:38:07.774" v="5627" actId="6549"/>
        <pc:sldMkLst>
          <pc:docMk/>
          <pc:sldMk cId="2766772045" sldId="329"/>
        </pc:sldMkLst>
        <pc:spChg chg="add mod">
          <ac:chgData name="강환수" userId="f1cac8d9-9172-4d6c-9b10-74cb51d57900" providerId="ADAL" clId="{01C53A93-5334-4B00-83DF-AC981E42C8EF}" dt="2022-04-07T01:38:14.777" v="3313" actId="6549"/>
          <ac:spMkLst>
            <pc:docMk/>
            <pc:sldMk cId="2766772045" sldId="329"/>
            <ac:spMk id="11" creationId="{FDF692E9-7326-44BB-9FE6-9F8F397BE649}"/>
          </ac:spMkLst>
        </pc:spChg>
        <pc:spChg chg="del">
          <ac:chgData name="강환수" userId="f1cac8d9-9172-4d6c-9b10-74cb51d57900" providerId="ADAL" clId="{01C53A93-5334-4B00-83DF-AC981E42C8EF}" dt="2022-04-07T02:12:37.281" v="3983" actId="478"/>
          <ac:spMkLst>
            <pc:docMk/>
            <pc:sldMk cId="2766772045" sldId="329"/>
            <ac:spMk id="12" creationId="{837B2CCB-75DE-4F5A-8933-22E9BE0E2861}"/>
          </ac:spMkLst>
        </pc:spChg>
        <pc:spChg chg="add">
          <ac:chgData name="강환수" userId="f1cac8d9-9172-4d6c-9b10-74cb51d57900" providerId="ADAL" clId="{01C53A93-5334-4B00-83DF-AC981E42C8EF}" dt="2022-04-07T02:13:22.787" v="4023"/>
          <ac:spMkLst>
            <pc:docMk/>
            <pc:sldMk cId="2766772045" sldId="329"/>
            <ac:spMk id="13" creationId="{5A128E12-5CBF-40D9-9B48-CFCE54D7DC8A}"/>
          </ac:spMkLst>
        </pc:spChg>
        <pc:spChg chg="mod">
          <ac:chgData name="강환수" userId="f1cac8d9-9172-4d6c-9b10-74cb51d57900" providerId="ADAL" clId="{01C53A93-5334-4B00-83DF-AC981E42C8EF}" dt="2022-04-06T09:26:40.187" v="2369" actId="6549"/>
          <ac:spMkLst>
            <pc:docMk/>
            <pc:sldMk cId="2766772045" sldId="329"/>
            <ac:spMk id="24" creationId="{00000000-0000-0000-0000-000000000000}"/>
          </ac:spMkLst>
        </pc:spChg>
        <pc:spChg chg="mod">
          <ac:chgData name="강환수" userId="f1cac8d9-9172-4d6c-9b10-74cb51d57900" providerId="ADAL" clId="{01C53A93-5334-4B00-83DF-AC981E42C8EF}" dt="2022-04-07T04:38:07.774" v="5627" actId="6549"/>
          <ac:spMkLst>
            <pc:docMk/>
            <pc:sldMk cId="2766772045" sldId="329"/>
            <ac:spMk id="25" creationId="{00000000-0000-0000-0000-000000000000}"/>
          </ac:spMkLst>
        </pc:spChg>
      </pc:sldChg>
      <pc:sldMasterChg chg="modSldLayout">
        <pc:chgData name="강환수" userId="f1cac8d9-9172-4d6c-9b10-74cb51d57900" providerId="ADAL" clId="{01C53A93-5334-4B00-83DF-AC981E42C8EF}" dt="2022-04-07T04:37:31.365" v="5624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01C53A93-5334-4B00-83DF-AC981E42C8EF}" dt="2022-04-07T04:37:21.133" v="5622" actId="1038"/>
          <pc:sldLayoutMkLst>
            <pc:docMk/>
            <pc:sldMasterMk cId="0" sldId="2147483648"/>
            <pc:sldLayoutMk cId="0" sldId="2147483650"/>
          </pc:sldLayoutMkLst>
          <pc:spChg chg="mod">
            <ac:chgData name="강환수" userId="f1cac8d9-9172-4d6c-9b10-74cb51d57900" providerId="ADAL" clId="{01C53A93-5334-4B00-83DF-AC981E42C8EF}" dt="2022-04-07T04:37:21.133" v="5622" actId="1038"/>
            <ac:spMkLst>
              <pc:docMk/>
              <pc:sldMasterMk cId="0" sldId="2147483648"/>
              <pc:sldLayoutMk cId="0" sldId="2147483650"/>
              <ac:spMk id="26" creationId="{00000000-0000-0000-0000-000000000000}"/>
            </ac:spMkLst>
          </pc:spChg>
        </pc:sldLayoutChg>
        <pc:sldLayoutChg chg="addSp delSp">
          <pc:chgData name="강환수" userId="f1cac8d9-9172-4d6c-9b10-74cb51d57900" providerId="ADAL" clId="{01C53A93-5334-4B00-83DF-AC981E42C8EF}" dt="2022-04-07T04:37:31.365" v="5624"/>
          <pc:sldLayoutMkLst>
            <pc:docMk/>
            <pc:sldMasterMk cId="0" sldId="2147483648"/>
            <pc:sldLayoutMk cId="0" sldId="2147483651"/>
          </pc:sldLayoutMkLst>
          <pc:spChg chg="add">
            <ac:chgData name="강환수" userId="f1cac8d9-9172-4d6c-9b10-74cb51d57900" providerId="ADAL" clId="{01C53A93-5334-4B00-83DF-AC981E42C8EF}" dt="2022-04-07T04:37:31.365" v="5624"/>
            <ac:spMkLst>
              <pc:docMk/>
              <pc:sldMasterMk cId="0" sldId="2147483648"/>
              <pc:sldLayoutMk cId="0" sldId="2147483651"/>
              <ac:spMk id="14" creationId="{5DAE9198-2004-4293-A193-9E89BE31D1BF}"/>
            </ac:spMkLst>
          </pc:spChg>
          <pc:spChg chg="del">
            <ac:chgData name="강환수" userId="f1cac8d9-9172-4d6c-9b10-74cb51d57900" providerId="ADAL" clId="{01C53A93-5334-4B00-83DF-AC981E42C8EF}" dt="2022-04-07T04:37:31.053" v="5623" actId="478"/>
            <ac:spMkLst>
              <pc:docMk/>
              <pc:sldMasterMk cId="0" sldId="2147483648"/>
              <pc:sldLayoutMk cId="0" sldId="2147483651"/>
              <ac:spMk id="15" creationId="{4EBA6210-3141-4C19-B16A-9381998AD7C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5E848-AEB5-4F35-9377-BE8BDA818B02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4DB-4DC5-4D64-8DB7-0E3B26114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EE4DB-4DC5-4D64-8DB7-0E3B26114D4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7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pic>
        <p:nvPicPr>
          <p:cNvPr id="18" name="그림 17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8245885" y="477888"/>
            <a:ext cx="9172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인공지능 활용</a:t>
            </a: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9658037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AE9198-2004-4293-A193-9E89BE31D1BF}"/>
              </a:ext>
            </a:extLst>
          </p:cNvPr>
          <p:cNvSpPr/>
          <p:nvPr userDrawn="1"/>
        </p:nvSpPr>
        <p:spPr>
          <a:xfrm>
            <a:off x="8245885" y="477888"/>
            <a:ext cx="9172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인공지능 활용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6F0-715F-4F7E-B620-038BB9D470FF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13" Type="http://schemas.openxmlformats.org/officeDocument/2006/relationships/image" Target="../media/image320.png"/><Relationship Id="rId3" Type="http://schemas.openxmlformats.org/officeDocument/2006/relationships/image" Target="../media/image260.png"/><Relationship Id="rId7" Type="http://schemas.openxmlformats.org/officeDocument/2006/relationships/image" Target="../media/image26.svg"/><Relationship Id="rId12" Type="http://schemas.openxmlformats.org/officeDocument/2006/relationships/image" Target="../media/image3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20.jpg"/><Relationship Id="rId10" Type="http://schemas.openxmlformats.org/officeDocument/2006/relationships/image" Target="../media/image31.png"/><Relationship Id="rId4" Type="http://schemas.openxmlformats.org/officeDocument/2006/relationships/image" Target="../media/image21.jpg"/><Relationship Id="rId9" Type="http://schemas.openxmlformats.org/officeDocument/2006/relationships/image" Target="../media/image30.png"/><Relationship Id="rId1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80.png"/><Relationship Id="rId7" Type="http://schemas.openxmlformats.org/officeDocument/2006/relationships/image" Target="../media/image7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69.png"/><Relationship Id="rId4" Type="http://schemas.openxmlformats.org/officeDocument/2006/relationships/image" Target="../media/image7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8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svg"/><Relationship Id="rId18" Type="http://schemas.openxmlformats.org/officeDocument/2006/relationships/image" Target="../media/image102.png"/><Relationship Id="rId3" Type="http://schemas.openxmlformats.org/officeDocument/2006/relationships/image" Target="../media/image78.svg"/><Relationship Id="rId21" Type="http://schemas.openxmlformats.org/officeDocument/2006/relationships/image" Target="../media/image105.svg"/><Relationship Id="rId7" Type="http://schemas.openxmlformats.org/officeDocument/2006/relationships/image" Target="../media/image89.svg"/><Relationship Id="rId12" Type="http://schemas.openxmlformats.org/officeDocument/2006/relationships/image" Target="../media/image96.png"/><Relationship Id="rId17" Type="http://schemas.openxmlformats.org/officeDocument/2006/relationships/image" Target="../media/image101.svg"/><Relationship Id="rId25" Type="http://schemas.openxmlformats.org/officeDocument/2006/relationships/image" Target="../media/image109.svg"/><Relationship Id="rId2" Type="http://schemas.openxmlformats.org/officeDocument/2006/relationships/image" Target="../media/image77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95.svg"/><Relationship Id="rId24" Type="http://schemas.openxmlformats.org/officeDocument/2006/relationships/image" Target="../media/image108.png"/><Relationship Id="rId5" Type="http://schemas.openxmlformats.org/officeDocument/2006/relationships/image" Target="../media/image86.svg"/><Relationship Id="rId15" Type="http://schemas.openxmlformats.org/officeDocument/2006/relationships/image" Target="../media/image99.svg"/><Relationship Id="rId23" Type="http://schemas.openxmlformats.org/officeDocument/2006/relationships/image" Target="../media/image107.svg"/><Relationship Id="rId10" Type="http://schemas.openxmlformats.org/officeDocument/2006/relationships/image" Target="../media/image94.png"/><Relationship Id="rId19" Type="http://schemas.openxmlformats.org/officeDocument/2006/relationships/image" Target="../media/image103.svg"/><Relationship Id="rId4" Type="http://schemas.openxmlformats.org/officeDocument/2006/relationships/image" Target="../media/image85.png"/><Relationship Id="rId9" Type="http://schemas.openxmlformats.org/officeDocument/2006/relationships/image" Target="../media/image93.sv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svg"/><Relationship Id="rId7" Type="http://schemas.openxmlformats.org/officeDocument/2006/relationships/image" Target="../media/image113.sv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a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4692" y="1044327"/>
            <a:ext cx="4762908" cy="4610105"/>
          </a:xfrm>
          <a:prstGeom prst="rect">
            <a:avLst/>
          </a:prstGeom>
        </p:spPr>
      </p:pic>
      <p:pic>
        <p:nvPicPr>
          <p:cNvPr id="11" name="그림 10" descr="aaa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" y="6156895"/>
            <a:ext cx="10692406" cy="17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30" y="900311"/>
            <a:ext cx="28135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err="1">
                <a:solidFill>
                  <a:srgbClr val="0047BA"/>
                </a:solidFill>
                <a:latin typeface="+mj-ea"/>
                <a:ea typeface="+mj-ea"/>
              </a:rPr>
              <a:t>머신러닝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비지도학습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164" y="3348583"/>
            <a:ext cx="19711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Machine Learning</a:t>
            </a:r>
          </a:p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Supervisor learning</a:t>
            </a:r>
            <a:endParaRPr lang="ko-KR" altLang="en-US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164" y="471673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47BA"/>
                </a:solidFill>
                <a:latin typeface="+mj-ea"/>
                <a:ea typeface="+mj-ea"/>
              </a:rPr>
              <a:t>2022.05</a:t>
            </a:r>
            <a:endParaRPr lang="ko-KR" altLang="en-US" sz="1200" b="1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164" y="55808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47BA"/>
                </a:solidFill>
                <a:latin typeface="+mj-ea"/>
                <a:ea typeface="+mj-ea"/>
              </a:rPr>
              <a:t>강환수 교수</a:t>
            </a:r>
          </a:p>
        </p:txBody>
      </p:sp>
      <p:pic>
        <p:nvPicPr>
          <p:cNvPr id="16" name="그림 15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2" y="6948983"/>
            <a:ext cx="2228453" cy="267080"/>
          </a:xfrm>
          <a:prstGeom prst="rect">
            <a:avLst/>
          </a:prstGeom>
        </p:spPr>
      </p:pic>
      <p:pic>
        <p:nvPicPr>
          <p:cNvPr id="17" name="그림 16" descr="aaa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012" y="6804967"/>
            <a:ext cx="1872208" cy="400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FBA1269-CA86-4642-BE7A-29967F00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② 비지도학습 </a:t>
            </a:r>
            <a:r>
              <a:rPr lang="en-US" altLang="ko-KR" dirty="0"/>
              <a:t>(Unsupervised Learning)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C70B4C26-B393-447D-89FE-FFF382903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② 비지도학습 </a:t>
                </a:r>
                <a:r>
                  <a:rPr lang="en-US" altLang="ko-KR" dirty="0"/>
                  <a:t>(Unsupervised Learning) (2/2)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(=</a:t>
                </a:r>
                <a:r>
                  <a:rPr lang="ko-KR" altLang="en-US" dirty="0"/>
                  <a:t>입력 데이터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(= </a:t>
                </a:r>
                <a:r>
                  <a:rPr lang="ko-KR" altLang="en-US" dirty="0"/>
                  <a:t>지도학습에서 레이블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관계를 파악했던 지도학습과는 달리</a:t>
                </a:r>
                <a:r>
                  <a:rPr lang="en-US" altLang="ko-KR" dirty="0"/>
                  <a:t>, </a:t>
                </a:r>
                <a:br>
                  <a:rPr lang="en-US" altLang="ko-KR" dirty="0"/>
                </a:br>
                <a:r>
                  <a:rPr lang="ko-KR" altLang="en-US" dirty="0"/>
                  <a:t>비지도학습은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 없이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간의 관계를 스스로 파악함</a:t>
                </a:r>
              </a:p>
              <a:p>
                <a:pPr lvl="1"/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지도학습과 다른 점은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(= </a:t>
                </a:r>
                <a:r>
                  <a:rPr lang="ko-KR" altLang="en-US" dirty="0"/>
                  <a:t>레이블</a:t>
                </a:r>
                <a:r>
                  <a:rPr lang="en-US" altLang="ko-KR" dirty="0"/>
                  <a:t>, Label)</a:t>
                </a:r>
                <a:r>
                  <a:rPr lang="ko-KR" altLang="en-US" dirty="0"/>
                  <a:t>의 유무</a:t>
                </a:r>
              </a:p>
              <a:p>
                <a:pPr lvl="1"/>
                <a:r>
                  <a:rPr lang="ko-KR" altLang="en-US" dirty="0"/>
                  <a:t>비지도학습에서 사용하는 모델로는 군집화 </a:t>
                </a:r>
                <a:r>
                  <a:rPr lang="en-US" altLang="ko-KR" dirty="0"/>
                  <a:t>(Clustering)</a:t>
                </a:r>
                <a:r>
                  <a:rPr lang="ko-KR" altLang="en-US" dirty="0"/>
                  <a:t>가 있음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C70B4C26-B393-447D-89FE-FFF382903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117DA8-C335-427E-A8E2-F1D3268A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CFA699F-95AB-47EA-B4A5-8F38D6488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33" y="3934283"/>
            <a:ext cx="7758932" cy="1296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633031-B5C7-4F5A-B297-07DCA9B2D239}"/>
              </a:ext>
            </a:extLst>
          </p:cNvPr>
          <p:cNvSpPr txBox="1"/>
          <p:nvPr/>
        </p:nvSpPr>
        <p:spPr>
          <a:xfrm>
            <a:off x="5159100" y="4023395"/>
            <a:ext cx="904415" cy="17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6" dirty="0">
                <a:solidFill>
                  <a:srgbClr val="737172"/>
                </a:solidFill>
              </a:rPr>
              <a:t>© </a:t>
            </a:r>
            <a:r>
              <a:rPr lang="en-US" altLang="ko-KR" sz="526" dirty="0" err="1">
                <a:solidFill>
                  <a:srgbClr val="737172"/>
                </a:solidFill>
              </a:rPr>
              <a:t>Hanbit</a:t>
            </a:r>
            <a:r>
              <a:rPr lang="en-US" altLang="ko-KR" sz="526" dirty="0">
                <a:solidFill>
                  <a:srgbClr val="737172"/>
                </a:solidFill>
              </a:rPr>
              <a:t> Academy Inc.</a:t>
            </a:r>
            <a:endParaRPr lang="ko-KR" altLang="en-US" sz="526" dirty="0">
              <a:solidFill>
                <a:srgbClr val="737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4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711161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02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54294" y="2613238"/>
            <a:ext cx="1806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군집화 기법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826302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F692E9-7326-44BB-9FE6-9F8F397BE649}"/>
              </a:ext>
            </a:extLst>
          </p:cNvPr>
          <p:cNvSpPr/>
          <p:nvPr/>
        </p:nvSpPr>
        <p:spPr>
          <a:xfrm>
            <a:off x="3400638" y="4356695"/>
            <a:ext cx="3475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다음 자료를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기반으로 제작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난생처음 인공지능 입문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출판사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한빛아카데미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128E12-5CBF-40D9-9B48-CFCE54D7DC8A}"/>
              </a:ext>
            </a:extLst>
          </p:cNvPr>
          <p:cNvSpPr/>
          <p:nvPr/>
        </p:nvSpPr>
        <p:spPr>
          <a:xfrm>
            <a:off x="306140" y="7020991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머신러닝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지도학습</a:t>
            </a:r>
          </a:p>
        </p:txBody>
      </p:sp>
    </p:spTree>
    <p:extLst>
      <p:ext uri="{BB962C8B-B14F-4D97-AF65-F5344CB8AC3E}">
        <p14:creationId xmlns:p14="http://schemas.microsoft.com/office/powerpoint/2010/main" val="163858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군집과 군집화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1981C-E7C6-4C0B-976D-98C62727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군집 </a:t>
            </a:r>
            <a:r>
              <a:rPr lang="en-US" altLang="ko-KR" dirty="0"/>
              <a:t>(Cluster, </a:t>
            </a:r>
            <a:r>
              <a:rPr lang="ko-KR" altLang="en-US" dirty="0"/>
              <a:t>클러스터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비슷한 특징을 가진 데이터들의 집단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군집화 </a:t>
            </a:r>
            <a:r>
              <a:rPr lang="en-US" altLang="ko-KR" dirty="0"/>
              <a:t>(Clustering, </a:t>
            </a:r>
            <a:r>
              <a:rPr lang="ko-KR" altLang="en-US" dirty="0"/>
              <a:t>클러스터링</a:t>
            </a:r>
            <a:r>
              <a:rPr lang="en-US" altLang="ko-KR" dirty="0"/>
              <a:t>) (1/2)</a:t>
            </a:r>
          </a:p>
          <a:p>
            <a:pPr lvl="1"/>
            <a:r>
              <a:rPr lang="ko-KR" altLang="en-US" dirty="0"/>
              <a:t>데이터가 주어졌을 때 그 데이터들을 유사한 정도에 따라 군집으로 분류하는 것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8-22]</a:t>
            </a:r>
            <a:r>
              <a:rPr lang="ko-KR" altLang="en-US" dirty="0"/>
              <a:t>의 왼쪽 그래프를 보면 다양한 데이터들이 서로 섞여 있지만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군집화 과정을 진행하면 오른쪽 그래프와 같이 비슷한 데이터끼리 군집으로 묶임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51317F-F3AF-459F-A0AC-79BB02A2A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294" y="3948403"/>
            <a:ext cx="4772813" cy="2411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B8E40C-7ECA-471B-A428-292947DE9EBF}"/>
              </a:ext>
            </a:extLst>
          </p:cNvPr>
          <p:cNvSpPr txBox="1"/>
          <p:nvPr/>
        </p:nvSpPr>
        <p:spPr>
          <a:xfrm>
            <a:off x="4127492" y="6145459"/>
            <a:ext cx="904415" cy="17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6" dirty="0">
                <a:solidFill>
                  <a:srgbClr val="737172"/>
                </a:solidFill>
              </a:rPr>
              <a:t>© </a:t>
            </a:r>
            <a:r>
              <a:rPr lang="en-US" altLang="ko-KR" sz="526" dirty="0" err="1">
                <a:solidFill>
                  <a:srgbClr val="737172"/>
                </a:solidFill>
              </a:rPr>
              <a:t>Hanbit</a:t>
            </a:r>
            <a:r>
              <a:rPr lang="en-US" altLang="ko-KR" sz="526" dirty="0">
                <a:solidFill>
                  <a:srgbClr val="737172"/>
                </a:solidFill>
              </a:rPr>
              <a:t> Academy Inc.</a:t>
            </a:r>
            <a:endParaRPr lang="ko-KR" altLang="en-US" sz="526" dirty="0">
              <a:solidFill>
                <a:srgbClr val="737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9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C27DAFB-2B2C-4045-87CF-2AE3B7078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38" y="3553864"/>
            <a:ext cx="5591550" cy="2747047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FFBA1269-CA86-4642-BE7A-29967F00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군집화 </a:t>
            </a:r>
            <a:r>
              <a:rPr lang="en-US" altLang="ko-KR" dirty="0"/>
              <a:t>(Clustering, </a:t>
            </a:r>
            <a:r>
              <a:rPr lang="ko-KR" altLang="en-US" dirty="0"/>
              <a:t>클러스터링</a:t>
            </a:r>
            <a:r>
              <a:rPr lang="en-US" altLang="ko-KR" dirty="0"/>
              <a:t>) (2/2)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0B4C26-B393-447D-89FE-FFF38290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군집화 </a:t>
            </a:r>
            <a:r>
              <a:rPr lang="en-US" altLang="ko-KR" dirty="0"/>
              <a:t>(Clustering, </a:t>
            </a:r>
            <a:r>
              <a:rPr lang="ko-KR" altLang="en-US" dirty="0"/>
              <a:t>클러스터링</a:t>
            </a:r>
            <a:r>
              <a:rPr lang="en-US" altLang="ko-KR" dirty="0"/>
              <a:t>) (2/2)</a:t>
            </a:r>
          </a:p>
          <a:p>
            <a:pPr lvl="2"/>
            <a:r>
              <a:rPr lang="ko-KR" altLang="en-US" dirty="0"/>
              <a:t>레이블 </a:t>
            </a:r>
            <a:r>
              <a:rPr lang="en-US" altLang="ko-KR" dirty="0"/>
              <a:t>(Label) </a:t>
            </a:r>
            <a:r>
              <a:rPr lang="ko-KR" altLang="en-US" dirty="0"/>
              <a:t>없이</a:t>
            </a:r>
            <a:r>
              <a:rPr lang="en-US" altLang="ko-KR" dirty="0"/>
              <a:t>,</a:t>
            </a:r>
            <a:r>
              <a:rPr lang="ko-KR" altLang="en-US" dirty="0"/>
              <a:t> 데이터 간에 존재하는 특성을 바탕으로 </a:t>
            </a:r>
            <a:br>
              <a:rPr lang="en-US" altLang="ko-KR" dirty="0"/>
            </a:br>
            <a:r>
              <a:rPr lang="ko-KR" altLang="en-US" dirty="0"/>
              <a:t>비슷한 데이터 구분하여 비슷한 집단으로 묶는 작업</a:t>
            </a:r>
            <a:endParaRPr lang="en-US" altLang="ko-KR" dirty="0"/>
          </a:p>
          <a:p>
            <a:pPr lvl="2"/>
            <a:r>
              <a:rPr lang="ko-KR" altLang="en-US" dirty="0"/>
              <a:t>군집 작업은 마케팅 분야에서 많이 응용</a:t>
            </a:r>
            <a:endParaRPr lang="en-US" altLang="ko-KR" dirty="0"/>
          </a:p>
          <a:p>
            <a:pPr lvl="2"/>
            <a:r>
              <a:rPr lang="ko-KR" altLang="en-US" dirty="0"/>
              <a:t>예를 들어</a:t>
            </a:r>
            <a:r>
              <a:rPr lang="en-US" altLang="ko-KR" dirty="0"/>
              <a:t>, </a:t>
            </a:r>
          </a:p>
          <a:p>
            <a:pPr lvl="3"/>
            <a:r>
              <a:rPr lang="ko-KR" altLang="en-US" dirty="0"/>
              <a:t>채팅 사이트를 운영하는 기업이 사람들의 대화 내용을 기반으로 군집 작업을 수행해 취미를 속성으로 묶었다면</a:t>
            </a:r>
            <a:r>
              <a:rPr lang="en-US" altLang="ko-KR" dirty="0"/>
              <a:t>, </a:t>
            </a:r>
            <a:r>
              <a:rPr lang="ko-KR" altLang="en-US" dirty="0"/>
              <a:t>집단별로 인구통계학적 특성을 파악해 적절한 취미용품을 광고할 수 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117DA8-C335-427E-A8E2-F1D3268A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33031-B5C7-4F5A-B297-07DCA9B2D239}"/>
              </a:ext>
            </a:extLst>
          </p:cNvPr>
          <p:cNvSpPr txBox="1"/>
          <p:nvPr/>
        </p:nvSpPr>
        <p:spPr>
          <a:xfrm>
            <a:off x="4342691" y="6102858"/>
            <a:ext cx="904415" cy="17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6" dirty="0">
                <a:solidFill>
                  <a:srgbClr val="737172"/>
                </a:solidFill>
              </a:rPr>
              <a:t>© </a:t>
            </a:r>
            <a:r>
              <a:rPr lang="en-US" altLang="ko-KR" sz="526" dirty="0" err="1">
                <a:solidFill>
                  <a:srgbClr val="737172"/>
                </a:solidFill>
              </a:rPr>
              <a:t>Hanbit</a:t>
            </a:r>
            <a:r>
              <a:rPr lang="en-US" altLang="ko-KR" sz="526" dirty="0">
                <a:solidFill>
                  <a:srgbClr val="737172"/>
                </a:solidFill>
              </a:rPr>
              <a:t> Academy Inc.</a:t>
            </a:r>
            <a:endParaRPr lang="ko-KR" altLang="en-US" sz="526" dirty="0">
              <a:solidFill>
                <a:srgbClr val="737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군집화 기법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군집화 </a:t>
                </a:r>
                <a:r>
                  <a:rPr lang="en-US" altLang="ko-KR" dirty="0"/>
                  <a:t>(Clustering) </a:t>
                </a:r>
                <a:r>
                  <a:rPr lang="ko-KR" altLang="en-US" dirty="0"/>
                  <a:t>문제를 해결하기 위한 기법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Clustering)</a:t>
                </a:r>
              </a:p>
              <a:p>
                <a:pPr lvl="1"/>
                <a:r>
                  <a:rPr lang="ko-KR" altLang="en-US" dirty="0"/>
                  <a:t>② 밀도기반 클러스터링 </a:t>
                </a:r>
                <a:r>
                  <a:rPr lang="en-US" altLang="ko-KR" dirty="0"/>
                  <a:t>(DBSCAN,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</a:t>
                </a:r>
                <a:r>
                  <a:rPr lang="en-US" altLang="ko-KR" dirty="0"/>
                  <a:t>ensity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B</a:t>
                </a:r>
                <a:r>
                  <a:rPr lang="en-US" altLang="ko-KR" dirty="0"/>
                  <a:t>ased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S</a:t>
                </a:r>
                <a:r>
                  <a:rPr lang="en-US" altLang="ko-KR" dirty="0"/>
                  <a:t>patial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</a:t>
                </a:r>
                <a:r>
                  <a:rPr lang="en-US" altLang="ko-KR" dirty="0"/>
                  <a:t>lustering of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ko-KR" dirty="0"/>
                  <a:t>pplications with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N</a:t>
                </a:r>
                <a:r>
                  <a:rPr lang="en-US" altLang="ko-KR" dirty="0"/>
                  <a:t>oise)</a:t>
                </a:r>
              </a:p>
              <a:p>
                <a:pPr lvl="1"/>
                <a:r>
                  <a:rPr lang="ko-KR" altLang="en-US" dirty="0"/>
                  <a:t>③ 계층적 군집화 </a:t>
                </a:r>
                <a:r>
                  <a:rPr lang="en-US" altLang="ko-KR" dirty="0"/>
                  <a:t>(Hierarchical Clustering)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410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A6E6C0D-649B-446D-8E9A-02A791B274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1191" y="423150"/>
                <a:ext cx="7137757" cy="351617"/>
              </a:xfrm>
            </p:spPr>
            <p:txBody>
              <a:bodyPr/>
              <a:lstStyle/>
              <a:p>
                <a:r>
                  <a:rPr lang="ko-KR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Clustering) (1/9)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A6E6C0D-649B-446D-8E9A-02A791B27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1191" y="423150"/>
                <a:ext cx="7137757" cy="351617"/>
              </a:xfrm>
              <a:blipFill>
                <a:blip r:embed="rId2"/>
                <a:stretch>
                  <a:fillRect l="-1110" t="-27586" b="-551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Clustering) (1/9)</a:t>
                </a:r>
              </a:p>
              <a:p>
                <a:pPr lvl="1"/>
                <a:r>
                  <a:rPr lang="ko-KR" altLang="en-US" dirty="0"/>
                  <a:t>‘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’</a:t>
                </a:r>
                <a:r>
                  <a:rPr lang="ko-KR" altLang="en-US" dirty="0"/>
                  <a:t>는 주어진 데이터로부터 묶여질 그룹의 수 </a:t>
                </a:r>
                <a:r>
                  <a:rPr lang="en-US" altLang="ko-KR" dirty="0"/>
                  <a:t>(= </a:t>
                </a:r>
                <a:r>
                  <a:rPr lang="ko-KR" altLang="en-US" dirty="0"/>
                  <a:t>군집의 수</a:t>
                </a:r>
                <a:r>
                  <a:rPr lang="en-US" altLang="ko-KR" dirty="0"/>
                  <a:t>) </a:t>
                </a:r>
              </a:p>
              <a:p>
                <a:pPr lvl="1"/>
                <a:r>
                  <a:rPr lang="en-US" altLang="ko-KR" dirty="0"/>
                  <a:t>‘Means’</a:t>
                </a:r>
                <a:r>
                  <a:rPr lang="ko-KR" altLang="en-US" dirty="0"/>
                  <a:t>는 각 군집의 중심과 데이터들의 평균 거리를 의미</a:t>
                </a:r>
              </a:p>
              <a:p>
                <a:pPr lvl="1"/>
                <a:r>
                  <a:rPr lang="ko-KR" altLang="en-US" dirty="0"/>
                  <a:t>군집의 중심을 중심점 </a:t>
                </a:r>
                <a:r>
                  <a:rPr lang="en-US" altLang="ko-KR" dirty="0"/>
                  <a:t>(Centroids)</a:t>
                </a:r>
                <a:r>
                  <a:rPr lang="ko-KR" altLang="en-US" dirty="0"/>
                  <a:t>이라고 함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0221871-309D-4B02-9938-D11982E6E6DC}"/>
                  </a:ext>
                </a:extLst>
              </p:cNvPr>
              <p:cNvSpPr/>
              <p:nvPr/>
            </p:nvSpPr>
            <p:spPr>
              <a:xfrm>
                <a:off x="3658835" y="4250544"/>
                <a:ext cx="3375732" cy="524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7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80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-Means Clustering</a:t>
                </a:r>
                <a:endParaRPr lang="ko-KR" altLang="en-US" sz="2807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0221871-309D-4B02-9938-D11982E6E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835" y="4250544"/>
                <a:ext cx="3375732" cy="524311"/>
              </a:xfrm>
              <a:prstGeom prst="rect">
                <a:avLst/>
              </a:prstGeom>
              <a:blipFill>
                <a:blip r:embed="rId4"/>
                <a:stretch>
                  <a:fillRect t="-11628" r="-3249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BCB94B20-3237-472E-82C0-F1766B292D22}"/>
              </a:ext>
            </a:extLst>
          </p:cNvPr>
          <p:cNvSpPr/>
          <p:nvPr/>
        </p:nvSpPr>
        <p:spPr>
          <a:xfrm>
            <a:off x="3507761" y="4250544"/>
            <a:ext cx="534670" cy="51289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B83F4E9-6BDB-41E2-B75A-55B35AF65522}"/>
              </a:ext>
            </a:extLst>
          </p:cNvPr>
          <p:cNvCxnSpPr>
            <a:cxnSpLocks/>
          </p:cNvCxnSpPr>
          <p:nvPr/>
        </p:nvCxnSpPr>
        <p:spPr>
          <a:xfrm flipV="1">
            <a:off x="3005494" y="4523904"/>
            <a:ext cx="469861" cy="30784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1FE785-798A-4571-BB08-11B4987D9788}"/>
              </a:ext>
            </a:extLst>
          </p:cNvPr>
          <p:cNvSpPr/>
          <p:nvPr/>
        </p:nvSpPr>
        <p:spPr>
          <a:xfrm>
            <a:off x="517021" y="4867839"/>
            <a:ext cx="3502883" cy="659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주어진 데이터로부터</a:t>
            </a:r>
            <a:endParaRPr lang="en-US" altLang="ko-KR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묶여질 그룹의 수 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(= </a:t>
            </a:r>
            <a:r>
              <a:rPr lang="ko-KR" altLang="en-US" sz="1842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군집의 수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FFD30E5-6D9C-4632-8C97-4F8B5B03B8DB}"/>
              </a:ext>
            </a:extLst>
          </p:cNvPr>
          <p:cNvSpPr/>
          <p:nvPr/>
        </p:nvSpPr>
        <p:spPr>
          <a:xfrm>
            <a:off x="4113177" y="4269625"/>
            <a:ext cx="1128209" cy="512896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C93382D-FA9E-4757-A67E-FA67EA4F6CA4}"/>
              </a:ext>
            </a:extLst>
          </p:cNvPr>
          <p:cNvCxnSpPr>
            <a:cxnSpLocks/>
          </p:cNvCxnSpPr>
          <p:nvPr/>
        </p:nvCxnSpPr>
        <p:spPr>
          <a:xfrm flipH="1">
            <a:off x="4711650" y="3981133"/>
            <a:ext cx="189492" cy="288493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F3F86D-1D0A-4217-BB82-E5D09CFA60B6}"/>
              </a:ext>
            </a:extLst>
          </p:cNvPr>
          <p:cNvSpPr/>
          <p:nvPr/>
        </p:nvSpPr>
        <p:spPr>
          <a:xfrm>
            <a:off x="2440282" y="3398331"/>
            <a:ext cx="3345789" cy="659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각 군집의 중심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</a:t>
            </a:r>
            <a:endParaRPr lang="en-US" altLang="ko-KR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군집 내 데이터들의 </a:t>
            </a:r>
            <a:r>
              <a:rPr lang="ko-KR" altLang="en-US" sz="1842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평균 거리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864028D-786A-46FA-9134-A9E653D2D50F}"/>
              </a:ext>
            </a:extLst>
          </p:cNvPr>
          <p:cNvCxnSpPr>
            <a:cxnSpLocks/>
          </p:cNvCxnSpPr>
          <p:nvPr/>
        </p:nvCxnSpPr>
        <p:spPr>
          <a:xfrm flipH="1">
            <a:off x="4581591" y="3130521"/>
            <a:ext cx="1332183" cy="228435"/>
          </a:xfrm>
          <a:prstGeom prst="straightConnector1">
            <a:avLst/>
          </a:prstGeom>
          <a:ln w="12700">
            <a:solidFill>
              <a:srgbClr val="008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F3FD4C-BDAA-4148-84E0-79E3EFDCD77F}"/>
              </a:ext>
            </a:extLst>
          </p:cNvPr>
          <p:cNvSpPr/>
          <p:nvPr/>
        </p:nvSpPr>
        <p:spPr>
          <a:xfrm>
            <a:off x="5689659" y="2736494"/>
            <a:ext cx="3164521" cy="659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군집의 중심을</a:t>
            </a:r>
            <a:endParaRPr lang="en-US" altLang="ko-KR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중심점 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(Centroids)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이라고 함</a:t>
            </a:r>
            <a:endParaRPr lang="ko-KR" altLang="en-US" sz="1842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90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A6E6C0D-649B-446D-8E9A-02A791B274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1191" y="423150"/>
                <a:ext cx="6993741" cy="351617"/>
              </a:xfrm>
            </p:spPr>
            <p:txBody>
              <a:bodyPr/>
              <a:lstStyle/>
              <a:p>
                <a:r>
                  <a:rPr lang="ko-KR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Clustering) (2/9)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A6E6C0D-649B-446D-8E9A-02A791B27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1191" y="423150"/>
                <a:ext cx="6993741" cy="351617"/>
              </a:xfrm>
              <a:blipFill>
                <a:blip r:embed="rId2"/>
                <a:stretch>
                  <a:fillRect l="-1132" t="-27586" b="-551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Clustering) (2/9)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 </a:t>
                </a:r>
                <a:r>
                  <a:rPr lang="ko-KR" altLang="en-US" dirty="0"/>
                  <a:t>알고리즘의 군집화 과정을 살펴봅시다</a:t>
                </a:r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Step 1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주어진 학습 데이터셋 </a:t>
                </a:r>
                <a:r>
                  <a:rPr lang="en-US" altLang="ko-KR" dirty="0"/>
                  <a:t>(Training Dataset)</a:t>
                </a:r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/>
                  <a:t>개의 중심점 </a:t>
                </a:r>
                <a:r>
                  <a:rPr lang="en-US" altLang="ko-KR" dirty="0"/>
                  <a:t>(Centroids)</a:t>
                </a:r>
                <a:r>
                  <a:rPr lang="ko-KR" altLang="en-US" dirty="0"/>
                  <a:t>를 임의로 지정합니다</a:t>
                </a:r>
                <a:br>
                  <a:rPr lang="en-US" altLang="ko-KR" dirty="0"/>
                </a:br>
                <a:r>
                  <a:rPr lang="en-US" altLang="ko-KR" dirty="0"/>
                  <a:t>          </a:t>
                </a:r>
                <a:r>
                  <a:rPr lang="ko-KR" altLang="en-US" dirty="0"/>
                  <a:t>본 예제에서는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ko-KR" altLang="en-US" dirty="0"/>
                  <a:t>로 가정하겠습니다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B5EDB4-196E-41E0-9F37-311C389539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8" t="52630" r="57837"/>
          <a:stretch/>
        </p:blipFill>
        <p:spPr>
          <a:xfrm>
            <a:off x="5956532" y="2879388"/>
            <a:ext cx="3172822" cy="33036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DA4760-6728-45C5-8A37-79C21A8CDC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2" r="82042"/>
          <a:stretch/>
        </p:blipFill>
        <p:spPr>
          <a:xfrm>
            <a:off x="1564048" y="3422160"/>
            <a:ext cx="2555527" cy="276092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E89B926-0C45-41DE-BECF-3F5631625119}"/>
              </a:ext>
            </a:extLst>
          </p:cNvPr>
          <p:cNvCxnSpPr/>
          <p:nvPr/>
        </p:nvCxnSpPr>
        <p:spPr>
          <a:xfrm>
            <a:off x="1471800" y="5120205"/>
            <a:ext cx="0" cy="94725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45033A3-02F4-4445-810F-F697B37FE84A}"/>
              </a:ext>
            </a:extLst>
          </p:cNvPr>
          <p:cNvCxnSpPr>
            <a:cxnSpLocks/>
          </p:cNvCxnSpPr>
          <p:nvPr/>
        </p:nvCxnSpPr>
        <p:spPr>
          <a:xfrm>
            <a:off x="1471800" y="6067455"/>
            <a:ext cx="94725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F61CED-2C61-4FF9-ACD1-CCA56E978765}"/>
              </a:ext>
            </a:extLst>
          </p:cNvPr>
          <p:cNvSpPr txBox="1"/>
          <p:nvPr/>
        </p:nvSpPr>
        <p:spPr>
          <a:xfrm>
            <a:off x="1945425" y="6190824"/>
            <a:ext cx="641522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특성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FC4AFC-4A63-4D75-9AE5-78F4F01896D1}"/>
              </a:ext>
            </a:extLst>
          </p:cNvPr>
          <p:cNvSpPr txBox="1"/>
          <p:nvPr/>
        </p:nvSpPr>
        <p:spPr>
          <a:xfrm>
            <a:off x="760647" y="5185278"/>
            <a:ext cx="641522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특성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A369175-0FDC-445C-9D1B-6F435C86948C}"/>
              </a:ext>
            </a:extLst>
          </p:cNvPr>
          <p:cNvSpPr/>
          <p:nvPr/>
        </p:nvSpPr>
        <p:spPr>
          <a:xfrm>
            <a:off x="4944478" y="4230123"/>
            <a:ext cx="804445" cy="10801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E3547D-74EA-4A24-A0D7-CCB5A7640FA7}"/>
              </a:ext>
            </a:extLst>
          </p:cNvPr>
          <p:cNvSpPr txBox="1"/>
          <p:nvPr/>
        </p:nvSpPr>
        <p:spPr>
          <a:xfrm>
            <a:off x="570750" y="3033649"/>
            <a:ext cx="1553630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학습 데이터의 분포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8758DF8-285C-4DCD-8101-84BDD1AA43F7}"/>
              </a:ext>
            </a:extLst>
          </p:cNvPr>
          <p:cNvCxnSpPr>
            <a:cxnSpLocks/>
          </p:cNvCxnSpPr>
          <p:nvPr/>
        </p:nvCxnSpPr>
        <p:spPr>
          <a:xfrm>
            <a:off x="1464333" y="3303594"/>
            <a:ext cx="481092" cy="6185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91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A6E6C0D-649B-446D-8E9A-02A791B274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1191" y="423150"/>
                <a:ext cx="7209765" cy="351617"/>
              </a:xfrm>
            </p:spPr>
            <p:txBody>
              <a:bodyPr/>
              <a:lstStyle/>
              <a:p>
                <a:r>
                  <a:rPr lang="ko-KR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Clustering) (3/9)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A6E6C0D-649B-446D-8E9A-02A791B27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1191" y="423150"/>
                <a:ext cx="7209765" cy="351617"/>
              </a:xfrm>
              <a:blipFill>
                <a:blip r:embed="rId2"/>
                <a:stretch>
                  <a:fillRect l="-1099" t="-27586" b="-551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Clustering) (3/9)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 </a:t>
                </a:r>
                <a:r>
                  <a:rPr lang="ko-KR" altLang="en-US" dirty="0"/>
                  <a:t>알고리즘의 군집화 과정을 살펴봅시다</a:t>
                </a:r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Step 2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데이터들을 가장 가까운 중심점 </a:t>
                </a:r>
                <a:r>
                  <a:rPr lang="en-US" altLang="ko-KR" dirty="0"/>
                  <a:t>(Centroids)</a:t>
                </a:r>
                <a:r>
                  <a:rPr lang="ko-KR" altLang="en-US" dirty="0"/>
                  <a:t>에 할당합니다</a:t>
                </a:r>
                <a:br>
                  <a:rPr lang="en-US" altLang="ko-KR" dirty="0"/>
                </a:b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A369175-0FDC-445C-9D1B-6F435C86948C}"/>
              </a:ext>
            </a:extLst>
          </p:cNvPr>
          <p:cNvSpPr/>
          <p:nvPr/>
        </p:nvSpPr>
        <p:spPr>
          <a:xfrm>
            <a:off x="4944478" y="4230123"/>
            <a:ext cx="804445" cy="10801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B5EDB4-196E-41E0-9F37-311C389539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8" t="52630" r="57837"/>
          <a:stretch/>
        </p:blipFill>
        <p:spPr>
          <a:xfrm>
            <a:off x="1407215" y="2879388"/>
            <a:ext cx="3172822" cy="33036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9DBEF6-F7D2-46EE-96F6-2683859208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68" t="50417" r="35678"/>
          <a:stretch/>
        </p:blipFill>
        <p:spPr>
          <a:xfrm>
            <a:off x="6204755" y="2725113"/>
            <a:ext cx="3081431" cy="345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00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A6E6C0D-649B-446D-8E9A-02A791B274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1191" y="423150"/>
                <a:ext cx="6633701" cy="351617"/>
              </a:xfrm>
            </p:spPr>
            <p:txBody>
              <a:bodyPr/>
              <a:lstStyle/>
              <a:p>
                <a:r>
                  <a:rPr lang="ko-KR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Clustering) (4/9)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A6E6C0D-649B-446D-8E9A-02A791B27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1191" y="423150"/>
                <a:ext cx="6633701" cy="351617"/>
              </a:xfrm>
              <a:blipFill>
                <a:blip r:embed="rId2"/>
                <a:stretch>
                  <a:fillRect l="-1194" t="-27586" b="-551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Clustering) (4/9)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 </a:t>
                </a:r>
                <a:r>
                  <a:rPr lang="ko-KR" altLang="en-US" dirty="0"/>
                  <a:t>알고리즘의 군집화 과정을 살펴봅시다</a:t>
                </a:r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Step 3</a:t>
                </a:r>
                <a:r>
                  <a:rPr lang="en-US" altLang="ko-KR" dirty="0"/>
                  <a:t>) (c)</a:t>
                </a:r>
                <a:r>
                  <a:rPr lang="ko-KR" altLang="en-US" dirty="0"/>
                  <a:t>에서 할당된 결과를 바탕으로 중심점을 새롭게 지정합니다</a:t>
                </a:r>
                <a:br>
                  <a:rPr lang="en-US" altLang="ko-KR" dirty="0"/>
                </a:b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A369175-0FDC-445C-9D1B-6F435C86948C}"/>
              </a:ext>
            </a:extLst>
          </p:cNvPr>
          <p:cNvSpPr/>
          <p:nvPr/>
        </p:nvSpPr>
        <p:spPr>
          <a:xfrm>
            <a:off x="4944478" y="4230123"/>
            <a:ext cx="804445" cy="10801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69DBEF6-F7D2-46EE-96F6-2683859208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68" t="50417" r="35678"/>
          <a:stretch/>
        </p:blipFill>
        <p:spPr>
          <a:xfrm>
            <a:off x="977520" y="2725113"/>
            <a:ext cx="3081431" cy="34579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6E1260-600C-423A-820E-A64676F57D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34" b="9555"/>
          <a:stretch/>
        </p:blipFill>
        <p:spPr>
          <a:xfrm>
            <a:off x="6884566" y="2219419"/>
            <a:ext cx="2831315" cy="39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2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Clustering) (5/9)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 </a:t>
                </a:r>
                <a:r>
                  <a:rPr lang="ko-KR" altLang="en-US" dirty="0"/>
                  <a:t>알고리즘의 군집화 과정을 살펴봅시다</a:t>
                </a:r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Step 4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중심점이 더 이상 변하지 않을 때까지 </a:t>
                </a:r>
                <a:r>
                  <a:rPr lang="en-US" altLang="ko-KR" dirty="0"/>
                  <a:t>(c)</a:t>
                </a:r>
                <a:r>
                  <a:rPr lang="ko-KR" altLang="en-US" dirty="0"/>
                  <a:t>부터</a:t>
                </a:r>
                <a:r>
                  <a:rPr lang="en-US" altLang="ko-KR" dirty="0"/>
                  <a:t> (d)</a:t>
                </a:r>
                <a:r>
                  <a:rPr lang="ko-KR" altLang="en-US" dirty="0"/>
                  <a:t>까지의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과정을 반복 수행합니다</a:t>
                </a:r>
                <a:br>
                  <a:rPr lang="en-US" altLang="ko-KR" dirty="0"/>
                </a:b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A369175-0FDC-445C-9D1B-6F435C86948C}"/>
              </a:ext>
            </a:extLst>
          </p:cNvPr>
          <p:cNvSpPr/>
          <p:nvPr/>
        </p:nvSpPr>
        <p:spPr>
          <a:xfrm>
            <a:off x="4944478" y="4230123"/>
            <a:ext cx="804445" cy="10801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6E1260-600C-423A-820E-A64676F57D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34" b="9555"/>
          <a:stretch/>
        </p:blipFill>
        <p:spPr>
          <a:xfrm>
            <a:off x="1420072" y="2652539"/>
            <a:ext cx="2573923" cy="36300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20AD3B-91F4-4618-A14C-F26886E1D1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3" r="31390" b="10214"/>
          <a:stretch/>
        </p:blipFill>
        <p:spPr>
          <a:xfrm>
            <a:off x="6484451" y="2678991"/>
            <a:ext cx="2788879" cy="36035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제목 1">
                <a:extLst>
                  <a:ext uri="{FF2B5EF4-FFF2-40B4-BE49-F238E27FC236}">
                    <a16:creationId xmlns:a16="http://schemas.microsoft.com/office/drawing/2014/main" id="{816A083C-A51C-407D-BF12-EEE6F22637E7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41325" y="423863"/>
                <a:ext cx="6849591" cy="350837"/>
              </a:xfrm>
            </p:spPr>
            <p:txBody>
              <a:bodyPr/>
              <a:lstStyle/>
              <a:p>
                <a:r>
                  <a:rPr lang="ko-KR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Clustering) (5/9)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제목 1">
                <a:extLst>
                  <a:ext uri="{FF2B5EF4-FFF2-40B4-BE49-F238E27FC236}">
                    <a16:creationId xmlns:a16="http://schemas.microsoft.com/office/drawing/2014/main" id="{816A083C-A51C-407D-BF12-EEE6F2263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41325" y="423863"/>
                <a:ext cx="6849591" cy="350837"/>
              </a:xfrm>
              <a:blipFill>
                <a:blip r:embed="rId4"/>
                <a:stretch>
                  <a:fillRect l="-1157" t="-29825" b="-56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78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" y="1263423"/>
            <a:ext cx="10692406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212444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122564" y="2052439"/>
            <a:ext cx="2011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200" dirty="0">
                <a:solidFill>
                  <a:srgbClr val="0047BA"/>
                </a:solidFill>
                <a:latin typeface="+mj-lt"/>
                <a:ea typeface="Pretendard" pitchFamily="50" charset="-127"/>
              </a:rPr>
              <a:t>CONTENTS</a:t>
            </a:r>
            <a:endParaRPr lang="ko-KR" altLang="en-US" sz="2400" b="1" spc="200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04144" y="2772519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지도학습과 비지도학습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130052" y="2753269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01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708253" y="2863777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804144" y="3287935"/>
            <a:ext cx="1511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군집화 기법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130052" y="3268685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02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708253" y="3379193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33CBC2-96D0-47DE-BA10-7FF7F8FFFECC}"/>
              </a:ext>
            </a:extLst>
          </p:cNvPr>
          <p:cNvSpPr/>
          <p:nvPr/>
        </p:nvSpPr>
        <p:spPr>
          <a:xfrm>
            <a:off x="4804144" y="3789682"/>
            <a:ext cx="25314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밀도 기반 클러스터링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68EB0-C2E6-480B-A887-84C22433B254}"/>
              </a:ext>
            </a:extLst>
          </p:cNvPr>
          <p:cNvSpPr/>
          <p:nvPr/>
        </p:nvSpPr>
        <p:spPr>
          <a:xfrm>
            <a:off x="4130052" y="3770432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03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4B641D3-3070-4244-8ED6-A09A0D423CF2}"/>
              </a:ext>
            </a:extLst>
          </p:cNvPr>
          <p:cNvCxnSpPr/>
          <p:nvPr/>
        </p:nvCxnSpPr>
        <p:spPr>
          <a:xfrm>
            <a:off x="4708253" y="3880940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3BEAE0-2780-4C04-A0EB-341E27175E95}"/>
              </a:ext>
            </a:extLst>
          </p:cNvPr>
          <p:cNvSpPr/>
          <p:nvPr/>
        </p:nvSpPr>
        <p:spPr>
          <a:xfrm>
            <a:off x="4130052" y="4285848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04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078DDD-673B-4B99-8CC9-2B41E3D1EC75}"/>
              </a:ext>
            </a:extLst>
          </p:cNvPr>
          <p:cNvCxnSpPr/>
          <p:nvPr/>
        </p:nvCxnSpPr>
        <p:spPr>
          <a:xfrm>
            <a:off x="4708253" y="4396356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4A9519-EAC6-4083-814C-CFF1DFF047C1}"/>
              </a:ext>
            </a:extLst>
          </p:cNvPr>
          <p:cNvSpPr/>
          <p:nvPr/>
        </p:nvSpPr>
        <p:spPr>
          <a:xfrm>
            <a:off x="306140" y="7020991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인공지능 개론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1623BEC-CFA1-4E33-A9E1-958C4606CC60}"/>
              </a:ext>
            </a:extLst>
          </p:cNvPr>
          <p:cNvSpPr/>
          <p:nvPr/>
        </p:nvSpPr>
        <p:spPr>
          <a:xfrm>
            <a:off x="4131298" y="4778544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05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7441D83-84BE-484B-8206-A9C1BF171220}"/>
              </a:ext>
            </a:extLst>
          </p:cNvPr>
          <p:cNvCxnSpPr/>
          <p:nvPr/>
        </p:nvCxnSpPr>
        <p:spPr>
          <a:xfrm>
            <a:off x="4709499" y="4889052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E322AB-43E7-4FD0-B062-1849046E27CB}"/>
              </a:ext>
            </a:extLst>
          </p:cNvPr>
          <p:cNvSpPr/>
          <p:nvPr/>
        </p:nvSpPr>
        <p:spPr>
          <a:xfrm>
            <a:off x="4131298" y="5293960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06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BFC7C61-7E4C-46F1-8F71-B8A83BE9B1DB}"/>
              </a:ext>
            </a:extLst>
          </p:cNvPr>
          <p:cNvCxnSpPr/>
          <p:nvPr/>
        </p:nvCxnSpPr>
        <p:spPr>
          <a:xfrm>
            <a:off x="4709499" y="5404468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A10E31-CE76-4AB0-802F-2ADAF152B2B6}"/>
              </a:ext>
            </a:extLst>
          </p:cNvPr>
          <p:cNvSpPr/>
          <p:nvPr/>
        </p:nvSpPr>
        <p:spPr>
          <a:xfrm>
            <a:off x="4804144" y="4316625"/>
            <a:ext cx="1678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계층적 군집화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EB161A-E398-4E2F-B4B6-C887921DF86A}"/>
              </a:ext>
            </a:extLst>
          </p:cNvPr>
          <p:cNvSpPr/>
          <p:nvPr/>
        </p:nvSpPr>
        <p:spPr>
          <a:xfrm>
            <a:off x="4798344" y="4809321"/>
            <a:ext cx="14414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군집화 평가</a:t>
            </a:r>
          </a:p>
          <a:p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9C66AD3-E6DF-4BA3-91A2-2281AC8E3B9D}"/>
              </a:ext>
            </a:extLst>
          </p:cNvPr>
          <p:cNvSpPr/>
          <p:nvPr/>
        </p:nvSpPr>
        <p:spPr>
          <a:xfrm>
            <a:off x="4798344" y="5324737"/>
            <a:ext cx="896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과적합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A6E6C0D-649B-446D-8E9A-02A791B274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1191" y="423150"/>
                <a:ext cx="6705709" cy="351617"/>
              </a:xfrm>
            </p:spPr>
            <p:txBody>
              <a:bodyPr/>
              <a:lstStyle/>
              <a:p>
                <a:r>
                  <a:rPr lang="ko-KR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Clustering) (6/9)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A6E6C0D-649B-446D-8E9A-02A791B27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1191" y="423150"/>
                <a:ext cx="6705709" cy="351617"/>
              </a:xfrm>
              <a:blipFill>
                <a:blip r:embed="rId2"/>
                <a:stretch>
                  <a:fillRect l="-1182" t="-27586" b="-551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Clustering) (6/9)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 </a:t>
                </a:r>
                <a:r>
                  <a:rPr lang="ko-KR" altLang="en-US" dirty="0"/>
                  <a:t>알고리즘의 군집화 과정을 살펴봅시다</a:t>
                </a:r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Step 5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최종적인 군집 </a:t>
                </a:r>
                <a:r>
                  <a:rPr lang="en-US" altLang="ko-KR" dirty="0"/>
                  <a:t>(Clusters)</a:t>
                </a:r>
                <a:r>
                  <a:rPr lang="ko-KR" altLang="en-US" dirty="0"/>
                  <a:t>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생성됩니다</a:t>
                </a:r>
                <a:br>
                  <a:rPr lang="en-US" altLang="ko-KR" dirty="0"/>
                </a:b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A369175-0FDC-445C-9D1B-6F435C86948C}"/>
              </a:ext>
            </a:extLst>
          </p:cNvPr>
          <p:cNvSpPr/>
          <p:nvPr/>
        </p:nvSpPr>
        <p:spPr>
          <a:xfrm>
            <a:off x="4944478" y="4230123"/>
            <a:ext cx="804445" cy="10801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1F65CD-5C7E-42B5-B2AB-80169717E5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8" t="26945" b="7346"/>
          <a:stretch/>
        </p:blipFill>
        <p:spPr>
          <a:xfrm>
            <a:off x="6632433" y="3422159"/>
            <a:ext cx="2488206" cy="29009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24B966-F46B-4C42-A7D1-86B6785FC5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2" r="82042"/>
          <a:stretch/>
        </p:blipFill>
        <p:spPr>
          <a:xfrm>
            <a:off x="1572762" y="3422160"/>
            <a:ext cx="2555527" cy="276092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AF69C32-F3CE-47F9-A4EB-0BB90C6D5EE9}"/>
              </a:ext>
            </a:extLst>
          </p:cNvPr>
          <p:cNvCxnSpPr/>
          <p:nvPr/>
        </p:nvCxnSpPr>
        <p:spPr>
          <a:xfrm>
            <a:off x="1471800" y="5120205"/>
            <a:ext cx="0" cy="94725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DE5CFE0-282F-4477-9CAB-F7B00F08B11E}"/>
              </a:ext>
            </a:extLst>
          </p:cNvPr>
          <p:cNvCxnSpPr>
            <a:cxnSpLocks/>
          </p:cNvCxnSpPr>
          <p:nvPr/>
        </p:nvCxnSpPr>
        <p:spPr>
          <a:xfrm>
            <a:off x="1471800" y="6067455"/>
            <a:ext cx="94725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0A939-3327-4833-A01B-BF40D8F5E2F4}"/>
              </a:ext>
            </a:extLst>
          </p:cNvPr>
          <p:cNvSpPr txBox="1"/>
          <p:nvPr/>
        </p:nvSpPr>
        <p:spPr>
          <a:xfrm>
            <a:off x="1945425" y="6190824"/>
            <a:ext cx="641522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특성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91196F-0631-4A5D-B8B5-CF9E91B1B677}"/>
              </a:ext>
            </a:extLst>
          </p:cNvPr>
          <p:cNvSpPr txBox="1"/>
          <p:nvPr/>
        </p:nvSpPr>
        <p:spPr>
          <a:xfrm>
            <a:off x="760647" y="5185278"/>
            <a:ext cx="641522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특성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39256A-1B7C-435D-A99A-D78F9BED8B10}"/>
              </a:ext>
            </a:extLst>
          </p:cNvPr>
          <p:cNvSpPr txBox="1"/>
          <p:nvPr/>
        </p:nvSpPr>
        <p:spPr>
          <a:xfrm>
            <a:off x="570750" y="3033649"/>
            <a:ext cx="1553630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학습 데이터의 분포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7C12C5E-D26B-486B-A7A9-C7DF89199C47}"/>
              </a:ext>
            </a:extLst>
          </p:cNvPr>
          <p:cNvCxnSpPr>
            <a:cxnSpLocks/>
          </p:cNvCxnSpPr>
          <p:nvPr/>
        </p:nvCxnSpPr>
        <p:spPr>
          <a:xfrm>
            <a:off x="1464333" y="3303594"/>
            <a:ext cx="481092" cy="6185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50CA5F-4CD6-4DBD-97F1-AF39530A948B}"/>
              </a:ext>
            </a:extLst>
          </p:cNvPr>
          <p:cNvSpPr/>
          <p:nvPr/>
        </p:nvSpPr>
        <p:spPr>
          <a:xfrm>
            <a:off x="6590068" y="2855274"/>
            <a:ext cx="2555508" cy="659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알고리즘 수행 완료 후</a:t>
            </a:r>
            <a:endParaRPr lang="en-US" altLang="ko-KR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최종 군집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형태</a:t>
            </a:r>
          </a:p>
        </p:txBody>
      </p:sp>
    </p:spTree>
    <p:extLst>
      <p:ext uri="{BB962C8B-B14F-4D97-AF65-F5344CB8AC3E}">
        <p14:creationId xmlns:p14="http://schemas.microsoft.com/office/powerpoint/2010/main" val="843418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A6E6C0D-649B-446D-8E9A-02A791B274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1191" y="423150"/>
                <a:ext cx="6921733" cy="351617"/>
              </a:xfrm>
            </p:spPr>
            <p:txBody>
              <a:bodyPr/>
              <a:lstStyle/>
              <a:p>
                <a:r>
                  <a:rPr lang="ko-KR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Clustering) (7/9)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A6E6C0D-649B-446D-8E9A-02A791B27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1191" y="423150"/>
                <a:ext cx="6921733" cy="351617"/>
              </a:xfrm>
              <a:blipFill>
                <a:blip r:embed="rId2"/>
                <a:stretch>
                  <a:fillRect l="-1144" t="-27586" b="-551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Clustering) (7/9)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 </a:t>
                </a:r>
                <a:r>
                  <a:rPr lang="ko-KR" altLang="en-US" dirty="0"/>
                  <a:t>알고리즘의 군집화 과정을 살펴봅시다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B5EDB4-196E-41E0-9F37-311C389539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18" r="35364"/>
          <a:stretch/>
        </p:blipFill>
        <p:spPr>
          <a:xfrm>
            <a:off x="690966" y="2337544"/>
            <a:ext cx="4290888" cy="16033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235F22-365F-4E97-A2A2-FC0EBE8D89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78" y="4148676"/>
            <a:ext cx="4068337" cy="2059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ED653A-056D-4E2F-92F6-BA0D749B7D32}"/>
              </a:ext>
            </a:extLst>
          </p:cNvPr>
          <p:cNvSpPr txBox="1"/>
          <p:nvPr/>
        </p:nvSpPr>
        <p:spPr>
          <a:xfrm>
            <a:off x="2468204" y="6037558"/>
            <a:ext cx="904415" cy="17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6" dirty="0">
                <a:solidFill>
                  <a:srgbClr val="737172"/>
                </a:solidFill>
              </a:rPr>
              <a:t>© </a:t>
            </a:r>
            <a:r>
              <a:rPr lang="en-US" altLang="ko-KR" sz="526" dirty="0" err="1">
                <a:solidFill>
                  <a:srgbClr val="737172"/>
                </a:solidFill>
              </a:rPr>
              <a:t>Hanbit</a:t>
            </a:r>
            <a:r>
              <a:rPr lang="en-US" altLang="ko-KR" sz="526" dirty="0">
                <a:solidFill>
                  <a:srgbClr val="737172"/>
                </a:solidFill>
              </a:rPr>
              <a:t> Academy Inc.</a:t>
            </a:r>
            <a:endParaRPr lang="ko-KR" altLang="en-US" sz="526" dirty="0">
              <a:solidFill>
                <a:srgbClr val="73717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3C844FBF-03F5-4942-A085-A62C0771B48F}"/>
                  </a:ext>
                </a:extLst>
              </p:cNvPr>
              <p:cNvSpPr/>
              <p:nvPr/>
            </p:nvSpPr>
            <p:spPr>
              <a:xfrm>
                <a:off x="5516823" y="2441931"/>
                <a:ext cx="4829252" cy="3532062"/>
              </a:xfrm>
              <a:prstGeom prst="roundRect">
                <a:avLst>
                  <a:gd name="adj" fmla="val 8181"/>
                </a:avLst>
              </a:pr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00758" indent="-300758">
                  <a:lnSpc>
                    <a:spcPct val="150000"/>
                  </a:lnSpc>
                  <a:buAutoNum type="alphaLcParenBoth"/>
                </a:pPr>
                <a:r>
                  <a:rPr lang="ko-KR" altLang="en-US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학습 데이터의 분포입니다</a:t>
                </a:r>
                <a:endParaRPr lang="en-US" altLang="ko-KR" sz="1403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00758" indent="-300758">
                  <a:lnSpc>
                    <a:spcPct val="150000"/>
                  </a:lnSpc>
                  <a:buAutoNum type="alphaLcParenBoth"/>
                </a:pPr>
                <a:r>
                  <a:rPr lang="ko-KR" altLang="en-US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주어진 학습 데이터셋에서 </a:t>
                </a:r>
                <a14:m>
                  <m:oMath xmlns:m="http://schemas.openxmlformats.org/officeDocument/2006/math">
                    <m:r>
                      <a:rPr lang="en-US" altLang="ko-KR" sz="1403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개의 중심점을 임의로 지정합니다 </a:t>
                </a:r>
                <a:r>
                  <a:rPr lang="en-US" altLang="ko-KR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</a:t>
                </a:r>
                <a:r>
                  <a:rPr lang="ko-KR" altLang="en-US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본 예제에서는 </a:t>
                </a:r>
                <a14:m>
                  <m:oMath xmlns:m="http://schemas.openxmlformats.org/officeDocument/2006/math">
                    <m:r>
                      <a:rPr lang="en-US" altLang="ko-KR" sz="1403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403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ko-KR" altLang="en-US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로 가정하였습니다</a:t>
                </a:r>
                <a:r>
                  <a:rPr lang="en-US" altLang="ko-KR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  <a:p>
                <a:pPr marL="300758" indent="-300758">
                  <a:lnSpc>
                    <a:spcPct val="150000"/>
                  </a:lnSpc>
                  <a:buAutoNum type="alphaLcParenBoth"/>
                </a:pPr>
                <a:r>
                  <a:rPr lang="ko-KR" altLang="en-US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데이터들을 가장 가까운 중심점에 할당합니다</a:t>
                </a:r>
                <a:r>
                  <a:rPr lang="en-US" altLang="ko-KR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300758" indent="-300758">
                  <a:lnSpc>
                    <a:spcPct val="150000"/>
                  </a:lnSpc>
                  <a:buAutoNum type="alphaLcParenBoth"/>
                </a:pPr>
                <a:r>
                  <a:rPr lang="en-US" altLang="ko-KR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(c)</a:t>
                </a:r>
                <a:r>
                  <a:rPr lang="ko-KR" altLang="en-US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에서 할당된 결과를 바탕으로 중심점을 </a:t>
                </a:r>
                <a:br>
                  <a:rPr lang="en-US" altLang="ko-KR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ko-KR" altLang="en-US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새롭게 지정합니다</a:t>
                </a:r>
                <a:endParaRPr lang="en-US" altLang="ko-KR" sz="1403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00758" indent="-300758">
                  <a:lnSpc>
                    <a:spcPct val="150000"/>
                  </a:lnSpc>
                  <a:buAutoNum type="alphaLcParenBoth"/>
                </a:pPr>
                <a:r>
                  <a:rPr lang="ko-KR" altLang="en-US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중심점이 더 이상 변하지 않을 때까지 </a:t>
                </a:r>
                <a:r>
                  <a:rPr lang="en-US" altLang="ko-KR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(c)~(d) </a:t>
                </a:r>
                <a:r>
                  <a:rPr lang="ko-KR" altLang="en-US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과정을 반복 수행합니다</a:t>
                </a:r>
                <a:endParaRPr lang="en-US" altLang="ko-KR" sz="1403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00758" indent="-300758">
                  <a:lnSpc>
                    <a:spcPct val="150000"/>
                  </a:lnSpc>
                  <a:buAutoNum type="alphaLcParenBoth"/>
                </a:pPr>
                <a:r>
                  <a:rPr lang="ko-KR" altLang="en-US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최종적인 군집이 형성됩니다</a:t>
                </a:r>
              </a:p>
            </p:txBody>
          </p:sp>
        </mc:Choice>
        <mc:Fallback xmlns="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3C844FBF-03F5-4942-A085-A62C0771B4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23" y="2441931"/>
                <a:ext cx="4829252" cy="3532062"/>
              </a:xfrm>
              <a:prstGeom prst="roundRect">
                <a:avLst>
                  <a:gd name="adj" fmla="val 8181"/>
                </a:avLst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DB88C43-A362-4037-B64C-02DF54AA9FAB}"/>
              </a:ext>
            </a:extLst>
          </p:cNvPr>
          <p:cNvSpPr txBox="1"/>
          <p:nvPr/>
        </p:nvSpPr>
        <p:spPr>
          <a:xfrm>
            <a:off x="6928151" y="2279964"/>
            <a:ext cx="2340705" cy="37580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842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ko-KR" altLang="en-US" sz="1842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군집화 과정 요약</a:t>
            </a:r>
            <a:r>
              <a:rPr lang="en-US" altLang="ko-KR" sz="1842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1842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87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A6E6C0D-649B-446D-8E9A-02A791B274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1191" y="423150"/>
                <a:ext cx="7281773" cy="351617"/>
              </a:xfrm>
            </p:spPr>
            <p:txBody>
              <a:bodyPr/>
              <a:lstStyle/>
              <a:p>
                <a:r>
                  <a:rPr lang="ko-KR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Clustering) (8/9)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A6E6C0D-649B-446D-8E9A-02A791B27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1191" y="423150"/>
                <a:ext cx="7281773" cy="351617"/>
              </a:xfrm>
              <a:blipFill>
                <a:blip r:embed="rId2"/>
                <a:stretch>
                  <a:fillRect l="-1088" t="-27586" b="-551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Clustering) (8/9)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군집화가 완료되고 나서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시험 데이터 </a:t>
                </a:r>
                <a:r>
                  <a:rPr lang="en-US" altLang="ko-KR" dirty="0"/>
                  <a:t>(Test Data)</a:t>
                </a:r>
                <a:r>
                  <a:rPr lang="ko-KR" altLang="en-US" dirty="0"/>
                  <a:t>가 주어진 경우를 살펴봅시다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235F22-365F-4E97-A2A2-FC0EBE8D89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8" t="26437" b="17402"/>
          <a:stretch/>
        </p:blipFill>
        <p:spPr>
          <a:xfrm>
            <a:off x="3011156" y="3952999"/>
            <a:ext cx="2056368" cy="20491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72781C-D261-4A13-B796-CA427B26AC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" t="61341" r="82816" b="4508"/>
          <a:stretch/>
        </p:blipFill>
        <p:spPr>
          <a:xfrm>
            <a:off x="555025" y="4063443"/>
            <a:ext cx="1968357" cy="1968357"/>
          </a:xfrm>
          <a:prstGeom prst="rect">
            <a:avLst/>
          </a:prstGeom>
        </p:spPr>
      </p:pic>
      <p:pic>
        <p:nvPicPr>
          <p:cNvPr id="10" name="그래픽 9" descr="데이터베이스">
            <a:extLst>
              <a:ext uri="{FF2B5EF4-FFF2-40B4-BE49-F238E27FC236}">
                <a16:creationId xmlns:a16="http://schemas.microsoft.com/office/drawing/2014/main" id="{1F0B4D9D-AFF9-45B2-825D-985C7984AD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8201" y="2839217"/>
            <a:ext cx="802005" cy="8020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11BDA7-18D2-4436-828A-1A21A72B4A3B}"/>
              </a:ext>
            </a:extLst>
          </p:cNvPr>
          <p:cNvSpPr txBox="1"/>
          <p:nvPr/>
        </p:nvSpPr>
        <p:spPr>
          <a:xfrm>
            <a:off x="731547" y="2390314"/>
            <a:ext cx="1615315" cy="524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학습 데이터셋</a:t>
            </a:r>
            <a:endParaRPr lang="en-US" altLang="ko-KR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(Training Dataset)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E89BFF-FCA7-46A9-BEEC-0FD49ECD2A32}"/>
              </a:ext>
            </a:extLst>
          </p:cNvPr>
          <p:cNvSpPr/>
          <p:nvPr/>
        </p:nvSpPr>
        <p:spPr>
          <a:xfrm rot="5400000">
            <a:off x="1340639" y="3532449"/>
            <a:ext cx="375279" cy="60973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D8F6A68-2BBC-4940-BCE6-390E49B51234}"/>
              </a:ext>
            </a:extLst>
          </p:cNvPr>
          <p:cNvSpPr/>
          <p:nvPr/>
        </p:nvSpPr>
        <p:spPr>
          <a:xfrm>
            <a:off x="2635877" y="4742753"/>
            <a:ext cx="375279" cy="60973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EC4E72F-32AA-461B-B518-46C90DE60130}"/>
                  </a:ext>
                </a:extLst>
              </p:cNvPr>
              <p:cNvSpPr/>
              <p:nvPr/>
            </p:nvSpPr>
            <p:spPr>
              <a:xfrm>
                <a:off x="3045893" y="3527341"/>
                <a:ext cx="1986891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3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</a:t>
                </a:r>
                <a:r>
                  <a:rPr lang="ko-KR" altLang="en-US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평균 군집화 완료 후</a:t>
                </a:r>
                <a:endParaRPr lang="en-US" altLang="ko-KR" sz="1403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최종 군집</a:t>
                </a:r>
                <a:r>
                  <a:rPr lang="en-US" altLang="ko-KR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ko-KR" altLang="en-US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형태</a:t>
                </a: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EC4E72F-32AA-461B-B518-46C90DE60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893" y="3527341"/>
                <a:ext cx="1986891" cy="524118"/>
              </a:xfrm>
              <a:prstGeom prst="rect">
                <a:avLst/>
              </a:prstGeom>
              <a:blipFill>
                <a:blip r:embed="rId8"/>
                <a:stretch>
                  <a:fillRect t="-2326" r="-307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6D59FD0F-FD01-4DFC-A080-759F8826E2B6}"/>
              </a:ext>
            </a:extLst>
          </p:cNvPr>
          <p:cNvSpPr>
            <a:spLocks noChangeAspect="1"/>
          </p:cNvSpPr>
          <p:nvPr/>
        </p:nvSpPr>
        <p:spPr>
          <a:xfrm>
            <a:off x="4039339" y="5570286"/>
            <a:ext cx="157875" cy="157875"/>
          </a:xfrm>
          <a:prstGeom prst="star5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1E6E87-CA48-49A8-9FC2-C621576F08D2}"/>
              </a:ext>
            </a:extLst>
          </p:cNvPr>
          <p:cNvCxnSpPr>
            <a:cxnSpLocks/>
          </p:cNvCxnSpPr>
          <p:nvPr/>
        </p:nvCxnSpPr>
        <p:spPr>
          <a:xfrm>
            <a:off x="4182739" y="5770058"/>
            <a:ext cx="821953" cy="433269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FA3DE8-4CB2-40E4-85E8-AD5E425A18F6}"/>
              </a:ext>
            </a:extLst>
          </p:cNvPr>
          <p:cNvSpPr txBox="1"/>
          <p:nvPr/>
        </p:nvSpPr>
        <p:spPr>
          <a:xfrm>
            <a:off x="4982865" y="5940627"/>
            <a:ext cx="1144865" cy="524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시험 데이터</a:t>
            </a:r>
            <a:endParaRPr lang="en-US" altLang="ko-KR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(Test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A010F0-273D-41A5-89CE-77A10104608F}"/>
                  </a:ext>
                </a:extLst>
              </p:cNvPr>
              <p:cNvSpPr txBox="1"/>
              <p:nvPr/>
            </p:nvSpPr>
            <p:spPr>
              <a:xfrm>
                <a:off x="6456435" y="3193859"/>
                <a:ext cx="3232552" cy="343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42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42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842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1842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842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842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842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842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  <m:sub>
                                      <m: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842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842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842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842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842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  <m:sub>
                                      <m: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842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184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A010F0-273D-41A5-89CE-77A101046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35" y="3193859"/>
                <a:ext cx="3232552" cy="343171"/>
              </a:xfrm>
              <a:prstGeom prst="rect">
                <a:avLst/>
              </a:prstGeom>
              <a:blipFill>
                <a:blip r:embed="rId9"/>
                <a:stretch>
                  <a:fillRect l="-943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A586FA6-06D5-41FD-A8F9-10F1AA3F01D8}"/>
              </a:ext>
            </a:extLst>
          </p:cNvPr>
          <p:cNvSpPr txBox="1"/>
          <p:nvPr/>
        </p:nvSpPr>
        <p:spPr>
          <a:xfrm>
            <a:off x="5202684" y="2695102"/>
            <a:ext cx="5492594" cy="375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42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1) </a:t>
            </a:r>
            <a:r>
              <a:rPr lang="ko-KR" altLang="en-US" sz="1842" dirty="0">
                <a:solidFill>
                  <a:srgbClr val="C00000"/>
                </a:solidFill>
              </a:rPr>
              <a:t>군집 </a:t>
            </a:r>
            <a:r>
              <a:rPr lang="en-US" altLang="ko-KR" sz="1842" dirty="0">
                <a:solidFill>
                  <a:srgbClr val="C00000"/>
                </a:solidFill>
              </a:rPr>
              <a:t>A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중심점과 ★ 사이의 거리를 계산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2301B5-B9F3-4BFD-AC58-5A14032F39D0}"/>
              </a:ext>
            </a:extLst>
          </p:cNvPr>
          <p:cNvSpPr txBox="1"/>
          <p:nvPr/>
        </p:nvSpPr>
        <p:spPr>
          <a:xfrm>
            <a:off x="3107303" y="4680613"/>
            <a:ext cx="928588" cy="308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3" dirty="0">
                <a:solidFill>
                  <a:srgbClr val="C00000"/>
                </a:solidFill>
              </a:rPr>
              <a:t>Cluster 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BD833-19E2-404E-B9AE-530035548CBF}"/>
              </a:ext>
            </a:extLst>
          </p:cNvPr>
          <p:cNvSpPr txBox="1"/>
          <p:nvPr/>
        </p:nvSpPr>
        <p:spPr>
          <a:xfrm>
            <a:off x="4122037" y="5058442"/>
            <a:ext cx="914161" cy="308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3" dirty="0">
                <a:solidFill>
                  <a:srgbClr val="165AAD"/>
                </a:solidFill>
              </a:rPr>
              <a:t>Cluster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210E25-6CF8-4D67-AA3A-CBC9082BBB84}"/>
              </a:ext>
            </a:extLst>
          </p:cNvPr>
          <p:cNvSpPr txBox="1"/>
          <p:nvPr/>
        </p:nvSpPr>
        <p:spPr>
          <a:xfrm>
            <a:off x="5970849" y="3662866"/>
            <a:ext cx="4592924" cy="375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42" dirty="0">
                <a:solidFill>
                  <a:srgbClr val="165AAD"/>
                </a:solidFill>
              </a:rPr>
              <a:t>군집 </a:t>
            </a:r>
            <a:r>
              <a:rPr lang="en-US" altLang="ko-KR" sz="1842" dirty="0">
                <a:solidFill>
                  <a:srgbClr val="165AAD"/>
                </a:solidFill>
              </a:rPr>
              <a:t>B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중심점과 ★ 사이의 거리를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A1D71F-B2F2-49AF-A881-362DC3914CAA}"/>
                  </a:ext>
                </a:extLst>
              </p:cNvPr>
              <p:cNvSpPr txBox="1"/>
              <p:nvPr/>
            </p:nvSpPr>
            <p:spPr>
              <a:xfrm>
                <a:off x="6474729" y="4161624"/>
                <a:ext cx="3149517" cy="343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42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42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842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sz="1842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842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842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842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842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842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842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842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842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842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842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184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A1D71F-B2F2-49AF-A881-362DC3914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29" y="4161624"/>
                <a:ext cx="3149517" cy="343171"/>
              </a:xfrm>
              <a:prstGeom prst="rect">
                <a:avLst/>
              </a:prstGeom>
              <a:blipFill>
                <a:blip r:embed="rId10"/>
                <a:stretch>
                  <a:fillRect l="-96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E97202-8BE5-42B6-ACA6-CBEB7FB9DE1A}"/>
                  </a:ext>
                </a:extLst>
              </p:cNvPr>
              <p:cNvSpPr txBox="1"/>
              <p:nvPr/>
            </p:nvSpPr>
            <p:spPr>
              <a:xfrm>
                <a:off x="5202684" y="4805879"/>
                <a:ext cx="4641976" cy="888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842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Step 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2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42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842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sz="1842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842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42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842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이면</a:t>
                </a:r>
                <a:r>
                  <a:rPr lang="en-US" altLang="ko-KR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★을 </a:t>
                </a:r>
                <a:r>
                  <a:rPr lang="ko-KR" altLang="en-US" sz="1842" dirty="0">
                    <a:solidFill>
                      <a:srgbClr val="165AAD"/>
                    </a:solidFill>
                  </a:rPr>
                  <a:t>군집 </a:t>
                </a:r>
                <a:r>
                  <a:rPr lang="en-US" altLang="ko-KR" sz="1842" dirty="0">
                    <a:solidFill>
                      <a:srgbClr val="165AAD"/>
                    </a:solidFill>
                  </a:rPr>
                  <a:t>B</a:t>
                </a:r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로 분류</a:t>
                </a:r>
                <a:endParaRPr lang="en-US" altLang="ko-KR" sz="184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42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42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842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sz="1842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842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42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842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이면</a:t>
                </a:r>
                <a:r>
                  <a:rPr lang="en-US" altLang="ko-KR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★을 </a:t>
                </a:r>
                <a:r>
                  <a:rPr lang="ko-KR" altLang="en-US" sz="1842" dirty="0">
                    <a:solidFill>
                      <a:srgbClr val="C00000"/>
                    </a:solidFill>
                  </a:rPr>
                  <a:t>군집 </a:t>
                </a:r>
                <a:r>
                  <a:rPr lang="en-US" altLang="ko-KR" sz="1842" dirty="0">
                    <a:solidFill>
                      <a:srgbClr val="C00000"/>
                    </a:solidFill>
                  </a:rPr>
                  <a:t>A</a:t>
                </a:r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로 분류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E97202-8BE5-42B6-ACA6-CBEB7FB9D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684" y="4805879"/>
                <a:ext cx="4641976" cy="888769"/>
              </a:xfrm>
              <a:prstGeom prst="rect">
                <a:avLst/>
              </a:prstGeom>
              <a:blipFill>
                <a:blip r:embed="rId11"/>
                <a:stretch>
                  <a:fillRect l="-1050" r="-131" b="-9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54F6C5-2F30-4AD9-AEEE-66167745CF47}"/>
                  </a:ext>
                </a:extLst>
              </p:cNvPr>
              <p:cNvSpPr txBox="1"/>
              <p:nvPr/>
            </p:nvSpPr>
            <p:spPr>
              <a:xfrm>
                <a:off x="4189266" y="5532203"/>
                <a:ext cx="639086" cy="215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3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3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3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ko-KR" sz="1403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3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3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3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ko-KR" sz="1403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3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54F6C5-2F30-4AD9-AEEE-66167745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266" y="5532203"/>
                <a:ext cx="639086" cy="215893"/>
              </a:xfrm>
              <a:prstGeom prst="rect">
                <a:avLst/>
              </a:prstGeom>
              <a:blipFill>
                <a:blip r:embed="rId12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92460F-876C-41BB-A49B-8BB199030A1C}"/>
                  </a:ext>
                </a:extLst>
              </p:cNvPr>
              <p:cNvSpPr txBox="1"/>
              <p:nvPr/>
            </p:nvSpPr>
            <p:spPr>
              <a:xfrm>
                <a:off x="3410477" y="5381573"/>
                <a:ext cx="625620" cy="215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3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3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3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3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3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3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3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1403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3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92460F-876C-41BB-A49B-8BB199030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477" y="5381573"/>
                <a:ext cx="625620" cy="215893"/>
              </a:xfrm>
              <a:prstGeom prst="rect">
                <a:avLst/>
              </a:prstGeom>
              <a:blipFill>
                <a:blip r:embed="rId13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2F53A4-504D-4A2B-81E7-F2F7BF2616A0}"/>
                  </a:ext>
                </a:extLst>
              </p:cNvPr>
              <p:cNvSpPr txBox="1"/>
              <p:nvPr/>
            </p:nvSpPr>
            <p:spPr>
              <a:xfrm>
                <a:off x="4223123" y="4665410"/>
                <a:ext cx="570605" cy="215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3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3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3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403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3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403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3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403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3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2F53A4-504D-4A2B-81E7-F2F7BF26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23" y="4665410"/>
                <a:ext cx="570605" cy="215893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568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A6E6C0D-649B-446D-8E9A-02A791B274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1191" y="423150"/>
                <a:ext cx="6923022" cy="351617"/>
              </a:xfrm>
            </p:spPr>
            <p:txBody>
              <a:bodyPr/>
              <a:lstStyle/>
              <a:p>
                <a:r>
                  <a:rPr lang="ko-KR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Clustering) (9/9)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A6E6C0D-649B-446D-8E9A-02A791B27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1191" y="423150"/>
                <a:ext cx="6923022" cy="351617"/>
              </a:xfrm>
              <a:blipFill>
                <a:blip r:embed="rId2"/>
                <a:stretch>
                  <a:fillRect l="-1144" t="-27586" b="-551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Clustering) (9/9)</a:t>
                </a:r>
              </a:p>
              <a:p>
                <a:pPr lvl="1"/>
                <a:r>
                  <a:rPr lang="ko-KR" altLang="en-US" dirty="0"/>
                  <a:t>장점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알고리즘이 쉽고 간결함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여러 군집화 알고리즘 중에서 비교적 빠르게 수행됨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단점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최적의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(= </a:t>
                </a:r>
                <a:r>
                  <a:rPr lang="ko-KR" altLang="en-US" dirty="0"/>
                  <a:t>군집의 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모르기 때문에 찾아야 함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특성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특징 </a:t>
                </a:r>
                <a:r>
                  <a:rPr lang="en-US" altLang="ko-KR" dirty="0"/>
                  <a:t>(Feature)</a:t>
                </a:r>
                <a:r>
                  <a:rPr lang="ko-KR" altLang="en-US" dirty="0"/>
                  <a:t>의 개수가 많아지면 </a:t>
                </a:r>
                <a:br>
                  <a:rPr lang="en-US" altLang="ko-KR" dirty="0"/>
                </a:br>
                <a:r>
                  <a:rPr lang="ko-KR" altLang="en-US" dirty="0"/>
                  <a:t>군집화 성능의 정확도가 떨어지는 경향이 있음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초기 중심점 </a:t>
                </a:r>
                <a:r>
                  <a:rPr lang="en-US" altLang="ko-KR" dirty="0"/>
                  <a:t>(Initial Centroids)</a:t>
                </a:r>
                <a:r>
                  <a:rPr lang="ko-KR" altLang="en-US" dirty="0"/>
                  <a:t>에 군집화 성능이 영향을 많이 받음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학습 데이터 내에 </a:t>
                </a:r>
                <a:r>
                  <a:rPr lang="ko-KR" altLang="en-US" dirty="0" err="1"/>
                  <a:t>이상점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(Outlier)</a:t>
                </a:r>
                <a:r>
                  <a:rPr lang="ko-KR" altLang="en-US" dirty="0"/>
                  <a:t>가 있을 경우</a:t>
                </a:r>
                <a:r>
                  <a:rPr lang="en-US" altLang="ko-KR" dirty="0"/>
                  <a:t>, </a:t>
                </a:r>
                <a:br>
                  <a:rPr lang="en-US" altLang="ko-KR" dirty="0"/>
                </a:br>
                <a:r>
                  <a:rPr lang="ko-KR" altLang="en-US" dirty="0"/>
                  <a:t>좋은 성능이 안 나올 수 있음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이상점에 대해 취약함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7" t="-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4CDFC52-CFF7-49A7-935B-808D19702982}"/>
              </a:ext>
            </a:extLst>
          </p:cNvPr>
          <p:cNvGrpSpPr/>
          <p:nvPr/>
        </p:nvGrpSpPr>
        <p:grpSpPr>
          <a:xfrm>
            <a:off x="2826420" y="4428703"/>
            <a:ext cx="3718048" cy="2840305"/>
            <a:chOff x="6424624" y="2571440"/>
            <a:chExt cx="3718048" cy="2840305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A0CB9FE-4AC8-484F-9EA0-805655F7C699}"/>
                </a:ext>
              </a:extLst>
            </p:cNvPr>
            <p:cNvCxnSpPr/>
            <p:nvPr/>
          </p:nvCxnSpPr>
          <p:spPr>
            <a:xfrm>
              <a:off x="7159237" y="2571440"/>
              <a:ext cx="0" cy="246272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286FE64E-6B61-4C63-9773-B79218736F84}"/>
                </a:ext>
              </a:extLst>
            </p:cNvPr>
            <p:cNvCxnSpPr>
              <a:cxnSpLocks/>
            </p:cNvCxnSpPr>
            <p:nvPr/>
          </p:nvCxnSpPr>
          <p:spPr>
            <a:xfrm>
              <a:off x="7159237" y="5032098"/>
              <a:ext cx="2873325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3634FE-AF5D-40A8-B7C9-0BBD86AB4614}"/>
                </a:ext>
              </a:extLst>
            </p:cNvPr>
            <p:cNvSpPr txBox="1"/>
            <p:nvPr/>
          </p:nvSpPr>
          <p:spPr>
            <a:xfrm>
              <a:off x="9320559" y="5130450"/>
              <a:ext cx="641522" cy="28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28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특성</a:t>
              </a:r>
              <a:r>
                <a:rPr lang="en-US" altLang="ko-KR" sz="1228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1</a:t>
              </a:r>
              <a:endPara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8EABFA-8CB8-40F9-A71E-2E1A778218F9}"/>
                </a:ext>
              </a:extLst>
            </p:cNvPr>
            <p:cNvSpPr txBox="1"/>
            <p:nvPr/>
          </p:nvSpPr>
          <p:spPr>
            <a:xfrm>
              <a:off x="6424624" y="2619480"/>
              <a:ext cx="641522" cy="28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28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특성 </a:t>
              </a:r>
              <a:r>
                <a:rPr lang="en-US" altLang="ko-KR" sz="1228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4A5AFAD-9B6C-4CC6-80B0-34B3DE7AF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38777" y="3977951"/>
              <a:ext cx="98027" cy="98027"/>
            </a:xfrm>
            <a:prstGeom prst="ellipse">
              <a:avLst/>
            </a:prstGeom>
            <a:solidFill>
              <a:srgbClr val="F15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3F6D73-CC2B-4307-9D6B-E603C9144E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1891" y="4162871"/>
              <a:ext cx="98027" cy="98027"/>
            </a:xfrm>
            <a:prstGeom prst="ellipse">
              <a:avLst/>
            </a:prstGeom>
            <a:solidFill>
              <a:srgbClr val="F15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5661BBA-7B2A-40DC-AC76-6E8DCF1C2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47997" y="3979062"/>
              <a:ext cx="98027" cy="98027"/>
            </a:xfrm>
            <a:prstGeom prst="ellipse">
              <a:avLst/>
            </a:prstGeom>
            <a:solidFill>
              <a:srgbClr val="F15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BE614A2-B330-4A53-AA25-48E165819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6186" y="4493935"/>
              <a:ext cx="98027" cy="98027"/>
            </a:xfrm>
            <a:prstGeom prst="ellipse">
              <a:avLst/>
            </a:prstGeom>
            <a:solidFill>
              <a:srgbClr val="F15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39A2ECF-8BF0-4BBC-B875-CAB41ED70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7542" y="4190818"/>
              <a:ext cx="98027" cy="98027"/>
            </a:xfrm>
            <a:prstGeom prst="ellipse">
              <a:avLst/>
            </a:prstGeom>
            <a:solidFill>
              <a:srgbClr val="F15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726EFD7D-FDE0-45BC-B5E4-DDE1C06E53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1013" y="3173469"/>
              <a:ext cx="94725" cy="9472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0677686B-41A6-430F-8D91-2756427C0C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7" y="3470555"/>
              <a:ext cx="94725" cy="9472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A0907CEE-F2AC-4DA1-9134-29E51251F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421" y="3277298"/>
              <a:ext cx="94725" cy="9472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3EA810E-60B7-494B-860E-EDBCD61B1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421" y="2907713"/>
              <a:ext cx="94725" cy="9472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B6531B14-A9C0-4173-9993-B21A3B100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7596" y="2889426"/>
              <a:ext cx="94725" cy="9472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9338F22-53AF-4DFB-BC65-F59478B700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16856" y="4450954"/>
              <a:ext cx="98027" cy="98027"/>
            </a:xfrm>
            <a:prstGeom prst="ellipse">
              <a:avLst/>
            </a:prstGeom>
            <a:solidFill>
              <a:srgbClr val="F15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41678CD-2768-4E6F-A78F-F4F939412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4637" y="4636986"/>
              <a:ext cx="98027" cy="98027"/>
            </a:xfrm>
            <a:prstGeom prst="ellipse">
              <a:avLst/>
            </a:prstGeom>
            <a:solidFill>
              <a:srgbClr val="F15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AB47B47-9549-4DE6-9626-6DC826AFF9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6076" y="4452065"/>
              <a:ext cx="98027" cy="98027"/>
            </a:xfrm>
            <a:prstGeom prst="ellipse">
              <a:avLst/>
            </a:prstGeom>
            <a:solidFill>
              <a:srgbClr val="F15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766BC4C-B96E-47EF-8097-51AB3CBEE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36025" y="4775673"/>
              <a:ext cx="98027" cy="98027"/>
            </a:xfrm>
            <a:prstGeom prst="ellipse">
              <a:avLst/>
            </a:prstGeom>
            <a:solidFill>
              <a:srgbClr val="F15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E9FB360-CC64-453E-8B50-327007E5B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7543" y="4662504"/>
              <a:ext cx="98027" cy="98027"/>
            </a:xfrm>
            <a:prstGeom prst="ellipse">
              <a:avLst/>
            </a:prstGeom>
            <a:solidFill>
              <a:srgbClr val="F15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4F84305-A81F-4578-AC74-072874F5C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3530" y="4444921"/>
              <a:ext cx="98027" cy="98027"/>
            </a:xfrm>
            <a:prstGeom prst="ellipse">
              <a:avLst/>
            </a:prstGeom>
            <a:solidFill>
              <a:srgbClr val="F15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4F82CD4-5134-4B5C-80AD-96EB2B4AC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9075" y="4224262"/>
              <a:ext cx="98027" cy="98027"/>
            </a:xfrm>
            <a:prstGeom prst="ellipse">
              <a:avLst/>
            </a:prstGeom>
            <a:solidFill>
              <a:srgbClr val="F15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B4189102-941E-4360-A98B-1FA5F838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34458" y="3287515"/>
              <a:ext cx="94725" cy="9472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04612849-8794-4486-86D1-53D1F866D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04580" y="3650967"/>
              <a:ext cx="94725" cy="9472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AB164A26-E089-452E-8FE9-F1E09134C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4866" y="3391345"/>
              <a:ext cx="94725" cy="9472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5377831-0ED0-404D-8968-C931BBE33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4866" y="3021759"/>
              <a:ext cx="94725" cy="9472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A8475B25-C7DF-4D08-89FC-53949A1CE0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1041" y="3003472"/>
              <a:ext cx="94725" cy="9472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182EF17-7134-4503-B4E8-0DDAA9C79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7542" y="3220832"/>
              <a:ext cx="94725" cy="9472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9D2A6BA3-FFFD-4CB4-BCF0-B9CEBC85B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90072" y="4019571"/>
              <a:ext cx="94725" cy="9472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1D9CD3D-7B61-4120-A67C-0CAE4DBB23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32197" y="3861696"/>
              <a:ext cx="410475" cy="410475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80031824-21F0-4CF4-843F-88F74C538AA5}"/>
                </a:ext>
              </a:extLst>
            </p:cNvPr>
            <p:cNvCxnSpPr>
              <a:cxnSpLocks/>
            </p:cNvCxnSpPr>
            <p:nvPr/>
          </p:nvCxnSpPr>
          <p:spPr>
            <a:xfrm>
              <a:off x="9759384" y="3345040"/>
              <a:ext cx="115808" cy="47407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6277FF-9FFB-42D3-87EF-4E9A008F28FA}"/>
                </a:ext>
              </a:extLst>
            </p:cNvPr>
            <p:cNvSpPr txBox="1"/>
            <p:nvPr/>
          </p:nvSpPr>
          <p:spPr>
            <a:xfrm>
              <a:off x="9361724" y="2898834"/>
              <a:ext cx="766557" cy="47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28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이상점</a:t>
              </a:r>
              <a:endPara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ko-KR" sz="1228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(Outlier)</a:t>
              </a:r>
              <a:endPara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107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711161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03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54294" y="2613238"/>
            <a:ext cx="3050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밀도 기반 클러스터링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826302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128E12-5CBF-40D9-9B48-CFCE54D7DC8A}"/>
              </a:ext>
            </a:extLst>
          </p:cNvPr>
          <p:cNvSpPr/>
          <p:nvPr/>
        </p:nvSpPr>
        <p:spPr>
          <a:xfrm>
            <a:off x="306140" y="7020991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머신러닝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지도학습</a:t>
            </a:r>
          </a:p>
        </p:txBody>
      </p:sp>
    </p:spTree>
    <p:extLst>
      <p:ext uri="{BB962C8B-B14F-4D97-AF65-F5344CB8AC3E}">
        <p14:creationId xmlns:p14="http://schemas.microsoft.com/office/powerpoint/2010/main" val="1298525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1" y="423150"/>
            <a:ext cx="9442013" cy="351617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1981C-E7C6-4C0B-976D-98C62727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25" y="1467763"/>
            <a:ext cx="10072425" cy="4723061"/>
          </a:xfrm>
        </p:spPr>
        <p:txBody>
          <a:bodyPr/>
          <a:lstStyle/>
          <a:p>
            <a:r>
              <a:rPr lang="ko-KR" altLang="en-US" dirty="0"/>
              <a:t>② 밀도기반 클러스터링 </a:t>
            </a:r>
            <a:r>
              <a:rPr lang="en-US" altLang="ko-KR" dirty="0"/>
              <a:t>(DBSCAN) (1/12)</a:t>
            </a:r>
          </a:p>
          <a:p>
            <a:pPr lvl="1"/>
            <a:r>
              <a:rPr lang="en-US" altLang="ko-KR" dirty="0"/>
              <a:t>DBSCAN (= </a:t>
            </a:r>
            <a:r>
              <a:rPr lang="en-US" altLang="ko-KR" dirty="0">
                <a:solidFill>
                  <a:srgbClr val="0000FF"/>
                </a:solidFill>
              </a:rPr>
              <a:t>D</a:t>
            </a:r>
            <a:r>
              <a:rPr lang="en-US" altLang="ko-KR" dirty="0"/>
              <a:t>ensity </a:t>
            </a:r>
            <a:r>
              <a:rPr lang="en-US" altLang="ko-KR" dirty="0">
                <a:solidFill>
                  <a:srgbClr val="0000FF"/>
                </a:solidFill>
              </a:rPr>
              <a:t>B</a:t>
            </a:r>
            <a:r>
              <a:rPr lang="en-US" altLang="ko-KR" dirty="0"/>
              <a:t>ased </a:t>
            </a:r>
            <a:r>
              <a:rPr lang="en-US" altLang="ko-KR" dirty="0">
                <a:solidFill>
                  <a:srgbClr val="0000FF"/>
                </a:solidFill>
              </a:rPr>
              <a:t>S</a:t>
            </a:r>
            <a:r>
              <a:rPr lang="en-US" altLang="ko-KR" dirty="0"/>
              <a:t>patial </a:t>
            </a:r>
            <a:r>
              <a:rPr lang="en-US" altLang="ko-KR" dirty="0">
                <a:solidFill>
                  <a:srgbClr val="0000FF"/>
                </a:solidFill>
              </a:rPr>
              <a:t>C</a:t>
            </a:r>
            <a:r>
              <a:rPr lang="en-US" altLang="ko-KR" dirty="0"/>
              <a:t>lustering of </a:t>
            </a:r>
            <a:r>
              <a:rPr lang="en-US" altLang="ko-KR" dirty="0">
                <a:solidFill>
                  <a:srgbClr val="0000FF"/>
                </a:solidFill>
              </a:rPr>
              <a:t>A</a:t>
            </a:r>
            <a:r>
              <a:rPr lang="en-US" altLang="ko-KR" dirty="0"/>
              <a:t>pplications with </a:t>
            </a:r>
            <a:r>
              <a:rPr lang="en-US" altLang="ko-KR" dirty="0">
                <a:solidFill>
                  <a:srgbClr val="0000FF"/>
                </a:solidFill>
              </a:rPr>
              <a:t>N</a:t>
            </a:r>
            <a:r>
              <a:rPr lang="en-US" altLang="ko-KR" dirty="0"/>
              <a:t>oise)</a:t>
            </a:r>
          </a:p>
          <a:p>
            <a:pPr lvl="1"/>
            <a:r>
              <a:rPr lang="ko-KR" altLang="en-US" dirty="0"/>
              <a:t>밀도 </a:t>
            </a:r>
            <a:r>
              <a:rPr lang="en-US" altLang="ko-KR" dirty="0"/>
              <a:t>(Density)</a:t>
            </a:r>
            <a:r>
              <a:rPr lang="ko-KR" altLang="en-US" dirty="0"/>
              <a:t>를 기반으로 </a:t>
            </a:r>
            <a:r>
              <a:rPr lang="ko-KR" altLang="en-US" dirty="0" err="1"/>
              <a:t>군집화하는</a:t>
            </a:r>
            <a:r>
              <a:rPr lang="ko-KR" altLang="en-US" dirty="0"/>
              <a:t> 군집 알고리즘</a:t>
            </a: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218B69-333B-44B4-BC12-CE6378DCA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73" y="3194502"/>
            <a:ext cx="8289056" cy="25170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5B87AD-616C-489E-AAEF-229FA41438BE}"/>
              </a:ext>
            </a:extLst>
          </p:cNvPr>
          <p:cNvSpPr/>
          <p:nvPr/>
        </p:nvSpPr>
        <p:spPr>
          <a:xfrm>
            <a:off x="6622978" y="5684491"/>
            <a:ext cx="2587568" cy="227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사진출처</a:t>
            </a:r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https://untitledtblog.tistory.com/146</a:t>
            </a:r>
            <a:endParaRPr lang="ko-KR" altLang="en-US" sz="87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67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1" y="423150"/>
            <a:ext cx="9658037" cy="351617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② 밀도기반 클러스터링 </a:t>
                </a:r>
                <a:r>
                  <a:rPr lang="en-US" altLang="ko-KR" dirty="0"/>
                  <a:t>(DBSCAN) (2/12)</a:t>
                </a:r>
              </a:p>
              <a:p>
                <a:pPr lvl="1"/>
                <a:r>
                  <a:rPr lang="ko-KR" altLang="en-US" dirty="0"/>
                  <a:t>밀도기반 클러스터링의 주요 용어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dirty="0"/>
                  <a:t> (Epsilon, </a:t>
                </a:r>
                <a:r>
                  <a:rPr lang="ko-KR" altLang="en-US" dirty="0"/>
                  <a:t>거리</a:t>
                </a:r>
                <a:r>
                  <a:rPr lang="en-US" altLang="ko-KR" dirty="0"/>
                  <a:t>): </a:t>
                </a:r>
                <a:r>
                  <a:rPr lang="ko-KR" altLang="en-US" dirty="0"/>
                  <a:t>하나의 점으로부터의 반경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minPts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dirty="0"/>
                  <a:t>(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Min</a:t>
                </a:r>
                <a:r>
                  <a:rPr lang="en-US" altLang="ko-KR" dirty="0"/>
                  <a:t>imum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P</a:t>
                </a:r>
                <a:r>
                  <a:rPr lang="en-US" altLang="ko-KR" dirty="0"/>
                  <a:t>oin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ts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최소점</a:t>
                </a:r>
                <a:r>
                  <a:rPr lang="en-US" altLang="ko-KR" dirty="0"/>
                  <a:t>): </a:t>
                </a:r>
                <a:r>
                  <a:rPr lang="ko-KR" altLang="en-US" dirty="0"/>
                  <a:t>군집을 이루기 위한 최소한의 데이터 수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예를 들어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minPts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라고 가정하면</a:t>
                </a:r>
                <a:r>
                  <a:rPr lang="en-US" altLang="ko-KR" dirty="0"/>
                  <a:t>, </a:t>
                </a:r>
                <a:br>
                  <a:rPr lang="en-US" altLang="ko-KR" dirty="0"/>
                </a:br>
                <a:r>
                  <a:rPr lang="en-US" altLang="ko-KR" dirty="0"/>
                  <a:t>4</a:t>
                </a:r>
                <a:r>
                  <a:rPr lang="ko-KR" altLang="en-US" dirty="0"/>
                  <a:t>개 이상의 데이터가 모여야 군집을 형성 할 수 있다</a:t>
                </a:r>
                <a:br>
                  <a:rPr lang="en-US" altLang="ko-KR" dirty="0"/>
                </a:br>
                <a:r>
                  <a:rPr lang="en-US" altLang="ko-KR" dirty="0"/>
                  <a:t>2</a:t>
                </a:r>
                <a:r>
                  <a:rPr lang="ko-KR" altLang="en-US" dirty="0"/>
                  <a:t>개 또는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개의 데이터들이 모인 것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데이터가 </a:t>
                </a:r>
                <a:r>
                  <a:rPr lang="ko-KR" altLang="en-US"/>
                  <a:t>모두 어떤 군집에 </a:t>
                </a:r>
                <a:r>
                  <a:rPr lang="ko-KR" altLang="en-US" dirty="0"/>
                  <a:t>속하지 않음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은 군집으로 인정하지 않는다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7" t="-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5B87AD-616C-489E-AAEF-229FA41438BE}"/>
              </a:ext>
            </a:extLst>
          </p:cNvPr>
          <p:cNvSpPr/>
          <p:nvPr/>
        </p:nvSpPr>
        <p:spPr>
          <a:xfrm>
            <a:off x="6622978" y="6259665"/>
            <a:ext cx="2587568" cy="227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사진출처</a:t>
            </a:r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https://untitledtblog.tistory.com/146</a:t>
            </a:r>
            <a:endParaRPr lang="ko-KR" altLang="en-US" sz="87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D1BBF9-7462-474C-B08B-CABA5C685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380" y="3932312"/>
            <a:ext cx="3366750" cy="19883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82DD55-7BB6-477C-A00D-9DC016CC715E}"/>
              </a:ext>
            </a:extLst>
          </p:cNvPr>
          <p:cNvSpPr txBox="1"/>
          <p:nvPr/>
        </p:nvSpPr>
        <p:spPr>
          <a:xfrm>
            <a:off x="3440479" y="3442680"/>
            <a:ext cx="1550425" cy="375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42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ko-KR" altLang="en-US" sz="1842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명칭 요약</a:t>
            </a:r>
            <a:r>
              <a:rPr lang="en-US" altLang="ko-KR" sz="1842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C34902-E22B-4E16-A0BC-897AC11424AE}"/>
              </a:ext>
            </a:extLst>
          </p:cNvPr>
          <p:cNvSpPr/>
          <p:nvPr/>
        </p:nvSpPr>
        <p:spPr>
          <a:xfrm>
            <a:off x="3761405" y="5968354"/>
            <a:ext cx="2244525" cy="227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사진출처</a:t>
            </a:r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https://bcho.tistory.com/1205</a:t>
            </a:r>
            <a:endParaRPr lang="ko-KR" altLang="en-US" sz="87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73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1" y="423150"/>
            <a:ext cx="9442013" cy="351617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② 밀도기반 클러스터링 </a:t>
                </a:r>
                <a:r>
                  <a:rPr lang="en-US" altLang="ko-KR" dirty="0"/>
                  <a:t>(DBSCAN) (3/12)</a:t>
                </a:r>
              </a:p>
              <a:p>
                <a:pPr lvl="1"/>
                <a:r>
                  <a:rPr lang="ko-KR" altLang="en-US" dirty="0"/>
                  <a:t>밀도기반 클러스터링의 진행 과정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minPts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ko-KR" altLang="en-US" dirty="0"/>
                  <a:t> 라고 가정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Step 0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학습 데이터 </a:t>
                </a:r>
                <a:r>
                  <a:rPr lang="en-US" altLang="ko-KR" dirty="0"/>
                  <a:t>(Training Data)</a:t>
                </a:r>
                <a:r>
                  <a:rPr lang="ko-KR" altLang="en-US" dirty="0"/>
                  <a:t>를 준비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27</a:t>
            </a:fld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716582-4072-46B5-A5BB-F9C798EBA9D9}"/>
              </a:ext>
            </a:extLst>
          </p:cNvPr>
          <p:cNvCxnSpPr/>
          <p:nvPr/>
        </p:nvCxnSpPr>
        <p:spPr>
          <a:xfrm>
            <a:off x="1363464" y="3395352"/>
            <a:ext cx="0" cy="2462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55F948D-FA85-4984-9FCD-DD23D3AA56A8}"/>
              </a:ext>
            </a:extLst>
          </p:cNvPr>
          <p:cNvCxnSpPr>
            <a:cxnSpLocks/>
          </p:cNvCxnSpPr>
          <p:nvPr/>
        </p:nvCxnSpPr>
        <p:spPr>
          <a:xfrm>
            <a:off x="1363463" y="5856010"/>
            <a:ext cx="28733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7D829F-6F01-447D-AABD-933CC3A6C599}"/>
              </a:ext>
            </a:extLst>
          </p:cNvPr>
          <p:cNvSpPr txBox="1"/>
          <p:nvPr/>
        </p:nvSpPr>
        <p:spPr>
          <a:xfrm>
            <a:off x="3318870" y="5862304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996AC6-F51F-4F4F-85F7-55CB354ECCC8}"/>
              </a:ext>
            </a:extLst>
          </p:cNvPr>
          <p:cNvSpPr txBox="1"/>
          <p:nvPr/>
        </p:nvSpPr>
        <p:spPr>
          <a:xfrm>
            <a:off x="528600" y="3577060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F44F82-ECB8-499E-A8D6-C49FD3B1A4A5}"/>
              </a:ext>
            </a:extLst>
          </p:cNvPr>
          <p:cNvSpPr txBox="1"/>
          <p:nvPr/>
        </p:nvSpPr>
        <p:spPr>
          <a:xfrm>
            <a:off x="2050523" y="3109861"/>
            <a:ext cx="1766830" cy="659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Space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</a:t>
            </a:r>
            <a:endParaRPr lang="en-US" altLang="ko-KR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학습 데이터의 분포를 </a:t>
            </a:r>
            <a:endParaRPr lang="en-US" altLang="ko-KR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가시화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(Visualization)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BDFBB48-74AF-4C00-B603-E1C4BE15AE41}"/>
              </a:ext>
            </a:extLst>
          </p:cNvPr>
          <p:cNvSpPr/>
          <p:nvPr/>
        </p:nvSpPr>
        <p:spPr>
          <a:xfrm>
            <a:off x="4742730" y="4024150"/>
            <a:ext cx="804445" cy="10801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3C804-285E-48F9-9471-24A4F32A6BE9}"/>
              </a:ext>
            </a:extLst>
          </p:cNvPr>
          <p:cNvSpPr txBox="1"/>
          <p:nvPr/>
        </p:nvSpPr>
        <p:spPr>
          <a:xfrm>
            <a:off x="6894353" y="3109861"/>
            <a:ext cx="2281522" cy="470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설명을 위해서 각 점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(Point)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endParaRPr lang="en-US" altLang="ko-KR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 부여하겠습니다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810AA30-1F84-44FD-B0A4-82D1337EEA58}"/>
              </a:ext>
            </a:extLst>
          </p:cNvPr>
          <p:cNvCxnSpPr/>
          <p:nvPr/>
        </p:nvCxnSpPr>
        <p:spPr>
          <a:xfrm>
            <a:off x="6541604" y="3395352"/>
            <a:ext cx="0" cy="2462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17BD2A-9301-448D-97DE-4465CDEC8527}"/>
              </a:ext>
            </a:extLst>
          </p:cNvPr>
          <p:cNvCxnSpPr>
            <a:cxnSpLocks/>
          </p:cNvCxnSpPr>
          <p:nvPr/>
        </p:nvCxnSpPr>
        <p:spPr>
          <a:xfrm>
            <a:off x="6541603" y="5856010"/>
            <a:ext cx="28733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532CC3-8500-403F-A0B9-D663B70C8ACA}"/>
              </a:ext>
            </a:extLst>
          </p:cNvPr>
          <p:cNvSpPr txBox="1"/>
          <p:nvPr/>
        </p:nvSpPr>
        <p:spPr>
          <a:xfrm>
            <a:off x="8497010" y="5862304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0ACE46-35CD-43BF-BF3D-89D75A9B9A82}"/>
              </a:ext>
            </a:extLst>
          </p:cNvPr>
          <p:cNvSpPr txBox="1"/>
          <p:nvPr/>
        </p:nvSpPr>
        <p:spPr>
          <a:xfrm>
            <a:off x="5706740" y="3577060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67F51A8-E711-4051-BE6C-17F025D4BF8B}"/>
              </a:ext>
            </a:extLst>
          </p:cNvPr>
          <p:cNvSpPr>
            <a:spLocks noChangeAspect="1"/>
          </p:cNvSpPr>
          <p:nvPr/>
        </p:nvSpPr>
        <p:spPr>
          <a:xfrm>
            <a:off x="1838209" y="416610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7412D16-7F22-464B-9A40-ED23097C5E44}"/>
              </a:ext>
            </a:extLst>
          </p:cNvPr>
          <p:cNvSpPr>
            <a:spLocks noChangeAspect="1"/>
          </p:cNvSpPr>
          <p:nvPr/>
        </p:nvSpPr>
        <p:spPr>
          <a:xfrm>
            <a:off x="1553389" y="4509164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CBFDF6F-D34D-437B-898A-68D897D9D72B}"/>
              </a:ext>
            </a:extLst>
          </p:cNvPr>
          <p:cNvSpPr>
            <a:spLocks noChangeAspect="1"/>
          </p:cNvSpPr>
          <p:nvPr/>
        </p:nvSpPr>
        <p:spPr>
          <a:xfrm>
            <a:off x="2148299" y="391802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47EF3CC-81D5-47C5-ADD6-D6346E025671}"/>
              </a:ext>
            </a:extLst>
          </p:cNvPr>
          <p:cNvSpPr>
            <a:spLocks noChangeAspect="1"/>
          </p:cNvSpPr>
          <p:nvPr/>
        </p:nvSpPr>
        <p:spPr>
          <a:xfrm>
            <a:off x="2596680" y="3970275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701B21A-15F1-4CB2-B7F9-26972E0C1B6D}"/>
              </a:ext>
            </a:extLst>
          </p:cNvPr>
          <p:cNvSpPr>
            <a:spLocks noChangeAspect="1"/>
          </p:cNvSpPr>
          <p:nvPr/>
        </p:nvSpPr>
        <p:spPr>
          <a:xfrm>
            <a:off x="2227236" y="441547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016218B-4818-4195-ACD8-5EB920B116DF}"/>
              </a:ext>
            </a:extLst>
          </p:cNvPr>
          <p:cNvSpPr>
            <a:spLocks noChangeAspect="1"/>
          </p:cNvSpPr>
          <p:nvPr/>
        </p:nvSpPr>
        <p:spPr>
          <a:xfrm>
            <a:off x="1946688" y="4572837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52E4A21-A139-414E-9C83-B7EC4E4EAC65}"/>
              </a:ext>
            </a:extLst>
          </p:cNvPr>
          <p:cNvSpPr>
            <a:spLocks noChangeAspect="1"/>
          </p:cNvSpPr>
          <p:nvPr/>
        </p:nvSpPr>
        <p:spPr>
          <a:xfrm>
            <a:off x="2282665" y="416674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9142F48-045F-48A5-B97F-901E3B92EE10}"/>
              </a:ext>
            </a:extLst>
          </p:cNvPr>
          <p:cNvSpPr>
            <a:spLocks noChangeAspect="1"/>
          </p:cNvSpPr>
          <p:nvPr/>
        </p:nvSpPr>
        <p:spPr>
          <a:xfrm>
            <a:off x="2925649" y="416610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B7849F6-F2F0-41FE-BFA7-620A24CFDD6B}"/>
              </a:ext>
            </a:extLst>
          </p:cNvPr>
          <p:cNvSpPr>
            <a:spLocks noChangeAspect="1"/>
          </p:cNvSpPr>
          <p:nvPr/>
        </p:nvSpPr>
        <p:spPr>
          <a:xfrm>
            <a:off x="2976004" y="444310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0621D8A-A949-4811-B800-B6380182F038}"/>
              </a:ext>
            </a:extLst>
          </p:cNvPr>
          <p:cNvSpPr>
            <a:spLocks noChangeAspect="1"/>
          </p:cNvSpPr>
          <p:nvPr/>
        </p:nvSpPr>
        <p:spPr>
          <a:xfrm>
            <a:off x="3259429" y="436416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40E5CC4-D9E0-4E48-ABDD-07463E8C76CB}"/>
              </a:ext>
            </a:extLst>
          </p:cNvPr>
          <p:cNvSpPr>
            <a:spLocks noChangeAspect="1"/>
          </p:cNvSpPr>
          <p:nvPr/>
        </p:nvSpPr>
        <p:spPr>
          <a:xfrm>
            <a:off x="1750039" y="4756130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CCF804C-EC77-4F4E-A9EE-A2065EAAC10A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829770" y="527927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3EBD3F3-83B7-489E-8847-A49EE0F939AA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4114590" y="4936209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205EE56-67E8-4C51-9A2B-AAE70247981D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519680" y="552735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D2B2A34-7F99-4660-A479-B8885C4A08AC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071299" y="5475099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B7D520B-E831-4F40-8E24-B5C8B5FF5477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440743" y="502990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C2DF5FA-F18F-4F08-AF3C-A04F8A95F934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721291" y="4872537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0DA3D0A-6EE2-46C6-9A2C-5D66DEE80085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385315" y="5278626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8E73629-3EA9-418C-B3E6-6D482943FAFA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742330" y="527927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B01A677-F9BC-4645-89A0-013C461F0825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691975" y="500227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9349015-011B-4126-BD6E-53A9323EC145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408550" y="508121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1042504-24A6-41C7-B1F7-D78FFC2AB67F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917940" y="466790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1C49FA9-9EDF-41AA-B0EB-FCEA403D9398}"/>
              </a:ext>
            </a:extLst>
          </p:cNvPr>
          <p:cNvSpPr>
            <a:spLocks noChangeAspect="1"/>
          </p:cNvSpPr>
          <p:nvPr/>
        </p:nvSpPr>
        <p:spPr>
          <a:xfrm>
            <a:off x="7013969" y="416610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</a:t>
            </a:r>
            <a:endParaRPr lang="ko-KR" altLang="en-US" sz="789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F135A5E-CA6E-4854-882F-A66BFD91B626}"/>
              </a:ext>
            </a:extLst>
          </p:cNvPr>
          <p:cNvSpPr>
            <a:spLocks noChangeAspect="1"/>
          </p:cNvSpPr>
          <p:nvPr/>
        </p:nvSpPr>
        <p:spPr>
          <a:xfrm>
            <a:off x="6729150" y="4509164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3</a:t>
            </a:r>
            <a:endParaRPr lang="ko-KR" altLang="en-US" sz="789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E42EDA8-F0C8-4A0F-BE0F-AC2C3370FF72}"/>
              </a:ext>
            </a:extLst>
          </p:cNvPr>
          <p:cNvSpPr>
            <a:spLocks noChangeAspect="1"/>
          </p:cNvSpPr>
          <p:nvPr/>
        </p:nvSpPr>
        <p:spPr>
          <a:xfrm>
            <a:off x="7324060" y="391802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</a:t>
            </a:r>
            <a:endParaRPr lang="ko-KR" altLang="en-US" sz="789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CBAEDC9-4E3B-405B-84FA-C3D318355A8B}"/>
              </a:ext>
            </a:extLst>
          </p:cNvPr>
          <p:cNvSpPr>
            <a:spLocks noChangeAspect="1"/>
          </p:cNvSpPr>
          <p:nvPr/>
        </p:nvSpPr>
        <p:spPr>
          <a:xfrm>
            <a:off x="7772440" y="3970275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8</a:t>
            </a:r>
            <a:endParaRPr lang="ko-KR" altLang="en-US" sz="789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B9F137F-0395-4580-889E-2E12C0DCAA4E}"/>
              </a:ext>
            </a:extLst>
          </p:cNvPr>
          <p:cNvSpPr>
            <a:spLocks noChangeAspect="1"/>
          </p:cNvSpPr>
          <p:nvPr/>
        </p:nvSpPr>
        <p:spPr>
          <a:xfrm>
            <a:off x="7402997" y="441547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6</a:t>
            </a:r>
            <a:endParaRPr lang="ko-KR" altLang="en-US" sz="789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D49C868-0D4B-41D8-83F7-CC380761FF4D}"/>
              </a:ext>
            </a:extLst>
          </p:cNvPr>
          <p:cNvSpPr>
            <a:spLocks noChangeAspect="1"/>
          </p:cNvSpPr>
          <p:nvPr/>
        </p:nvSpPr>
        <p:spPr>
          <a:xfrm>
            <a:off x="7122449" y="4572837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5</a:t>
            </a:r>
            <a:endParaRPr lang="ko-KR" altLang="en-US" sz="789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63FC253-0893-43C8-AFB1-854316B62B1B}"/>
              </a:ext>
            </a:extLst>
          </p:cNvPr>
          <p:cNvSpPr>
            <a:spLocks noChangeAspect="1"/>
          </p:cNvSpPr>
          <p:nvPr/>
        </p:nvSpPr>
        <p:spPr>
          <a:xfrm>
            <a:off x="7458425" y="416674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7</a:t>
            </a:r>
            <a:endParaRPr lang="ko-KR" altLang="en-US" sz="789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30398A3-192E-4C90-BF18-7996D6AA5A7D}"/>
              </a:ext>
            </a:extLst>
          </p:cNvPr>
          <p:cNvSpPr>
            <a:spLocks noChangeAspect="1"/>
          </p:cNvSpPr>
          <p:nvPr/>
        </p:nvSpPr>
        <p:spPr>
          <a:xfrm>
            <a:off x="8101410" y="416610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10</a:t>
            </a:r>
            <a:endParaRPr lang="ko-KR" altLang="en-US" sz="789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BC416D8-16F8-4FF5-80EF-0BB4E150114D}"/>
              </a:ext>
            </a:extLst>
          </p:cNvPr>
          <p:cNvSpPr>
            <a:spLocks noChangeAspect="1"/>
          </p:cNvSpPr>
          <p:nvPr/>
        </p:nvSpPr>
        <p:spPr>
          <a:xfrm>
            <a:off x="8151765" y="444310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11</a:t>
            </a:r>
            <a:endParaRPr lang="ko-KR" altLang="en-US" sz="789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B205E60-3FF8-48AF-8AF2-A75E7D9298CD}"/>
              </a:ext>
            </a:extLst>
          </p:cNvPr>
          <p:cNvSpPr>
            <a:spLocks noChangeAspect="1"/>
          </p:cNvSpPr>
          <p:nvPr/>
        </p:nvSpPr>
        <p:spPr>
          <a:xfrm>
            <a:off x="8435190" y="436416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12</a:t>
            </a:r>
            <a:endParaRPr lang="ko-KR" altLang="en-US" sz="789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D14DA5E-76C0-403B-BBB0-9BDA13DA4D97}"/>
              </a:ext>
            </a:extLst>
          </p:cNvPr>
          <p:cNvSpPr>
            <a:spLocks noChangeAspect="1"/>
          </p:cNvSpPr>
          <p:nvPr/>
        </p:nvSpPr>
        <p:spPr>
          <a:xfrm>
            <a:off x="6925800" y="4756130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4</a:t>
            </a:r>
            <a:endParaRPr lang="ko-KR" altLang="en-US" sz="789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98F032B-E1F9-4423-A85D-7F194D8A2C00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9005531" y="527927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22</a:t>
            </a:r>
            <a:endParaRPr lang="ko-KR" altLang="en-US" sz="789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94D4839-72DB-4592-8089-E2EC20F6014F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9290351" y="4936209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23</a:t>
            </a:r>
            <a:endParaRPr lang="ko-KR" altLang="en-US" sz="789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A45ECAA-7EAE-4EC5-95A4-B7E1F21D5EEC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695441" y="552735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20</a:t>
            </a:r>
            <a:endParaRPr lang="ko-KR" altLang="en-US" sz="789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956D29B-2FEA-4D4E-B813-97F285BDC2BA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247060" y="5475099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17</a:t>
            </a:r>
            <a:endParaRPr lang="ko-KR" altLang="en-US" sz="789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230E38D-705A-44DF-B01C-ABB12D4132C6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616503" y="502990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19</a:t>
            </a:r>
            <a:endParaRPr lang="ko-KR" altLang="en-US" sz="789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96A89E1-EB25-44F5-8420-7C69923560EE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897052" y="4872537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21</a:t>
            </a:r>
            <a:endParaRPr lang="ko-KR" altLang="en-US" sz="789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DDE8922-AF23-4C10-A0E7-731CA5ACA762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561075" y="5278626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18</a:t>
            </a:r>
            <a:endParaRPr lang="ko-KR" altLang="en-US" sz="789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EAD8559-743B-4A82-B388-8E7FF36C5411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7918091" y="527927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15</a:t>
            </a:r>
            <a:endParaRPr lang="ko-KR" altLang="en-US" sz="789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404DC97-D880-4C08-9F6A-52F485142B46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7867735" y="500227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14</a:t>
            </a:r>
            <a:endParaRPr lang="ko-KR" altLang="en-US" sz="789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B10649F-5084-42FA-96C1-AE14F9F75035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7584310" y="508121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13</a:t>
            </a:r>
            <a:endParaRPr lang="ko-KR" altLang="en-US" sz="789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5C75DC9-69F9-468E-BA8D-6B952987769E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9093701" y="466790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24</a:t>
            </a:r>
            <a:endParaRPr lang="ko-KR" altLang="en-US" sz="789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57F9C87-14D9-478F-B07B-E3F2B3637CDD}"/>
              </a:ext>
            </a:extLst>
          </p:cNvPr>
          <p:cNvSpPr>
            <a:spLocks noChangeAspect="1"/>
          </p:cNvSpPr>
          <p:nvPr/>
        </p:nvSpPr>
        <p:spPr>
          <a:xfrm>
            <a:off x="2593500" y="432397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C7A0C1E-B588-4458-852D-0C8A3B4661BC}"/>
              </a:ext>
            </a:extLst>
          </p:cNvPr>
          <p:cNvSpPr>
            <a:spLocks noChangeAspect="1"/>
          </p:cNvSpPr>
          <p:nvPr/>
        </p:nvSpPr>
        <p:spPr>
          <a:xfrm>
            <a:off x="7769261" y="432397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9</a:t>
            </a:r>
            <a:endParaRPr lang="ko-KR" altLang="en-US" sz="789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837F005-015E-4378-AA71-FD18040B7335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982582" y="5121396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9CF34A1-74EA-4AD6-9F6F-8718E8C735D7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158343" y="5121396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16</a:t>
            </a:r>
            <a:endParaRPr lang="ko-KR" altLang="en-US" sz="789" dirty="0"/>
          </a:p>
        </p:txBody>
      </p:sp>
    </p:spTree>
    <p:extLst>
      <p:ext uri="{BB962C8B-B14F-4D97-AF65-F5344CB8AC3E}">
        <p14:creationId xmlns:p14="http://schemas.microsoft.com/office/powerpoint/2010/main" val="4071034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1" y="423150"/>
            <a:ext cx="9586029" cy="351617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② 밀도기반 클러스터링 </a:t>
                </a:r>
                <a:r>
                  <a:rPr lang="en-US" altLang="ko-KR" dirty="0"/>
                  <a:t>(DBSCAN) (4/12)</a:t>
                </a:r>
              </a:p>
              <a:p>
                <a:pPr lvl="1"/>
                <a:r>
                  <a:rPr lang="ko-KR" altLang="en-US" dirty="0"/>
                  <a:t>밀도기반 클러스터링의 진행 과정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minPts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ko-KR" altLang="en-US" dirty="0"/>
                  <a:t> 라고 가정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Step 1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임의로 한 점 </a:t>
                </a:r>
                <a:r>
                  <a:rPr lang="en-US" altLang="ko-KR" dirty="0"/>
                  <a:t>(Point)</a:t>
                </a:r>
                <a:r>
                  <a:rPr lang="ko-KR" altLang="en-US" dirty="0"/>
                  <a:t>을 선택 </a:t>
                </a:r>
                <a:r>
                  <a:rPr lang="en-US" altLang="ko-KR" dirty="0"/>
                  <a:t>(1</a:t>
                </a:r>
                <a:r>
                  <a:rPr lang="ko-KR" altLang="en-US" dirty="0"/>
                  <a:t>번 점이 선택되었다고 가정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Step 2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선택 된 점을 중심으로 반경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/>
                  <a:t> 거리에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minPts</m:t>
                    </m:r>
                  </m:oMath>
                </a14:m>
                <a:r>
                  <a:rPr lang="ko-KR" altLang="en-US" dirty="0"/>
                  <a:t> 이상의 데이터가 있는지 확인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28</a:t>
            </a:fld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830761-6D9C-414C-94C8-256E36225FC7}"/>
              </a:ext>
            </a:extLst>
          </p:cNvPr>
          <p:cNvCxnSpPr/>
          <p:nvPr/>
        </p:nvCxnSpPr>
        <p:spPr>
          <a:xfrm>
            <a:off x="1363464" y="3395352"/>
            <a:ext cx="0" cy="2462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76C454-7B07-49F0-87E6-63B40199E2BC}"/>
              </a:ext>
            </a:extLst>
          </p:cNvPr>
          <p:cNvCxnSpPr>
            <a:cxnSpLocks/>
          </p:cNvCxnSpPr>
          <p:nvPr/>
        </p:nvCxnSpPr>
        <p:spPr>
          <a:xfrm>
            <a:off x="1363463" y="5856010"/>
            <a:ext cx="28733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4C4863-B241-41B6-85F7-C3A2AF544BBC}"/>
              </a:ext>
            </a:extLst>
          </p:cNvPr>
          <p:cNvSpPr txBox="1"/>
          <p:nvPr/>
        </p:nvSpPr>
        <p:spPr>
          <a:xfrm>
            <a:off x="3318870" y="5862304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92099C-A460-4981-9FCF-875858191CD4}"/>
              </a:ext>
            </a:extLst>
          </p:cNvPr>
          <p:cNvSpPr txBox="1"/>
          <p:nvPr/>
        </p:nvSpPr>
        <p:spPr>
          <a:xfrm>
            <a:off x="528600" y="3577060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3DE94D-4795-4D7C-9289-E80A12D63B24}"/>
              </a:ext>
            </a:extLst>
          </p:cNvPr>
          <p:cNvSpPr txBox="1"/>
          <p:nvPr/>
        </p:nvSpPr>
        <p:spPr>
          <a:xfrm>
            <a:off x="1592805" y="3109861"/>
            <a:ext cx="2682274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 점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(Point)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선택되었다고 가정</a:t>
            </a: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13E8625-D64E-4936-99E4-3D94BC0B2BF7}"/>
              </a:ext>
            </a:extLst>
          </p:cNvPr>
          <p:cNvSpPr/>
          <p:nvPr/>
        </p:nvSpPr>
        <p:spPr>
          <a:xfrm>
            <a:off x="4742730" y="4024150"/>
            <a:ext cx="804445" cy="10801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CA7321-B5A5-48B1-B50C-594B6855C108}"/>
              </a:ext>
            </a:extLst>
          </p:cNvPr>
          <p:cNvCxnSpPr/>
          <p:nvPr/>
        </p:nvCxnSpPr>
        <p:spPr>
          <a:xfrm>
            <a:off x="6325580" y="3395352"/>
            <a:ext cx="0" cy="2462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6C63278-4D85-463F-872C-EAC82E9062BB}"/>
              </a:ext>
            </a:extLst>
          </p:cNvPr>
          <p:cNvCxnSpPr>
            <a:cxnSpLocks/>
          </p:cNvCxnSpPr>
          <p:nvPr/>
        </p:nvCxnSpPr>
        <p:spPr>
          <a:xfrm>
            <a:off x="6325579" y="5856010"/>
            <a:ext cx="28733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FB0D9E-A121-49D8-BAE0-CFB45CD05445}"/>
              </a:ext>
            </a:extLst>
          </p:cNvPr>
          <p:cNvSpPr txBox="1"/>
          <p:nvPr/>
        </p:nvSpPr>
        <p:spPr>
          <a:xfrm>
            <a:off x="8280986" y="5862304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CD25D2-8453-4CA3-A24A-9A8BF721E3A7}"/>
              </a:ext>
            </a:extLst>
          </p:cNvPr>
          <p:cNvSpPr txBox="1"/>
          <p:nvPr/>
        </p:nvSpPr>
        <p:spPr>
          <a:xfrm>
            <a:off x="5490716" y="3577060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1A9AF2F-FDBA-4AB0-992F-E4BFB628636C}"/>
                  </a:ext>
                </a:extLst>
              </p:cNvPr>
              <p:cNvSpPr/>
              <p:nvPr/>
            </p:nvSpPr>
            <p:spPr>
              <a:xfrm>
                <a:off x="7150266" y="3496151"/>
                <a:ext cx="821763" cy="375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42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1842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ko-KR" altLang="en-US" sz="1842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1A9AF2F-FDBA-4AB0-992F-E4BFB6286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266" y="3496151"/>
                <a:ext cx="821763" cy="375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B6BCC5-C3BF-450B-9744-18833487B257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7171772" y="3372137"/>
            <a:ext cx="175" cy="53494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86C05A3-F493-4604-8118-8B682CEC5BFB}"/>
              </a:ext>
            </a:extLst>
          </p:cNvPr>
          <p:cNvSpPr txBox="1"/>
          <p:nvPr/>
        </p:nvSpPr>
        <p:spPr>
          <a:xfrm>
            <a:off x="7424569" y="2939329"/>
            <a:ext cx="2660793" cy="470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하나의 군집으로 판단이 되고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ctr"/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 점을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Core Point 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라고 부릅니다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5100BF9-DB01-46FF-BCA9-EF76DDC80689}"/>
              </a:ext>
            </a:extLst>
          </p:cNvPr>
          <p:cNvSpPr>
            <a:spLocks noChangeAspect="1"/>
          </p:cNvSpPr>
          <p:nvPr/>
        </p:nvSpPr>
        <p:spPr>
          <a:xfrm>
            <a:off x="1838209" y="416610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</a:t>
            </a:r>
            <a:endParaRPr lang="ko-KR" altLang="en-US" sz="789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62DB082-81BB-47CD-8FA8-337D00EF575C}"/>
              </a:ext>
            </a:extLst>
          </p:cNvPr>
          <p:cNvSpPr>
            <a:spLocks noChangeAspect="1"/>
          </p:cNvSpPr>
          <p:nvPr/>
        </p:nvSpPr>
        <p:spPr>
          <a:xfrm>
            <a:off x="1553389" y="4509164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3</a:t>
            </a:r>
            <a:endParaRPr lang="ko-KR" altLang="en-US" sz="789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8F1582C-1146-4E08-AA77-EFE43D0AA1C3}"/>
              </a:ext>
            </a:extLst>
          </p:cNvPr>
          <p:cNvSpPr>
            <a:spLocks noChangeAspect="1"/>
          </p:cNvSpPr>
          <p:nvPr/>
        </p:nvSpPr>
        <p:spPr>
          <a:xfrm>
            <a:off x="2148299" y="3918023"/>
            <a:ext cx="157875" cy="1578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</a:t>
            </a:r>
            <a:endParaRPr lang="ko-KR" altLang="en-US" sz="789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28104E9-765D-4AA2-B897-39242A31FE01}"/>
              </a:ext>
            </a:extLst>
          </p:cNvPr>
          <p:cNvSpPr>
            <a:spLocks noChangeAspect="1"/>
          </p:cNvSpPr>
          <p:nvPr/>
        </p:nvSpPr>
        <p:spPr>
          <a:xfrm>
            <a:off x="2596680" y="3970275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8</a:t>
            </a:r>
            <a:endParaRPr lang="ko-KR" altLang="en-US" sz="789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2158CB9-375E-4AE5-9CEC-E9874D150003}"/>
              </a:ext>
            </a:extLst>
          </p:cNvPr>
          <p:cNvSpPr>
            <a:spLocks noChangeAspect="1"/>
          </p:cNvSpPr>
          <p:nvPr/>
        </p:nvSpPr>
        <p:spPr>
          <a:xfrm>
            <a:off x="2227236" y="441547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6</a:t>
            </a:r>
            <a:endParaRPr lang="ko-KR" altLang="en-US" sz="789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D516D9B-B530-4150-B7E8-308E40FE2071}"/>
              </a:ext>
            </a:extLst>
          </p:cNvPr>
          <p:cNvSpPr>
            <a:spLocks noChangeAspect="1"/>
          </p:cNvSpPr>
          <p:nvPr/>
        </p:nvSpPr>
        <p:spPr>
          <a:xfrm>
            <a:off x="1946688" y="4572837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5</a:t>
            </a:r>
            <a:endParaRPr lang="ko-KR" altLang="en-US" sz="789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680DFDD-D227-48FD-BAA4-8F3D62BE7EB2}"/>
              </a:ext>
            </a:extLst>
          </p:cNvPr>
          <p:cNvSpPr>
            <a:spLocks noChangeAspect="1"/>
          </p:cNvSpPr>
          <p:nvPr/>
        </p:nvSpPr>
        <p:spPr>
          <a:xfrm>
            <a:off x="2282665" y="416674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7</a:t>
            </a:r>
            <a:endParaRPr lang="ko-KR" altLang="en-US" sz="789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8D4837E-9F2A-420D-8945-6306FB3154ED}"/>
              </a:ext>
            </a:extLst>
          </p:cNvPr>
          <p:cNvSpPr>
            <a:spLocks noChangeAspect="1"/>
          </p:cNvSpPr>
          <p:nvPr/>
        </p:nvSpPr>
        <p:spPr>
          <a:xfrm>
            <a:off x="2925649" y="416610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10</a:t>
            </a:r>
            <a:endParaRPr lang="ko-KR" altLang="en-US" sz="789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F79DAC2-75B0-4F09-9114-31DBB0EEC4CA}"/>
              </a:ext>
            </a:extLst>
          </p:cNvPr>
          <p:cNvSpPr>
            <a:spLocks noChangeAspect="1"/>
          </p:cNvSpPr>
          <p:nvPr/>
        </p:nvSpPr>
        <p:spPr>
          <a:xfrm>
            <a:off x="2976004" y="444310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11</a:t>
            </a:r>
            <a:endParaRPr lang="ko-KR" altLang="en-US" sz="789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4D5FBE5-1496-4523-B16B-CFB14336AA1A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829770" y="527927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22</a:t>
            </a:r>
            <a:endParaRPr lang="ko-KR" altLang="en-US" sz="789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178C8B1-BAC7-44CA-9A5F-03DF4C7FC64B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4114590" y="4936209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23</a:t>
            </a:r>
            <a:endParaRPr lang="ko-KR" altLang="en-US" sz="789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4F431E9-904A-4C18-88CB-E20BC9B566F3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519680" y="552735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20</a:t>
            </a:r>
            <a:endParaRPr lang="ko-KR" altLang="en-US" sz="789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23BA97C-BE6D-4E20-84B3-3AC557017D2B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071299" y="5475099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17</a:t>
            </a:r>
            <a:endParaRPr lang="ko-KR" altLang="en-US" sz="789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01C6032-5F1B-4A9E-B2F4-5AD82046C507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440743" y="502990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19</a:t>
            </a:r>
            <a:endParaRPr lang="ko-KR" altLang="en-US" sz="789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32530F6-112C-46DE-8D92-54ABB4217DD4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721291" y="4872537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21</a:t>
            </a:r>
            <a:endParaRPr lang="ko-KR" altLang="en-US" sz="789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155A685-76DF-417F-A68B-D702CCB5ACF9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385315" y="5278626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18</a:t>
            </a:r>
            <a:endParaRPr lang="ko-KR" altLang="en-US" sz="789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61218EE-2971-4016-9A8E-1CCF63783696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742330" y="527927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15</a:t>
            </a:r>
            <a:endParaRPr lang="ko-KR" altLang="en-US" sz="789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3AAAC39-E19B-48B6-9D38-DA8AED7F41E8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691975" y="500227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14</a:t>
            </a:r>
            <a:endParaRPr lang="ko-KR" altLang="en-US" sz="789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EB4F645-60FC-4F39-A252-49493F198CA6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408550" y="508121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13</a:t>
            </a:r>
            <a:endParaRPr lang="ko-KR" altLang="en-US" sz="789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AA961C8-0A47-4FB6-AACE-8176564D3E3A}"/>
              </a:ext>
            </a:extLst>
          </p:cNvPr>
          <p:cNvSpPr>
            <a:spLocks noChangeAspect="1"/>
          </p:cNvSpPr>
          <p:nvPr/>
        </p:nvSpPr>
        <p:spPr>
          <a:xfrm>
            <a:off x="6797945" y="416610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</a:t>
            </a:r>
            <a:endParaRPr lang="ko-KR" altLang="en-US" sz="789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1037935-81AA-4519-A737-11EA80FB0975}"/>
              </a:ext>
            </a:extLst>
          </p:cNvPr>
          <p:cNvSpPr>
            <a:spLocks noChangeAspect="1"/>
          </p:cNvSpPr>
          <p:nvPr/>
        </p:nvSpPr>
        <p:spPr>
          <a:xfrm>
            <a:off x="6513126" y="4509164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3</a:t>
            </a:r>
            <a:endParaRPr lang="ko-KR" altLang="en-US" sz="789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6601B67-2986-404D-8A37-BBBA3E3896F3}"/>
              </a:ext>
            </a:extLst>
          </p:cNvPr>
          <p:cNvSpPr>
            <a:spLocks noChangeAspect="1"/>
          </p:cNvSpPr>
          <p:nvPr/>
        </p:nvSpPr>
        <p:spPr>
          <a:xfrm>
            <a:off x="7108036" y="3918023"/>
            <a:ext cx="157875" cy="1578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</a:t>
            </a:r>
            <a:endParaRPr lang="ko-KR" altLang="en-US" sz="789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C7AB39D-90F4-4EE6-930A-2C71804A1A50}"/>
              </a:ext>
            </a:extLst>
          </p:cNvPr>
          <p:cNvSpPr>
            <a:spLocks noChangeAspect="1"/>
          </p:cNvSpPr>
          <p:nvPr/>
        </p:nvSpPr>
        <p:spPr>
          <a:xfrm>
            <a:off x="7556416" y="3970275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8</a:t>
            </a:r>
            <a:endParaRPr lang="ko-KR" altLang="en-US" sz="789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4CAC9D1-DB01-40F0-B85E-2BA81918E5A0}"/>
              </a:ext>
            </a:extLst>
          </p:cNvPr>
          <p:cNvSpPr>
            <a:spLocks noChangeAspect="1"/>
          </p:cNvSpPr>
          <p:nvPr/>
        </p:nvSpPr>
        <p:spPr>
          <a:xfrm>
            <a:off x="7186973" y="441547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6</a:t>
            </a:r>
            <a:endParaRPr lang="ko-KR" altLang="en-US" sz="789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9C056438-B047-4681-9564-3AB600743615}"/>
              </a:ext>
            </a:extLst>
          </p:cNvPr>
          <p:cNvSpPr>
            <a:spLocks noChangeAspect="1"/>
          </p:cNvSpPr>
          <p:nvPr/>
        </p:nvSpPr>
        <p:spPr>
          <a:xfrm>
            <a:off x="6906425" y="4572837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5</a:t>
            </a:r>
            <a:endParaRPr lang="ko-KR" altLang="en-US" sz="789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93B191F-764E-413A-9D2F-460DF4A51556}"/>
              </a:ext>
            </a:extLst>
          </p:cNvPr>
          <p:cNvSpPr>
            <a:spLocks noChangeAspect="1"/>
          </p:cNvSpPr>
          <p:nvPr/>
        </p:nvSpPr>
        <p:spPr>
          <a:xfrm>
            <a:off x="7242401" y="416674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7</a:t>
            </a:r>
            <a:endParaRPr lang="ko-KR" altLang="en-US" sz="789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1B80170C-762E-4BA4-AF6C-065CC66D1AA3}"/>
              </a:ext>
            </a:extLst>
          </p:cNvPr>
          <p:cNvSpPr>
            <a:spLocks noChangeAspect="1"/>
          </p:cNvSpPr>
          <p:nvPr/>
        </p:nvSpPr>
        <p:spPr>
          <a:xfrm>
            <a:off x="7885386" y="416610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10</a:t>
            </a:r>
            <a:endParaRPr lang="ko-KR" altLang="en-US" sz="789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CFBF7E5E-5371-4FB9-8E23-3D20920EAECB}"/>
              </a:ext>
            </a:extLst>
          </p:cNvPr>
          <p:cNvSpPr>
            <a:spLocks noChangeAspect="1"/>
          </p:cNvSpPr>
          <p:nvPr/>
        </p:nvSpPr>
        <p:spPr>
          <a:xfrm>
            <a:off x="7935741" y="444310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11</a:t>
            </a:r>
            <a:endParaRPr lang="ko-KR" altLang="en-US" sz="789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FCE49B83-79E7-4DC7-8239-9CE4645E2F2C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789507" y="527927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22</a:t>
            </a:r>
            <a:endParaRPr lang="ko-KR" altLang="en-US" sz="789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0330CC6-2D3A-47AE-A941-86CF9E665326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9074327" y="4936209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23</a:t>
            </a:r>
            <a:endParaRPr lang="ko-KR" altLang="en-US" sz="789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B060E1F-E67A-4890-8415-B00ADA485A7D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479417" y="552735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20</a:t>
            </a:r>
            <a:endParaRPr lang="ko-KR" altLang="en-US" sz="789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E835BF4-F784-42A0-A573-209FDCC7A669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031036" y="5475099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17</a:t>
            </a:r>
            <a:endParaRPr lang="ko-KR" altLang="en-US" sz="789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82C78894-4373-4B7D-B944-E70D84016B92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400479" y="502990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19</a:t>
            </a:r>
            <a:endParaRPr lang="ko-KR" altLang="en-US" sz="789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F0EA99C-0913-4347-821C-769D121AABDC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681028" y="4872537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21</a:t>
            </a:r>
            <a:endParaRPr lang="ko-KR" altLang="en-US" sz="789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CC78620-15AE-41B9-B165-6CFB58288F07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345051" y="5278626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18</a:t>
            </a:r>
            <a:endParaRPr lang="ko-KR" altLang="en-US" sz="789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17A2F7D-40C5-46CA-91FB-96D195FD835C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7702067" y="527927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15</a:t>
            </a:r>
            <a:endParaRPr lang="ko-KR" altLang="en-US" sz="789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B6AAC88-A71D-4EDC-AE51-3D3E9F117CBB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7651711" y="500227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14</a:t>
            </a:r>
            <a:endParaRPr lang="ko-KR" altLang="en-US" sz="789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10BCDBAC-7041-4729-8F43-E8B5D43D1D6D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7368286" y="508121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13</a:t>
            </a:r>
            <a:endParaRPr lang="ko-KR" altLang="en-US" sz="789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13B0CF14-4BDE-4BEC-A545-257CC8FE0FDC}"/>
              </a:ext>
            </a:extLst>
          </p:cNvPr>
          <p:cNvSpPr>
            <a:spLocks noChangeAspect="1"/>
          </p:cNvSpPr>
          <p:nvPr/>
        </p:nvSpPr>
        <p:spPr>
          <a:xfrm>
            <a:off x="1750039" y="4756130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4</a:t>
            </a:r>
            <a:endParaRPr lang="ko-KR" altLang="en-US" sz="789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3685467-786C-43F3-A821-44B8BC1A5B02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917940" y="466790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24</a:t>
            </a:r>
            <a:endParaRPr lang="ko-KR" altLang="en-US" sz="789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FAE2245-1361-4466-B28F-CD4C45323029}"/>
              </a:ext>
            </a:extLst>
          </p:cNvPr>
          <p:cNvSpPr>
            <a:spLocks noChangeAspect="1"/>
          </p:cNvSpPr>
          <p:nvPr/>
        </p:nvSpPr>
        <p:spPr>
          <a:xfrm>
            <a:off x="6709776" y="4756130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4</a:t>
            </a:r>
            <a:endParaRPr lang="ko-KR" altLang="en-US" sz="789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1515908-D0AF-49AD-99B5-2BBE341769DD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877677" y="466790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24</a:t>
            </a:r>
            <a:endParaRPr lang="ko-KR" altLang="en-US" sz="789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01F3B8C-DA57-44EE-A2D3-E6EE731B849C}"/>
              </a:ext>
            </a:extLst>
          </p:cNvPr>
          <p:cNvSpPr>
            <a:spLocks noChangeAspect="1"/>
          </p:cNvSpPr>
          <p:nvPr/>
        </p:nvSpPr>
        <p:spPr>
          <a:xfrm>
            <a:off x="6541376" y="3372136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27DE61B-2019-4B55-B31A-0179FD2C8B6F}"/>
              </a:ext>
            </a:extLst>
          </p:cNvPr>
          <p:cNvSpPr>
            <a:spLocks noChangeAspect="1"/>
          </p:cNvSpPr>
          <p:nvPr/>
        </p:nvSpPr>
        <p:spPr>
          <a:xfrm>
            <a:off x="2593500" y="432397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9</a:t>
            </a:r>
            <a:endParaRPr lang="ko-KR" altLang="en-US" sz="789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2091811-6800-4F4A-A9FC-A2ED08815680}"/>
              </a:ext>
            </a:extLst>
          </p:cNvPr>
          <p:cNvSpPr>
            <a:spLocks noChangeAspect="1"/>
          </p:cNvSpPr>
          <p:nvPr/>
        </p:nvSpPr>
        <p:spPr>
          <a:xfrm>
            <a:off x="3259429" y="436416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12</a:t>
            </a:r>
            <a:endParaRPr lang="ko-KR" altLang="en-US" sz="789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5828B9E-FFF2-4BA2-AC6E-F4633BB90445}"/>
              </a:ext>
            </a:extLst>
          </p:cNvPr>
          <p:cNvSpPr>
            <a:spLocks noChangeAspect="1"/>
          </p:cNvSpPr>
          <p:nvPr/>
        </p:nvSpPr>
        <p:spPr>
          <a:xfrm>
            <a:off x="8219166" y="436416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12</a:t>
            </a:r>
            <a:endParaRPr lang="ko-KR" altLang="en-US" sz="789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9C1235B8-CDA7-461E-BDB8-38C05EE0F199}"/>
              </a:ext>
            </a:extLst>
          </p:cNvPr>
          <p:cNvSpPr>
            <a:spLocks noChangeAspect="1"/>
          </p:cNvSpPr>
          <p:nvPr/>
        </p:nvSpPr>
        <p:spPr>
          <a:xfrm>
            <a:off x="7553237" y="432397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9</a:t>
            </a:r>
            <a:endParaRPr lang="ko-KR" altLang="en-US" sz="789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DD70699-E532-42CD-9AC3-4A740D7D8CD8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982582" y="5121396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16</a:t>
            </a:r>
            <a:endParaRPr lang="ko-KR" altLang="en-US" sz="789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1229A932-276D-42E0-A75E-5C3192F786D5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7942319" y="5121396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16</a:t>
            </a:r>
            <a:endParaRPr lang="ko-KR" altLang="en-US" sz="789" dirty="0"/>
          </a:p>
        </p:txBody>
      </p:sp>
    </p:spTree>
    <p:extLst>
      <p:ext uri="{BB962C8B-B14F-4D97-AF65-F5344CB8AC3E}">
        <p14:creationId xmlns:p14="http://schemas.microsoft.com/office/powerpoint/2010/main" val="2578633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1" y="423150"/>
            <a:ext cx="9658037" cy="351617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325" y="1467763"/>
                <a:ext cx="10072425" cy="4723061"/>
              </a:xfrm>
            </p:spPr>
            <p:txBody>
              <a:bodyPr/>
              <a:lstStyle/>
              <a:p>
                <a:r>
                  <a:rPr lang="ko-KR" altLang="en-US" dirty="0"/>
                  <a:t>② 밀도기반 클러스터링 </a:t>
                </a:r>
                <a:r>
                  <a:rPr lang="en-US" altLang="ko-KR" dirty="0"/>
                  <a:t>(DBSCAN) (5/12)</a:t>
                </a:r>
              </a:p>
              <a:p>
                <a:pPr lvl="1"/>
                <a:r>
                  <a:rPr lang="ko-KR" altLang="en-US" dirty="0"/>
                  <a:t>밀도기반 클러스터링의 진행 과정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minPts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ko-KR" altLang="en-US" dirty="0"/>
                  <a:t> 라고 가정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Step 3</a:t>
                </a:r>
                <a:r>
                  <a:rPr lang="en-US" altLang="ko-KR" dirty="0"/>
                  <a:t>)</a:t>
                </a:r>
              </a:p>
              <a:p>
                <a:pPr lvl="3"/>
                <a:r>
                  <a:rPr lang="ko-KR" altLang="en-US" dirty="0"/>
                  <a:t>다음으로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선택된 점을 중심으로 반경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/>
                  <a:t> 거리에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minPts</m:t>
                    </m:r>
                  </m:oMath>
                </a14:m>
                <a:r>
                  <a:rPr lang="ko-KR" altLang="en-US" dirty="0"/>
                  <a:t> 이상의 데이터가 있는지 확인합니다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반경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/>
                  <a:t> 거리에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minPts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이상의 데이터가 존재</a:t>
                </a:r>
                <a:r>
                  <a:rPr lang="ko-KR" altLang="en-US" dirty="0"/>
                  <a:t>하고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동시에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Core Point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가 포함</a:t>
                </a:r>
                <a:r>
                  <a:rPr lang="ko-KR" altLang="en-US" dirty="0"/>
                  <a:t>되어 있다면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같은 군집으로 포함시킴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325" y="1467763"/>
                <a:ext cx="10072425" cy="4723061"/>
              </a:xfrm>
              <a:blipFill>
                <a:blip r:embed="rId3"/>
                <a:stretch>
                  <a:fillRect l="-242" t="-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29</a:t>
            </a:fld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830761-6D9C-414C-94C8-256E36225FC7}"/>
              </a:ext>
            </a:extLst>
          </p:cNvPr>
          <p:cNvCxnSpPr/>
          <p:nvPr/>
        </p:nvCxnSpPr>
        <p:spPr>
          <a:xfrm>
            <a:off x="1363464" y="3807289"/>
            <a:ext cx="0" cy="2462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76C454-7B07-49F0-87E6-63B40199E2BC}"/>
              </a:ext>
            </a:extLst>
          </p:cNvPr>
          <p:cNvCxnSpPr>
            <a:cxnSpLocks/>
          </p:cNvCxnSpPr>
          <p:nvPr/>
        </p:nvCxnSpPr>
        <p:spPr>
          <a:xfrm>
            <a:off x="1363463" y="6267947"/>
            <a:ext cx="28733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4C4863-B241-41B6-85F7-C3A2AF544BBC}"/>
              </a:ext>
            </a:extLst>
          </p:cNvPr>
          <p:cNvSpPr txBox="1"/>
          <p:nvPr/>
        </p:nvSpPr>
        <p:spPr>
          <a:xfrm>
            <a:off x="3318870" y="6274241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92099C-A460-4981-9FCF-875858191CD4}"/>
              </a:ext>
            </a:extLst>
          </p:cNvPr>
          <p:cNvSpPr txBox="1"/>
          <p:nvPr/>
        </p:nvSpPr>
        <p:spPr>
          <a:xfrm>
            <a:off x="528600" y="3988997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13E8625-D64E-4936-99E4-3D94BC0B2BF7}"/>
              </a:ext>
            </a:extLst>
          </p:cNvPr>
          <p:cNvSpPr/>
          <p:nvPr/>
        </p:nvSpPr>
        <p:spPr>
          <a:xfrm>
            <a:off x="4902295" y="4436087"/>
            <a:ext cx="804445" cy="10801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CA7321-B5A5-48B1-B50C-594B6855C108}"/>
              </a:ext>
            </a:extLst>
          </p:cNvPr>
          <p:cNvCxnSpPr/>
          <p:nvPr/>
        </p:nvCxnSpPr>
        <p:spPr>
          <a:xfrm>
            <a:off x="6757628" y="3807289"/>
            <a:ext cx="0" cy="2462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6C63278-4D85-463F-872C-EAC82E9062BB}"/>
              </a:ext>
            </a:extLst>
          </p:cNvPr>
          <p:cNvCxnSpPr>
            <a:cxnSpLocks/>
          </p:cNvCxnSpPr>
          <p:nvPr/>
        </p:nvCxnSpPr>
        <p:spPr>
          <a:xfrm>
            <a:off x="6757627" y="6267947"/>
            <a:ext cx="28733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FB0D9E-A121-49D8-BAE0-CFB45CD05445}"/>
              </a:ext>
            </a:extLst>
          </p:cNvPr>
          <p:cNvSpPr txBox="1"/>
          <p:nvPr/>
        </p:nvSpPr>
        <p:spPr>
          <a:xfrm>
            <a:off x="8713034" y="6274241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CD25D2-8453-4CA3-A24A-9A8BF721E3A7}"/>
              </a:ext>
            </a:extLst>
          </p:cNvPr>
          <p:cNvSpPr txBox="1"/>
          <p:nvPr/>
        </p:nvSpPr>
        <p:spPr>
          <a:xfrm>
            <a:off x="5922764" y="3988997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E7D4230-0D02-41C7-B7C8-A72C2A53C496}"/>
              </a:ext>
            </a:extLst>
          </p:cNvPr>
          <p:cNvSpPr>
            <a:spLocks noChangeAspect="1"/>
          </p:cNvSpPr>
          <p:nvPr/>
        </p:nvSpPr>
        <p:spPr>
          <a:xfrm>
            <a:off x="1838209" y="4578040"/>
            <a:ext cx="157875" cy="1578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</a:t>
            </a:r>
            <a:endParaRPr lang="ko-KR" altLang="en-US" sz="789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1E03ADC-8D6B-44F6-91E4-C7A93B434CC4}"/>
              </a:ext>
            </a:extLst>
          </p:cNvPr>
          <p:cNvSpPr>
            <a:spLocks noChangeAspect="1"/>
          </p:cNvSpPr>
          <p:nvPr/>
        </p:nvSpPr>
        <p:spPr>
          <a:xfrm>
            <a:off x="1553389" y="492110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3</a:t>
            </a:r>
            <a:endParaRPr lang="ko-KR" altLang="en-US" sz="789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4FA6AEA-57C4-47C4-B137-AF38AD349AD6}"/>
              </a:ext>
            </a:extLst>
          </p:cNvPr>
          <p:cNvSpPr>
            <a:spLocks noChangeAspect="1"/>
          </p:cNvSpPr>
          <p:nvPr/>
        </p:nvSpPr>
        <p:spPr>
          <a:xfrm>
            <a:off x="2148299" y="4329960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</a:t>
            </a:r>
            <a:endParaRPr lang="ko-KR" altLang="en-US" sz="789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19E5FB2-C8FC-4E85-B490-6118D8D189A6}"/>
              </a:ext>
            </a:extLst>
          </p:cNvPr>
          <p:cNvSpPr>
            <a:spLocks noChangeAspect="1"/>
          </p:cNvSpPr>
          <p:nvPr/>
        </p:nvSpPr>
        <p:spPr>
          <a:xfrm>
            <a:off x="2596680" y="4382212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8</a:t>
            </a:r>
            <a:endParaRPr lang="ko-KR" altLang="en-US" sz="789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36307E0-625C-4CF5-BE20-C21D8DDE8E72}"/>
              </a:ext>
            </a:extLst>
          </p:cNvPr>
          <p:cNvSpPr>
            <a:spLocks noChangeAspect="1"/>
          </p:cNvSpPr>
          <p:nvPr/>
        </p:nvSpPr>
        <p:spPr>
          <a:xfrm>
            <a:off x="2227236" y="4827410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6</a:t>
            </a:r>
            <a:endParaRPr lang="ko-KR" altLang="en-US" sz="789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DADE422-0258-433D-B5F2-93C6D1ECFA8A}"/>
              </a:ext>
            </a:extLst>
          </p:cNvPr>
          <p:cNvSpPr>
            <a:spLocks noChangeAspect="1"/>
          </p:cNvSpPr>
          <p:nvPr/>
        </p:nvSpPr>
        <p:spPr>
          <a:xfrm>
            <a:off x="1946688" y="4984774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5</a:t>
            </a:r>
            <a:endParaRPr lang="ko-KR" altLang="en-US" sz="789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13919EE-C776-4F80-96A5-20F699F4F7BE}"/>
              </a:ext>
            </a:extLst>
          </p:cNvPr>
          <p:cNvSpPr>
            <a:spLocks noChangeAspect="1"/>
          </p:cNvSpPr>
          <p:nvPr/>
        </p:nvSpPr>
        <p:spPr>
          <a:xfrm>
            <a:off x="2282665" y="4578685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7</a:t>
            </a:r>
            <a:endParaRPr lang="ko-KR" altLang="en-US" sz="789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28776F3-1322-4854-85AD-DF873030873A}"/>
              </a:ext>
            </a:extLst>
          </p:cNvPr>
          <p:cNvSpPr>
            <a:spLocks noChangeAspect="1"/>
          </p:cNvSpPr>
          <p:nvPr/>
        </p:nvSpPr>
        <p:spPr>
          <a:xfrm>
            <a:off x="2925649" y="4578040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10</a:t>
            </a:r>
            <a:endParaRPr lang="ko-KR" altLang="en-US" sz="789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7768D85-B447-409D-A330-425B7577DE2E}"/>
              </a:ext>
            </a:extLst>
          </p:cNvPr>
          <p:cNvSpPr>
            <a:spLocks noChangeAspect="1"/>
          </p:cNvSpPr>
          <p:nvPr/>
        </p:nvSpPr>
        <p:spPr>
          <a:xfrm>
            <a:off x="2976004" y="485503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11</a:t>
            </a:r>
            <a:endParaRPr lang="ko-KR" altLang="en-US" sz="789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87B015A-0886-4764-8597-70E1A861B92E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829770" y="569120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22</a:t>
            </a:r>
            <a:endParaRPr lang="ko-KR" altLang="en-US" sz="789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9105846-44DD-4A46-B842-07378ECC4064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4114590" y="5348146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23</a:t>
            </a:r>
            <a:endParaRPr lang="ko-KR" altLang="en-US" sz="789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FDC8F72-41B0-4216-8882-91FCB01BC667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519680" y="593928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20</a:t>
            </a:r>
            <a:endParaRPr lang="ko-KR" altLang="en-US" sz="789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AB1E60E-D08A-4607-86CF-FF238A94B855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071299" y="5887036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17</a:t>
            </a:r>
            <a:endParaRPr lang="ko-KR" altLang="en-US" sz="789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6B1C540-ABD8-44AA-B4F2-091E7902A957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440743" y="544183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19</a:t>
            </a:r>
            <a:endParaRPr lang="ko-KR" altLang="en-US" sz="789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C2C6B4D-6BC8-4B26-B15D-218B8522262B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721291" y="5284474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21</a:t>
            </a:r>
            <a:endParaRPr lang="ko-KR" altLang="en-US" sz="789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734AB8A-F6E7-4E39-8A7E-7A515828E908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385315" y="569056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18</a:t>
            </a:r>
            <a:endParaRPr lang="ko-KR" altLang="en-US" sz="789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53D3C67-5707-4B6E-8E71-0C8ED1E04142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742330" y="569120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15</a:t>
            </a:r>
            <a:endParaRPr lang="ko-KR" altLang="en-US" sz="789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29BFA8B-D988-4C4E-A1D2-568021B807B0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691975" y="5414210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14</a:t>
            </a:r>
            <a:endParaRPr lang="ko-KR" altLang="en-US" sz="789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0A92554-13B8-428E-AC6A-9FAE0D73DD2E}"/>
              </a:ext>
            </a:extLst>
          </p:cNvPr>
          <p:cNvSpPr>
            <a:spLocks noChangeAspect="1"/>
          </p:cNvSpPr>
          <p:nvPr/>
        </p:nvSpPr>
        <p:spPr>
          <a:xfrm>
            <a:off x="1750039" y="5168067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4</a:t>
            </a:r>
            <a:endParaRPr lang="ko-KR" altLang="en-US" sz="789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7A53DC5-3115-4E39-A56A-F9EAD97C8AF5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917940" y="507983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24</a:t>
            </a:r>
            <a:endParaRPr lang="ko-KR" altLang="en-US" sz="78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EBA1ABA9-CA98-4E16-B3FA-FF02D9B92AAF}"/>
                  </a:ext>
                </a:extLst>
              </p:cNvPr>
              <p:cNvSpPr/>
              <p:nvPr/>
            </p:nvSpPr>
            <p:spPr>
              <a:xfrm>
                <a:off x="1297034" y="4183867"/>
                <a:ext cx="821763" cy="375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42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1842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ko-KR" altLang="en-US" sz="1842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EBA1ABA9-CA98-4E16-B3FA-FF02D9B92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34" y="4183867"/>
                <a:ext cx="821763" cy="375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0C4C4E9-17C1-408D-A915-5E12C542B0B7}"/>
              </a:ext>
            </a:extLst>
          </p:cNvPr>
          <p:cNvCxnSpPr>
            <a:cxnSpLocks/>
            <a:stCxn id="88" idx="0"/>
            <a:endCxn id="54" idx="0"/>
          </p:cNvCxnSpPr>
          <p:nvPr/>
        </p:nvCxnSpPr>
        <p:spPr>
          <a:xfrm>
            <a:off x="1911284" y="4034700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878C2802-6C6C-4CE7-A152-D7837F697AF8}"/>
              </a:ext>
            </a:extLst>
          </p:cNvPr>
          <p:cNvSpPr>
            <a:spLocks noChangeAspect="1"/>
          </p:cNvSpPr>
          <p:nvPr/>
        </p:nvSpPr>
        <p:spPr>
          <a:xfrm>
            <a:off x="1280888" y="4034700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ECAC611-E51F-4869-9518-195DC807CA4B}"/>
                  </a:ext>
                </a:extLst>
              </p:cNvPr>
              <p:cNvSpPr txBox="1"/>
              <p:nvPr/>
            </p:nvSpPr>
            <p:spPr>
              <a:xfrm>
                <a:off x="2348414" y="3780631"/>
                <a:ext cx="2745752" cy="470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2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확인해 보니 반경 </a:t>
                </a:r>
                <a14:m>
                  <m:oMath xmlns:m="http://schemas.openxmlformats.org/officeDocument/2006/math">
                    <m:r>
                      <a:rPr lang="ko-KR" altLang="en-US" sz="1228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sz="122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거리 안에</a:t>
                </a:r>
                <a:endParaRPr lang="en-US" altLang="ko-KR" sz="1228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en-US" altLang="ko-KR" sz="122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Core Point (1</a:t>
                </a:r>
                <a:r>
                  <a:rPr lang="ko-KR" altLang="en-US" sz="122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번</a:t>
                </a:r>
                <a:r>
                  <a:rPr lang="en-US" altLang="ko-KR" sz="122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r>
                  <a:rPr lang="ko-KR" altLang="en-US" sz="122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도 포함되어 있네요</a:t>
                </a:r>
                <a:r>
                  <a:rPr lang="en-US" altLang="ko-KR" sz="122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!</a:t>
                </a:r>
                <a:endParaRPr lang="ko-KR" altLang="en-US" sz="1228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ECAC611-E51F-4869-9518-195DC807C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414" y="3780631"/>
                <a:ext cx="2745752" cy="470257"/>
              </a:xfrm>
              <a:prstGeom prst="rect">
                <a:avLst/>
              </a:prstGeom>
              <a:blipFill>
                <a:blip r:embed="rId5"/>
                <a:stretch>
                  <a:fillRect t="-2597" b="-10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타원 89">
            <a:extLst>
              <a:ext uri="{FF2B5EF4-FFF2-40B4-BE49-F238E27FC236}">
                <a16:creationId xmlns:a16="http://schemas.microsoft.com/office/drawing/2014/main" id="{581EFF85-820A-4AD9-81F6-8DD1712A1FDD}"/>
              </a:ext>
            </a:extLst>
          </p:cNvPr>
          <p:cNvSpPr>
            <a:spLocks noChangeAspect="1"/>
          </p:cNvSpPr>
          <p:nvPr/>
        </p:nvSpPr>
        <p:spPr>
          <a:xfrm>
            <a:off x="7229993" y="4578040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</a:t>
            </a:r>
            <a:endParaRPr lang="ko-KR" altLang="en-US" sz="789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FD775BE-BD58-4025-B957-A14C5DB88D97}"/>
              </a:ext>
            </a:extLst>
          </p:cNvPr>
          <p:cNvSpPr>
            <a:spLocks noChangeAspect="1"/>
          </p:cNvSpPr>
          <p:nvPr/>
        </p:nvSpPr>
        <p:spPr>
          <a:xfrm>
            <a:off x="6945174" y="492110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3</a:t>
            </a:r>
            <a:endParaRPr lang="ko-KR" altLang="en-US" sz="789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DE4CF37-20CA-4D8F-B09A-077AF239D1DB}"/>
              </a:ext>
            </a:extLst>
          </p:cNvPr>
          <p:cNvSpPr>
            <a:spLocks noChangeAspect="1"/>
          </p:cNvSpPr>
          <p:nvPr/>
        </p:nvSpPr>
        <p:spPr>
          <a:xfrm>
            <a:off x="7540084" y="4329960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</a:t>
            </a:r>
            <a:endParaRPr lang="ko-KR" altLang="en-US" sz="789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696F60A-A883-4221-810E-E012C25AB0DB}"/>
              </a:ext>
            </a:extLst>
          </p:cNvPr>
          <p:cNvSpPr>
            <a:spLocks noChangeAspect="1"/>
          </p:cNvSpPr>
          <p:nvPr/>
        </p:nvSpPr>
        <p:spPr>
          <a:xfrm>
            <a:off x="7988464" y="4382212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8</a:t>
            </a:r>
            <a:endParaRPr lang="ko-KR" altLang="en-US" sz="789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8E92204-A20C-43B6-8D52-DA0CCE8586BA}"/>
              </a:ext>
            </a:extLst>
          </p:cNvPr>
          <p:cNvSpPr>
            <a:spLocks noChangeAspect="1"/>
          </p:cNvSpPr>
          <p:nvPr/>
        </p:nvSpPr>
        <p:spPr>
          <a:xfrm>
            <a:off x="7619021" y="4827410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6</a:t>
            </a:r>
            <a:endParaRPr lang="ko-KR" altLang="en-US" sz="789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8384DEB-575F-48EB-8D21-D33419E9338D}"/>
              </a:ext>
            </a:extLst>
          </p:cNvPr>
          <p:cNvSpPr>
            <a:spLocks noChangeAspect="1"/>
          </p:cNvSpPr>
          <p:nvPr/>
        </p:nvSpPr>
        <p:spPr>
          <a:xfrm>
            <a:off x="7338473" y="4984774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5</a:t>
            </a:r>
            <a:endParaRPr lang="ko-KR" altLang="en-US" sz="789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80F28B2-A2B7-4332-BC6E-83EB6367D6FD}"/>
              </a:ext>
            </a:extLst>
          </p:cNvPr>
          <p:cNvSpPr>
            <a:spLocks noChangeAspect="1"/>
          </p:cNvSpPr>
          <p:nvPr/>
        </p:nvSpPr>
        <p:spPr>
          <a:xfrm>
            <a:off x="7674449" y="4578685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7</a:t>
            </a:r>
            <a:endParaRPr lang="ko-KR" altLang="en-US" sz="789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D90F3F6-2DBA-4E58-9FF4-9EDEF70A75B2}"/>
              </a:ext>
            </a:extLst>
          </p:cNvPr>
          <p:cNvSpPr>
            <a:spLocks noChangeAspect="1"/>
          </p:cNvSpPr>
          <p:nvPr/>
        </p:nvSpPr>
        <p:spPr>
          <a:xfrm>
            <a:off x="8317434" y="4578040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10</a:t>
            </a:r>
            <a:endParaRPr lang="ko-KR" altLang="en-US" sz="789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D3A617F-9856-41F6-8E7E-6924200DD1F3}"/>
              </a:ext>
            </a:extLst>
          </p:cNvPr>
          <p:cNvSpPr>
            <a:spLocks noChangeAspect="1"/>
          </p:cNvSpPr>
          <p:nvPr/>
        </p:nvSpPr>
        <p:spPr>
          <a:xfrm>
            <a:off x="8367789" y="485503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11</a:t>
            </a:r>
            <a:endParaRPr lang="ko-KR" altLang="en-US" sz="789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D02E8EC-CF9A-4D15-865C-1CB07E39F561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9221555" y="569120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22</a:t>
            </a:r>
            <a:endParaRPr lang="ko-KR" altLang="en-US" sz="789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122C68C0-3F71-4E8D-8DEF-FBADC7F1E8DA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9506375" y="5348146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23</a:t>
            </a:r>
            <a:endParaRPr lang="ko-KR" altLang="en-US" sz="789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6B0BF67-E120-4178-8DA8-F62453F04219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911465" y="593928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20</a:t>
            </a:r>
            <a:endParaRPr lang="ko-KR" altLang="en-US" sz="789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BD038D2-3D28-44FB-9F09-08067818FA7D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463084" y="5887036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17</a:t>
            </a:r>
            <a:endParaRPr lang="ko-KR" altLang="en-US" sz="789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D643883-427F-46BE-9C7B-F87B5D0EA3CB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832527" y="544183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19</a:t>
            </a:r>
            <a:endParaRPr lang="ko-KR" altLang="en-US" sz="789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F30A3946-28B3-435A-A330-B34DE9A110E8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9113076" y="5284474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21</a:t>
            </a:r>
            <a:endParaRPr lang="ko-KR" altLang="en-US" sz="789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E1EE06F1-9D3D-4B10-A3D1-DC9F7A27DA62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777099" y="569056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18</a:t>
            </a:r>
            <a:endParaRPr lang="ko-KR" altLang="en-US" sz="789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5B487C5-ECF6-4BC8-B4EC-1E312937FD85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134115" y="569120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15</a:t>
            </a:r>
            <a:endParaRPr lang="ko-KR" altLang="en-US" sz="789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091058F-CD28-49F5-8F56-3820C8548C9A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083759" y="5414210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14</a:t>
            </a:r>
            <a:endParaRPr lang="ko-KR" altLang="en-US" sz="789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E8EF8571-9E56-4365-90CD-61586D9F1ACA}"/>
              </a:ext>
            </a:extLst>
          </p:cNvPr>
          <p:cNvSpPr>
            <a:spLocks noChangeAspect="1"/>
          </p:cNvSpPr>
          <p:nvPr/>
        </p:nvSpPr>
        <p:spPr>
          <a:xfrm>
            <a:off x="7141824" y="5168067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4</a:t>
            </a:r>
            <a:endParaRPr lang="ko-KR" altLang="en-US" sz="789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DA7BCAF-6786-4A3F-9BA0-E6925499506E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9309725" y="507983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24</a:t>
            </a:r>
            <a:endParaRPr lang="ko-KR" altLang="en-US" sz="789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111014E4-77E7-4BE7-B4D9-9B157148EC73}"/>
              </a:ext>
            </a:extLst>
          </p:cNvPr>
          <p:cNvSpPr>
            <a:spLocks noChangeAspect="1"/>
          </p:cNvSpPr>
          <p:nvPr/>
        </p:nvSpPr>
        <p:spPr>
          <a:xfrm>
            <a:off x="2593500" y="4735915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9</a:t>
            </a:r>
            <a:endParaRPr lang="ko-KR" altLang="en-US" sz="789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921CA1FB-7AB7-454F-9E95-CE76D22EC7CA}"/>
              </a:ext>
            </a:extLst>
          </p:cNvPr>
          <p:cNvSpPr>
            <a:spLocks noChangeAspect="1"/>
          </p:cNvSpPr>
          <p:nvPr/>
        </p:nvSpPr>
        <p:spPr>
          <a:xfrm>
            <a:off x="3259429" y="4776100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12</a:t>
            </a:r>
            <a:endParaRPr lang="ko-KR" altLang="en-US" sz="789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6CF9A6E-9AE7-4A5E-B5C0-EE19F9B5FAB0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408550" y="549314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13</a:t>
            </a:r>
            <a:endParaRPr lang="ko-KR" altLang="en-US" sz="789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C9B136FD-0606-4DDB-9862-8B058E14CE36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7800334" y="549314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13</a:t>
            </a:r>
            <a:endParaRPr lang="ko-KR" altLang="en-US" sz="789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9045AC2-E32E-4B0B-805C-4EAE05AD0152}"/>
              </a:ext>
            </a:extLst>
          </p:cNvPr>
          <p:cNvSpPr>
            <a:spLocks noChangeAspect="1"/>
          </p:cNvSpPr>
          <p:nvPr/>
        </p:nvSpPr>
        <p:spPr>
          <a:xfrm>
            <a:off x="8651214" y="4776100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12</a:t>
            </a:r>
            <a:endParaRPr lang="ko-KR" altLang="en-US" sz="789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7AB8879-12CB-45AD-AE2D-F11E1BED0498}"/>
              </a:ext>
            </a:extLst>
          </p:cNvPr>
          <p:cNvSpPr>
            <a:spLocks noChangeAspect="1"/>
          </p:cNvSpPr>
          <p:nvPr/>
        </p:nvSpPr>
        <p:spPr>
          <a:xfrm>
            <a:off x="7985285" y="4735915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9</a:t>
            </a:r>
            <a:endParaRPr lang="ko-KR" altLang="en-US" sz="789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E71F3EA5-51DD-4CED-8A74-20C869EA391D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982582" y="553333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16</a:t>
            </a:r>
            <a:endParaRPr lang="ko-KR" altLang="en-US" sz="789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B97732FE-E685-4322-8CAB-6E7BC4A7302D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374367" y="553333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16</a:t>
            </a:r>
            <a:endParaRPr lang="ko-KR" altLang="en-US" sz="789" dirty="0"/>
          </a:p>
        </p:txBody>
      </p:sp>
    </p:spTree>
    <p:extLst>
      <p:ext uri="{BB962C8B-B14F-4D97-AF65-F5344CB8AC3E}">
        <p14:creationId xmlns:p14="http://schemas.microsoft.com/office/powerpoint/2010/main" val="323921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711161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01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54294" y="2613238"/>
            <a:ext cx="3369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지도학습과 비지도학습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826302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F692E9-7326-44BB-9FE6-9F8F397BE649}"/>
              </a:ext>
            </a:extLst>
          </p:cNvPr>
          <p:cNvSpPr/>
          <p:nvPr/>
        </p:nvSpPr>
        <p:spPr>
          <a:xfrm>
            <a:off x="3400638" y="4356695"/>
            <a:ext cx="3475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다음 자료를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기반으로 제작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난생처음 인공지능 입문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출판사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한빛아카데미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128E12-5CBF-40D9-9B48-CFCE54D7DC8A}"/>
              </a:ext>
            </a:extLst>
          </p:cNvPr>
          <p:cNvSpPr/>
          <p:nvPr/>
        </p:nvSpPr>
        <p:spPr>
          <a:xfrm>
            <a:off x="306140" y="7020991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머신러닝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지도학습</a:t>
            </a:r>
          </a:p>
        </p:txBody>
      </p:sp>
    </p:spTree>
    <p:extLst>
      <p:ext uri="{BB962C8B-B14F-4D97-AF65-F5344CB8AC3E}">
        <p14:creationId xmlns:p14="http://schemas.microsoft.com/office/powerpoint/2010/main" val="2766772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1" y="423150"/>
            <a:ext cx="9514021" cy="351617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325" y="1467763"/>
                <a:ext cx="10072425" cy="4723061"/>
              </a:xfrm>
            </p:spPr>
            <p:txBody>
              <a:bodyPr/>
              <a:lstStyle/>
              <a:p>
                <a:r>
                  <a:rPr lang="ko-KR" altLang="en-US" dirty="0"/>
                  <a:t>② 밀도기반 클러스터링 </a:t>
                </a:r>
                <a:r>
                  <a:rPr lang="en-US" altLang="ko-KR" dirty="0"/>
                  <a:t>(DBSCAN) (6/12)</a:t>
                </a:r>
              </a:p>
              <a:p>
                <a:pPr lvl="1"/>
                <a:r>
                  <a:rPr lang="ko-KR" altLang="en-US" dirty="0"/>
                  <a:t>밀도기반 클러스터링의 진행 과정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minPts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ko-KR" altLang="en-US" dirty="0"/>
                  <a:t> 라고 가정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Step 4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나머지 점들에 대해서 동일 작업을 반복 수행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325" y="1467763"/>
                <a:ext cx="10072425" cy="4723061"/>
              </a:xfrm>
              <a:blipFill>
                <a:blip r:embed="rId2"/>
                <a:stretch>
                  <a:fillRect l="-242" t="-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30</a:t>
            </a:fld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830761-6D9C-414C-94C8-256E36225FC7}"/>
              </a:ext>
            </a:extLst>
          </p:cNvPr>
          <p:cNvCxnSpPr/>
          <p:nvPr/>
        </p:nvCxnSpPr>
        <p:spPr>
          <a:xfrm>
            <a:off x="1363464" y="3395352"/>
            <a:ext cx="0" cy="2462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76C454-7B07-49F0-87E6-63B40199E2BC}"/>
              </a:ext>
            </a:extLst>
          </p:cNvPr>
          <p:cNvCxnSpPr>
            <a:cxnSpLocks/>
          </p:cNvCxnSpPr>
          <p:nvPr/>
        </p:nvCxnSpPr>
        <p:spPr>
          <a:xfrm>
            <a:off x="1363463" y="5856010"/>
            <a:ext cx="28733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4C4863-B241-41B6-85F7-C3A2AF544BBC}"/>
              </a:ext>
            </a:extLst>
          </p:cNvPr>
          <p:cNvSpPr txBox="1"/>
          <p:nvPr/>
        </p:nvSpPr>
        <p:spPr>
          <a:xfrm>
            <a:off x="3318870" y="5862304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92099C-A460-4981-9FCF-875858191CD4}"/>
              </a:ext>
            </a:extLst>
          </p:cNvPr>
          <p:cNvSpPr txBox="1"/>
          <p:nvPr/>
        </p:nvSpPr>
        <p:spPr>
          <a:xfrm>
            <a:off x="528600" y="3577060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13E8625-D64E-4936-99E4-3D94BC0B2BF7}"/>
              </a:ext>
            </a:extLst>
          </p:cNvPr>
          <p:cNvSpPr/>
          <p:nvPr/>
        </p:nvSpPr>
        <p:spPr>
          <a:xfrm>
            <a:off x="4482604" y="4024150"/>
            <a:ext cx="804445" cy="10801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CA7321-B5A5-48B1-B50C-594B6855C108}"/>
              </a:ext>
            </a:extLst>
          </p:cNvPr>
          <p:cNvCxnSpPr/>
          <p:nvPr/>
        </p:nvCxnSpPr>
        <p:spPr>
          <a:xfrm>
            <a:off x="6281478" y="3696680"/>
            <a:ext cx="0" cy="2462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6C63278-4D85-463F-872C-EAC82E9062BB}"/>
              </a:ext>
            </a:extLst>
          </p:cNvPr>
          <p:cNvCxnSpPr>
            <a:cxnSpLocks/>
          </p:cNvCxnSpPr>
          <p:nvPr/>
        </p:nvCxnSpPr>
        <p:spPr>
          <a:xfrm>
            <a:off x="6281477" y="6157338"/>
            <a:ext cx="28733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FB0D9E-A121-49D8-BAE0-CFB45CD05445}"/>
              </a:ext>
            </a:extLst>
          </p:cNvPr>
          <p:cNvSpPr txBox="1"/>
          <p:nvPr/>
        </p:nvSpPr>
        <p:spPr>
          <a:xfrm>
            <a:off x="8236884" y="6163632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CD25D2-8453-4CA3-A24A-9A8BF721E3A7}"/>
              </a:ext>
            </a:extLst>
          </p:cNvPr>
          <p:cNvSpPr txBox="1"/>
          <p:nvPr/>
        </p:nvSpPr>
        <p:spPr>
          <a:xfrm>
            <a:off x="5446614" y="3878388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E7D4230-0D02-41C7-B7C8-A72C2A53C496}"/>
              </a:ext>
            </a:extLst>
          </p:cNvPr>
          <p:cNvSpPr>
            <a:spLocks noChangeAspect="1"/>
          </p:cNvSpPr>
          <p:nvPr/>
        </p:nvSpPr>
        <p:spPr>
          <a:xfrm>
            <a:off x="1838209" y="416610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</a:t>
            </a:r>
            <a:endParaRPr lang="ko-KR" altLang="en-US" sz="789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1E03ADC-8D6B-44F6-91E4-C7A93B434CC4}"/>
              </a:ext>
            </a:extLst>
          </p:cNvPr>
          <p:cNvSpPr>
            <a:spLocks noChangeAspect="1"/>
          </p:cNvSpPr>
          <p:nvPr/>
        </p:nvSpPr>
        <p:spPr>
          <a:xfrm>
            <a:off x="1553389" y="4509164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3</a:t>
            </a:r>
            <a:endParaRPr lang="ko-KR" altLang="en-US" sz="789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4FA6AEA-57C4-47C4-B137-AF38AD349AD6}"/>
              </a:ext>
            </a:extLst>
          </p:cNvPr>
          <p:cNvSpPr>
            <a:spLocks noChangeAspect="1"/>
          </p:cNvSpPr>
          <p:nvPr/>
        </p:nvSpPr>
        <p:spPr>
          <a:xfrm>
            <a:off x="2148299" y="391802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</a:t>
            </a:r>
            <a:endParaRPr lang="ko-KR" altLang="en-US" sz="789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19E5FB2-C8FC-4E85-B490-6118D8D189A6}"/>
              </a:ext>
            </a:extLst>
          </p:cNvPr>
          <p:cNvSpPr>
            <a:spLocks noChangeAspect="1"/>
          </p:cNvSpPr>
          <p:nvPr/>
        </p:nvSpPr>
        <p:spPr>
          <a:xfrm>
            <a:off x="2596680" y="3970275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8</a:t>
            </a:r>
            <a:endParaRPr lang="ko-KR" altLang="en-US" sz="789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36307E0-625C-4CF5-BE20-C21D8DDE8E72}"/>
              </a:ext>
            </a:extLst>
          </p:cNvPr>
          <p:cNvSpPr>
            <a:spLocks noChangeAspect="1"/>
          </p:cNvSpPr>
          <p:nvPr/>
        </p:nvSpPr>
        <p:spPr>
          <a:xfrm>
            <a:off x="2227236" y="441547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6</a:t>
            </a:r>
            <a:endParaRPr lang="ko-KR" altLang="en-US" sz="789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DADE422-0258-433D-B5F2-93C6D1ECFA8A}"/>
              </a:ext>
            </a:extLst>
          </p:cNvPr>
          <p:cNvSpPr>
            <a:spLocks noChangeAspect="1"/>
          </p:cNvSpPr>
          <p:nvPr/>
        </p:nvSpPr>
        <p:spPr>
          <a:xfrm>
            <a:off x="1946688" y="4572837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5</a:t>
            </a:r>
            <a:endParaRPr lang="ko-KR" altLang="en-US" sz="789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13919EE-C776-4F80-96A5-20F699F4F7BE}"/>
              </a:ext>
            </a:extLst>
          </p:cNvPr>
          <p:cNvSpPr>
            <a:spLocks noChangeAspect="1"/>
          </p:cNvSpPr>
          <p:nvPr/>
        </p:nvSpPr>
        <p:spPr>
          <a:xfrm>
            <a:off x="2282665" y="416674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7</a:t>
            </a:r>
            <a:endParaRPr lang="ko-KR" altLang="en-US" sz="789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601248A-3EFF-4589-8532-AF6B3E41F033}"/>
              </a:ext>
            </a:extLst>
          </p:cNvPr>
          <p:cNvSpPr>
            <a:spLocks noChangeAspect="1"/>
          </p:cNvSpPr>
          <p:nvPr/>
        </p:nvSpPr>
        <p:spPr>
          <a:xfrm>
            <a:off x="2593500" y="4323978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9</a:t>
            </a:r>
            <a:endParaRPr lang="ko-KR" altLang="en-US" sz="789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28776F3-1322-4854-85AD-DF873030873A}"/>
              </a:ext>
            </a:extLst>
          </p:cNvPr>
          <p:cNvSpPr>
            <a:spLocks noChangeAspect="1"/>
          </p:cNvSpPr>
          <p:nvPr/>
        </p:nvSpPr>
        <p:spPr>
          <a:xfrm>
            <a:off x="2925649" y="416610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10</a:t>
            </a:r>
            <a:endParaRPr lang="ko-KR" altLang="en-US" sz="789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7768D85-B447-409D-A330-425B7577DE2E}"/>
              </a:ext>
            </a:extLst>
          </p:cNvPr>
          <p:cNvSpPr>
            <a:spLocks noChangeAspect="1"/>
          </p:cNvSpPr>
          <p:nvPr/>
        </p:nvSpPr>
        <p:spPr>
          <a:xfrm>
            <a:off x="2976004" y="444310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11</a:t>
            </a:r>
            <a:endParaRPr lang="ko-KR" altLang="en-US" sz="789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4CE68DB-4C23-4DCB-B26A-7635EA024A24}"/>
              </a:ext>
            </a:extLst>
          </p:cNvPr>
          <p:cNvSpPr>
            <a:spLocks noChangeAspect="1"/>
          </p:cNvSpPr>
          <p:nvPr/>
        </p:nvSpPr>
        <p:spPr>
          <a:xfrm>
            <a:off x="3259429" y="436416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12</a:t>
            </a:r>
            <a:endParaRPr lang="ko-KR" altLang="en-US" sz="789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87B015A-0886-4764-8597-70E1A861B92E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829770" y="527927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22</a:t>
            </a:r>
            <a:endParaRPr lang="ko-KR" altLang="en-US" sz="789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9105846-44DD-4A46-B842-07378ECC4064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4114590" y="4936209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23</a:t>
            </a:r>
            <a:endParaRPr lang="ko-KR" altLang="en-US" sz="789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FDC8F72-41B0-4216-8882-91FCB01BC667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519680" y="552735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20</a:t>
            </a:r>
            <a:endParaRPr lang="ko-KR" altLang="en-US" sz="789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AB1E60E-D08A-4607-86CF-FF238A94B855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071299" y="5475099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17</a:t>
            </a:r>
            <a:endParaRPr lang="ko-KR" altLang="en-US" sz="789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6B1C540-ABD8-44AA-B4F2-091E7902A957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440743" y="502990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19</a:t>
            </a:r>
            <a:endParaRPr lang="ko-KR" altLang="en-US" sz="789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C2C6B4D-6BC8-4B26-B15D-218B8522262B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721291" y="4872537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21</a:t>
            </a:r>
            <a:endParaRPr lang="ko-KR" altLang="en-US" sz="789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734AB8A-F6E7-4E39-8A7E-7A515828E908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385315" y="5278626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18</a:t>
            </a:r>
            <a:endParaRPr lang="ko-KR" altLang="en-US" sz="789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53D3C67-5707-4B6E-8E71-0C8ED1E04142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742330" y="527927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15</a:t>
            </a:r>
            <a:endParaRPr lang="ko-KR" altLang="en-US" sz="789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29BFA8B-D988-4C4E-A1D2-568021B807B0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691975" y="500227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14</a:t>
            </a:r>
            <a:endParaRPr lang="ko-KR" altLang="en-US" sz="789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0A92554-13B8-428E-AC6A-9FAE0D73DD2E}"/>
              </a:ext>
            </a:extLst>
          </p:cNvPr>
          <p:cNvSpPr>
            <a:spLocks noChangeAspect="1"/>
          </p:cNvSpPr>
          <p:nvPr/>
        </p:nvSpPr>
        <p:spPr>
          <a:xfrm>
            <a:off x="1750039" y="4756130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4</a:t>
            </a:r>
            <a:endParaRPr lang="ko-KR" altLang="en-US" sz="789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7A53DC5-3115-4E39-A56A-F9EAD97C8AF5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917940" y="466790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24</a:t>
            </a:r>
            <a:endParaRPr lang="ko-KR" altLang="en-US" sz="789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0C4C4E9-17C1-408D-A915-5E12C542B0B7}"/>
              </a:ext>
            </a:extLst>
          </p:cNvPr>
          <p:cNvCxnSpPr>
            <a:cxnSpLocks/>
            <a:stCxn id="88" idx="0"/>
          </p:cNvCxnSpPr>
          <p:nvPr/>
        </p:nvCxnSpPr>
        <p:spPr>
          <a:xfrm>
            <a:off x="1620273" y="3967704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878C2802-6C6C-4CE7-A152-D7837F697AF8}"/>
              </a:ext>
            </a:extLst>
          </p:cNvPr>
          <p:cNvSpPr>
            <a:spLocks noChangeAspect="1"/>
          </p:cNvSpPr>
          <p:nvPr/>
        </p:nvSpPr>
        <p:spPr>
          <a:xfrm>
            <a:off x="989878" y="3967703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81EFF85-820A-4AD9-81F6-8DD1712A1FDD}"/>
              </a:ext>
            </a:extLst>
          </p:cNvPr>
          <p:cNvSpPr>
            <a:spLocks noChangeAspect="1"/>
          </p:cNvSpPr>
          <p:nvPr/>
        </p:nvSpPr>
        <p:spPr>
          <a:xfrm>
            <a:off x="6753843" y="4467431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</a:t>
            </a:r>
            <a:endParaRPr lang="ko-KR" altLang="en-US" sz="789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FD775BE-BD58-4025-B957-A14C5DB88D97}"/>
              </a:ext>
            </a:extLst>
          </p:cNvPr>
          <p:cNvSpPr>
            <a:spLocks noChangeAspect="1"/>
          </p:cNvSpPr>
          <p:nvPr/>
        </p:nvSpPr>
        <p:spPr>
          <a:xfrm>
            <a:off x="6469024" y="4810492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3</a:t>
            </a:r>
            <a:endParaRPr lang="ko-KR" altLang="en-US" sz="789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DE4CF37-20CA-4D8F-B09A-077AF239D1DB}"/>
              </a:ext>
            </a:extLst>
          </p:cNvPr>
          <p:cNvSpPr>
            <a:spLocks noChangeAspect="1"/>
          </p:cNvSpPr>
          <p:nvPr/>
        </p:nvSpPr>
        <p:spPr>
          <a:xfrm>
            <a:off x="7063934" y="4219351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</a:t>
            </a:r>
            <a:endParaRPr lang="ko-KR" altLang="en-US" sz="789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696F60A-A883-4221-810E-E012C25AB0DB}"/>
              </a:ext>
            </a:extLst>
          </p:cNvPr>
          <p:cNvSpPr>
            <a:spLocks noChangeAspect="1"/>
          </p:cNvSpPr>
          <p:nvPr/>
        </p:nvSpPr>
        <p:spPr>
          <a:xfrm>
            <a:off x="7512314" y="427160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8</a:t>
            </a:r>
            <a:endParaRPr lang="ko-KR" altLang="en-US" sz="789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8E92204-A20C-43B6-8D52-DA0CCE8586BA}"/>
              </a:ext>
            </a:extLst>
          </p:cNvPr>
          <p:cNvSpPr>
            <a:spLocks noChangeAspect="1"/>
          </p:cNvSpPr>
          <p:nvPr/>
        </p:nvSpPr>
        <p:spPr>
          <a:xfrm>
            <a:off x="7142871" y="4716801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6</a:t>
            </a:r>
            <a:endParaRPr lang="ko-KR" altLang="en-US" sz="789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8384DEB-575F-48EB-8D21-D33419E9338D}"/>
              </a:ext>
            </a:extLst>
          </p:cNvPr>
          <p:cNvSpPr>
            <a:spLocks noChangeAspect="1"/>
          </p:cNvSpPr>
          <p:nvPr/>
        </p:nvSpPr>
        <p:spPr>
          <a:xfrm>
            <a:off x="6862323" y="4874165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5</a:t>
            </a:r>
            <a:endParaRPr lang="ko-KR" altLang="en-US" sz="789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80F28B2-A2B7-4332-BC6E-83EB6367D6FD}"/>
              </a:ext>
            </a:extLst>
          </p:cNvPr>
          <p:cNvSpPr>
            <a:spLocks noChangeAspect="1"/>
          </p:cNvSpPr>
          <p:nvPr/>
        </p:nvSpPr>
        <p:spPr>
          <a:xfrm>
            <a:off x="7198299" y="4468076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7</a:t>
            </a:r>
            <a:endParaRPr lang="ko-KR" altLang="en-US" sz="789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335AB24-8537-448F-BE1E-2DFCE88111A1}"/>
              </a:ext>
            </a:extLst>
          </p:cNvPr>
          <p:cNvSpPr>
            <a:spLocks noChangeAspect="1"/>
          </p:cNvSpPr>
          <p:nvPr/>
        </p:nvSpPr>
        <p:spPr>
          <a:xfrm>
            <a:off x="7509135" y="4625306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9</a:t>
            </a:r>
            <a:endParaRPr lang="ko-KR" altLang="en-US" sz="789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D90F3F6-2DBA-4E58-9FF4-9EDEF70A75B2}"/>
              </a:ext>
            </a:extLst>
          </p:cNvPr>
          <p:cNvSpPr>
            <a:spLocks noChangeAspect="1"/>
          </p:cNvSpPr>
          <p:nvPr/>
        </p:nvSpPr>
        <p:spPr>
          <a:xfrm>
            <a:off x="7841284" y="4467431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10</a:t>
            </a:r>
            <a:endParaRPr lang="ko-KR" altLang="en-US" sz="789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D3A617F-9856-41F6-8E7E-6924200DD1F3}"/>
              </a:ext>
            </a:extLst>
          </p:cNvPr>
          <p:cNvSpPr>
            <a:spLocks noChangeAspect="1"/>
          </p:cNvSpPr>
          <p:nvPr/>
        </p:nvSpPr>
        <p:spPr>
          <a:xfrm>
            <a:off x="7891639" y="4744429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11</a:t>
            </a:r>
            <a:endParaRPr lang="ko-KR" altLang="en-US" sz="789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76099EA-8E72-42EA-BB80-214BAC82D403}"/>
              </a:ext>
            </a:extLst>
          </p:cNvPr>
          <p:cNvSpPr>
            <a:spLocks noChangeAspect="1"/>
          </p:cNvSpPr>
          <p:nvPr/>
        </p:nvSpPr>
        <p:spPr>
          <a:xfrm>
            <a:off x="8175064" y="466549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12</a:t>
            </a:r>
            <a:endParaRPr lang="ko-KR" altLang="en-US" sz="789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D02E8EC-CF9A-4D15-865C-1CB07E39F561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745405" y="5580599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22</a:t>
            </a:r>
            <a:endParaRPr lang="ko-KR" altLang="en-US" sz="789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122C68C0-3F71-4E8D-8DEF-FBADC7F1E8DA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9030225" y="5237537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23</a:t>
            </a:r>
            <a:endParaRPr lang="ko-KR" altLang="en-US" sz="789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6B0BF67-E120-4178-8DA8-F62453F04219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435315" y="5828679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20</a:t>
            </a:r>
            <a:endParaRPr lang="ko-KR" altLang="en-US" sz="789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BD038D2-3D28-44FB-9F09-08067818FA7D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7986934" y="5776427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17</a:t>
            </a:r>
            <a:endParaRPr lang="ko-KR" altLang="en-US" sz="789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D643883-427F-46BE-9C7B-F87B5D0EA3CB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356377" y="5331229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19</a:t>
            </a:r>
            <a:endParaRPr lang="ko-KR" altLang="en-US" sz="789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F30A3946-28B3-435A-A330-B34DE9A110E8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636926" y="5173865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21</a:t>
            </a:r>
            <a:endParaRPr lang="ko-KR" altLang="en-US" sz="789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E1EE06F1-9D3D-4B10-A3D1-DC9F7A27DA62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300949" y="5579954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18</a:t>
            </a:r>
            <a:endParaRPr lang="ko-KR" altLang="en-US" sz="789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5B487C5-ECF6-4BC8-B4EC-1E312937FD85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7657965" y="5580599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15</a:t>
            </a:r>
            <a:endParaRPr lang="ko-KR" altLang="en-US" sz="789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091058F-CD28-49F5-8F56-3820C8548C9A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7607609" y="530360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14</a:t>
            </a:r>
            <a:endParaRPr lang="ko-KR" altLang="en-US" sz="789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E8EF8571-9E56-4365-90CD-61586D9F1ACA}"/>
              </a:ext>
            </a:extLst>
          </p:cNvPr>
          <p:cNvSpPr>
            <a:spLocks noChangeAspect="1"/>
          </p:cNvSpPr>
          <p:nvPr/>
        </p:nvSpPr>
        <p:spPr>
          <a:xfrm>
            <a:off x="6665674" y="5057458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4</a:t>
            </a:r>
            <a:endParaRPr lang="ko-KR" altLang="en-US" sz="789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DA7BCAF-6786-4A3F-9BA0-E6925499506E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833575" y="4969229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24</a:t>
            </a:r>
            <a:endParaRPr lang="ko-KR" altLang="en-US" sz="789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83A9593-2713-4375-ADD8-EEE52C6B3BA7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7324184" y="5382539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13</a:t>
            </a:r>
            <a:endParaRPr lang="ko-KR" altLang="en-US" sz="789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B63BA58-DC8F-44AE-9384-120765283B44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408550" y="508121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13</a:t>
            </a:r>
            <a:endParaRPr lang="ko-KR" altLang="en-US" sz="789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F9B8A36-AA71-4B3F-A9DC-10E07B90375C}"/>
              </a:ext>
            </a:extLst>
          </p:cNvPr>
          <p:cNvCxnSpPr>
            <a:cxnSpLocks/>
            <a:stCxn id="115" idx="0"/>
          </p:cNvCxnSpPr>
          <p:nvPr/>
        </p:nvCxnSpPr>
        <p:spPr>
          <a:xfrm>
            <a:off x="1812154" y="4188558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0710A3E0-ED36-418D-8BD1-F311B4576C72}"/>
              </a:ext>
            </a:extLst>
          </p:cNvPr>
          <p:cNvSpPr>
            <a:spLocks noChangeAspect="1"/>
          </p:cNvSpPr>
          <p:nvPr/>
        </p:nvSpPr>
        <p:spPr>
          <a:xfrm>
            <a:off x="1181758" y="4188558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81E2DC4D-C5B1-4F5B-BF03-B871597E5D68}"/>
              </a:ext>
            </a:extLst>
          </p:cNvPr>
          <p:cNvCxnSpPr>
            <a:cxnSpLocks/>
            <a:stCxn id="117" idx="0"/>
          </p:cNvCxnSpPr>
          <p:nvPr/>
        </p:nvCxnSpPr>
        <p:spPr>
          <a:xfrm>
            <a:off x="2014833" y="4030534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48FB47DF-5ED9-48E1-AC5E-9B426B9A0838}"/>
              </a:ext>
            </a:extLst>
          </p:cNvPr>
          <p:cNvSpPr>
            <a:spLocks noChangeAspect="1"/>
          </p:cNvSpPr>
          <p:nvPr/>
        </p:nvSpPr>
        <p:spPr>
          <a:xfrm>
            <a:off x="1384437" y="4030534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9E5D739-EA6B-45FB-83CD-F403F5957196}"/>
              </a:ext>
            </a:extLst>
          </p:cNvPr>
          <p:cNvCxnSpPr>
            <a:cxnSpLocks/>
            <a:stCxn id="119" idx="0"/>
          </p:cNvCxnSpPr>
          <p:nvPr/>
        </p:nvCxnSpPr>
        <p:spPr>
          <a:xfrm>
            <a:off x="2299518" y="3861594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id="{FA820FC7-C9E9-4DF2-87DA-5506C285512A}"/>
              </a:ext>
            </a:extLst>
          </p:cNvPr>
          <p:cNvSpPr>
            <a:spLocks noChangeAspect="1"/>
          </p:cNvSpPr>
          <p:nvPr/>
        </p:nvSpPr>
        <p:spPr>
          <a:xfrm>
            <a:off x="1669122" y="3861594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73FA03A1-C84D-4428-AF5F-24208BC4ABC3}"/>
              </a:ext>
            </a:extLst>
          </p:cNvPr>
          <p:cNvCxnSpPr>
            <a:cxnSpLocks/>
            <a:stCxn id="121" idx="0"/>
          </p:cNvCxnSpPr>
          <p:nvPr/>
        </p:nvCxnSpPr>
        <p:spPr>
          <a:xfrm>
            <a:off x="2349643" y="3602613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9E099919-9B8D-4C2D-BFAF-2BA04A40D6FC}"/>
              </a:ext>
            </a:extLst>
          </p:cNvPr>
          <p:cNvSpPr>
            <a:spLocks noChangeAspect="1"/>
          </p:cNvSpPr>
          <p:nvPr/>
        </p:nvSpPr>
        <p:spPr>
          <a:xfrm>
            <a:off x="1719247" y="3602613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9E5C2169-98FE-47CB-8955-DF3DCE48CFD5}"/>
              </a:ext>
            </a:extLst>
          </p:cNvPr>
          <p:cNvCxnSpPr>
            <a:cxnSpLocks/>
            <a:stCxn id="123" idx="0"/>
          </p:cNvCxnSpPr>
          <p:nvPr/>
        </p:nvCxnSpPr>
        <p:spPr>
          <a:xfrm>
            <a:off x="2666684" y="3428451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A8017EA4-888A-4DC6-966A-663FF8E55877}"/>
              </a:ext>
            </a:extLst>
          </p:cNvPr>
          <p:cNvSpPr>
            <a:spLocks noChangeAspect="1"/>
          </p:cNvSpPr>
          <p:nvPr/>
        </p:nvSpPr>
        <p:spPr>
          <a:xfrm>
            <a:off x="2036288" y="3428450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BA9CD0F-ABFA-4F0A-BF7B-335C251CBBB7}"/>
              </a:ext>
            </a:extLst>
          </p:cNvPr>
          <p:cNvCxnSpPr>
            <a:cxnSpLocks/>
            <a:stCxn id="125" idx="0"/>
          </p:cNvCxnSpPr>
          <p:nvPr/>
        </p:nvCxnSpPr>
        <p:spPr>
          <a:xfrm>
            <a:off x="2658701" y="3779834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>
            <a:extLst>
              <a:ext uri="{FF2B5EF4-FFF2-40B4-BE49-F238E27FC236}">
                <a16:creationId xmlns:a16="http://schemas.microsoft.com/office/drawing/2014/main" id="{D34F1989-BBEC-4913-8BC8-D20C87C9C290}"/>
              </a:ext>
            </a:extLst>
          </p:cNvPr>
          <p:cNvSpPr>
            <a:spLocks noChangeAspect="1"/>
          </p:cNvSpPr>
          <p:nvPr/>
        </p:nvSpPr>
        <p:spPr>
          <a:xfrm>
            <a:off x="2028305" y="3779834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57B7098-3DDD-4EAA-9415-DA0D181F5535}"/>
              </a:ext>
            </a:extLst>
          </p:cNvPr>
          <p:cNvCxnSpPr>
            <a:cxnSpLocks/>
            <a:stCxn id="127" idx="0"/>
          </p:cNvCxnSpPr>
          <p:nvPr/>
        </p:nvCxnSpPr>
        <p:spPr>
          <a:xfrm>
            <a:off x="3000964" y="3611538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>
            <a:extLst>
              <a:ext uri="{FF2B5EF4-FFF2-40B4-BE49-F238E27FC236}">
                <a16:creationId xmlns:a16="http://schemas.microsoft.com/office/drawing/2014/main" id="{FD91187B-C90A-43F9-9C12-622A2FEFC1A7}"/>
              </a:ext>
            </a:extLst>
          </p:cNvPr>
          <p:cNvSpPr>
            <a:spLocks noChangeAspect="1"/>
          </p:cNvSpPr>
          <p:nvPr/>
        </p:nvSpPr>
        <p:spPr>
          <a:xfrm>
            <a:off x="2370568" y="3611537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09969C2-3EEA-4D0F-BC59-5B42C08A4466}"/>
              </a:ext>
            </a:extLst>
          </p:cNvPr>
          <p:cNvCxnSpPr>
            <a:cxnSpLocks/>
            <a:stCxn id="129" idx="0"/>
          </p:cNvCxnSpPr>
          <p:nvPr/>
        </p:nvCxnSpPr>
        <p:spPr>
          <a:xfrm>
            <a:off x="3043260" y="3888441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2183E825-484C-4C5A-AC58-0B4E211DA0E4}"/>
              </a:ext>
            </a:extLst>
          </p:cNvPr>
          <p:cNvSpPr>
            <a:spLocks noChangeAspect="1"/>
          </p:cNvSpPr>
          <p:nvPr/>
        </p:nvSpPr>
        <p:spPr>
          <a:xfrm>
            <a:off x="2412864" y="3888440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FB5AD31-27DE-40FF-9E44-11EE2CA8C397}"/>
              </a:ext>
            </a:extLst>
          </p:cNvPr>
          <p:cNvCxnSpPr>
            <a:cxnSpLocks/>
            <a:stCxn id="131" idx="0"/>
          </p:cNvCxnSpPr>
          <p:nvPr/>
        </p:nvCxnSpPr>
        <p:spPr>
          <a:xfrm>
            <a:off x="8241175" y="4116510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E78D659A-B658-4E49-8733-7D38027D8C88}"/>
              </a:ext>
            </a:extLst>
          </p:cNvPr>
          <p:cNvSpPr>
            <a:spLocks noChangeAspect="1"/>
          </p:cNvSpPr>
          <p:nvPr/>
        </p:nvSpPr>
        <p:spPr>
          <a:xfrm>
            <a:off x="7610779" y="4116510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9ADDCFB-60A2-48E1-A3EA-FE86C78658D9}"/>
                  </a:ext>
                </a:extLst>
              </p:cNvPr>
              <p:cNvSpPr txBox="1"/>
              <p:nvPr/>
            </p:nvSpPr>
            <p:spPr>
              <a:xfrm>
                <a:off x="5480086" y="2563952"/>
                <a:ext cx="4761176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rgbClr val="C00000"/>
                    </a:solidFill>
                  </a:rPr>
                  <a:t>12</a:t>
                </a:r>
                <a:r>
                  <a:rPr lang="ko-KR" altLang="en-US" sz="1600" dirty="0">
                    <a:solidFill>
                      <a:srgbClr val="C00000"/>
                    </a:solidFill>
                  </a:rPr>
                  <a:t>번 점은 반경 내 점의 개수가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minPts</m:t>
                    </m:r>
                  </m:oMath>
                </a14:m>
                <a:r>
                  <a:rPr lang="ko-KR" altLang="en-US" sz="1600" dirty="0">
                    <a:solidFill>
                      <a:srgbClr val="C00000"/>
                    </a:solidFill>
                  </a:rPr>
                  <a:t>보다</a:t>
                </a:r>
                <a:endParaRPr lang="en-US" altLang="ko-KR" sz="1600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rgbClr val="C00000"/>
                    </a:solidFill>
                  </a:rPr>
                  <a:t>작기 때문에 </a:t>
                </a:r>
                <a:r>
                  <a:rPr lang="en-US" altLang="ko-KR" sz="1600" dirty="0">
                    <a:solidFill>
                      <a:srgbClr val="C00000"/>
                    </a:solidFill>
                  </a:rPr>
                  <a:t>Core Point</a:t>
                </a:r>
                <a:r>
                  <a:rPr lang="ko-KR" altLang="en-US" sz="1600" dirty="0">
                    <a:solidFill>
                      <a:srgbClr val="C00000"/>
                    </a:solidFill>
                  </a:rPr>
                  <a:t>가 될 수는 없지만</a:t>
                </a:r>
                <a:endParaRPr lang="en-US" altLang="ko-KR" sz="1600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rgbClr val="C00000"/>
                    </a:solidFill>
                  </a:rPr>
                  <a:t>초록색 군집에는 속함</a:t>
                </a:r>
                <a:r>
                  <a:rPr lang="en-US" altLang="ko-KR" sz="1600" dirty="0">
                    <a:solidFill>
                      <a:srgbClr val="C00000"/>
                    </a:solidFill>
                  </a:rPr>
                  <a:t>.</a:t>
                </a:r>
              </a:p>
              <a:p>
                <a:pPr algn="ctr"/>
                <a:r>
                  <a:rPr lang="ko-KR" altLang="en-US" sz="1600" dirty="0">
                    <a:solidFill>
                      <a:srgbClr val="C00000"/>
                    </a:solidFill>
                  </a:rPr>
                  <a:t>이런 점 </a:t>
                </a:r>
                <a:r>
                  <a:rPr lang="en-US" altLang="ko-KR" sz="1600" dirty="0">
                    <a:solidFill>
                      <a:srgbClr val="C00000"/>
                    </a:solidFill>
                  </a:rPr>
                  <a:t>(Point)</a:t>
                </a:r>
                <a:r>
                  <a:rPr lang="ko-KR" altLang="en-US" sz="1600" dirty="0">
                    <a:solidFill>
                      <a:srgbClr val="C00000"/>
                    </a:solidFill>
                  </a:rPr>
                  <a:t>를 </a:t>
                </a:r>
                <a:r>
                  <a:rPr lang="en-US" altLang="ko-KR" sz="1600" dirty="0">
                    <a:solidFill>
                      <a:srgbClr val="C00000"/>
                    </a:solidFill>
                  </a:rPr>
                  <a:t>Border Point (</a:t>
                </a:r>
                <a:r>
                  <a:rPr lang="ko-KR" altLang="en-US" sz="1600" dirty="0" err="1">
                    <a:solidFill>
                      <a:srgbClr val="C00000"/>
                    </a:solidFill>
                  </a:rPr>
                  <a:t>경계점</a:t>
                </a:r>
                <a:r>
                  <a:rPr lang="en-US" altLang="ko-KR" sz="1600" dirty="0">
                    <a:solidFill>
                      <a:srgbClr val="C00000"/>
                    </a:solidFill>
                  </a:rPr>
                  <a:t>) </a:t>
                </a:r>
                <a:r>
                  <a:rPr lang="ko-KR" altLang="en-US" sz="1600" dirty="0">
                    <a:solidFill>
                      <a:srgbClr val="C00000"/>
                    </a:solidFill>
                  </a:rPr>
                  <a:t>이라고 함</a:t>
                </a:r>
                <a:endParaRPr lang="en-US" altLang="ko-KR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9ADDCFB-60A2-48E1-A3EA-FE86C7865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086" y="2563952"/>
                <a:ext cx="4761176" cy="1077218"/>
              </a:xfrm>
              <a:prstGeom prst="rect">
                <a:avLst/>
              </a:prstGeom>
              <a:blipFill>
                <a:blip r:embed="rId3"/>
                <a:stretch>
                  <a:fillRect l="-128" t="-1705" r="-256" b="-6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타원 132">
            <a:extLst>
              <a:ext uri="{FF2B5EF4-FFF2-40B4-BE49-F238E27FC236}">
                <a16:creationId xmlns:a16="http://schemas.microsoft.com/office/drawing/2014/main" id="{197B1913-E1A3-40AC-B2C7-83F346942A88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982582" y="5121396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16</a:t>
            </a:r>
            <a:endParaRPr lang="ko-KR" altLang="en-US" sz="789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7C44DE5-5A96-4934-A177-0387DF8B6381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7898217" y="5422724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16</a:t>
            </a:r>
            <a:endParaRPr lang="ko-KR" altLang="en-US" sz="789" dirty="0"/>
          </a:p>
        </p:txBody>
      </p:sp>
    </p:spTree>
    <p:extLst>
      <p:ext uri="{BB962C8B-B14F-4D97-AF65-F5344CB8AC3E}">
        <p14:creationId xmlns:p14="http://schemas.microsoft.com/office/powerpoint/2010/main" val="241693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1" y="423150"/>
            <a:ext cx="9514021" cy="351617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325" y="1467763"/>
                <a:ext cx="10072425" cy="4723061"/>
              </a:xfrm>
            </p:spPr>
            <p:txBody>
              <a:bodyPr/>
              <a:lstStyle/>
              <a:p>
                <a:r>
                  <a:rPr lang="ko-KR" altLang="en-US" dirty="0"/>
                  <a:t>② 밀도기반 클러스터링 </a:t>
                </a:r>
                <a:r>
                  <a:rPr lang="en-US" altLang="ko-KR" dirty="0"/>
                  <a:t>(DBSCAN) (7/12)</a:t>
                </a:r>
              </a:p>
              <a:p>
                <a:pPr lvl="1"/>
                <a:r>
                  <a:rPr lang="ko-KR" altLang="en-US" dirty="0"/>
                  <a:t>밀도기반 클러스터링의 진행 과정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minPts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ko-KR" altLang="en-US" dirty="0"/>
                  <a:t> 라고 가정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Step 4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나머지 점들에 대해서 동일 작업을 반복 수행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325" y="1467763"/>
                <a:ext cx="10072425" cy="4723061"/>
              </a:xfrm>
              <a:blipFill>
                <a:blip r:embed="rId2"/>
                <a:stretch>
                  <a:fillRect l="-242" t="-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31</a:t>
            </a:fld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830761-6D9C-414C-94C8-256E36225FC7}"/>
              </a:ext>
            </a:extLst>
          </p:cNvPr>
          <p:cNvCxnSpPr/>
          <p:nvPr/>
        </p:nvCxnSpPr>
        <p:spPr>
          <a:xfrm>
            <a:off x="1363464" y="3624672"/>
            <a:ext cx="0" cy="2462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76C454-7B07-49F0-87E6-63B40199E2BC}"/>
              </a:ext>
            </a:extLst>
          </p:cNvPr>
          <p:cNvCxnSpPr>
            <a:cxnSpLocks/>
          </p:cNvCxnSpPr>
          <p:nvPr/>
        </p:nvCxnSpPr>
        <p:spPr>
          <a:xfrm>
            <a:off x="1363463" y="6085330"/>
            <a:ext cx="28733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4C4863-B241-41B6-85F7-C3A2AF544BBC}"/>
              </a:ext>
            </a:extLst>
          </p:cNvPr>
          <p:cNvSpPr txBox="1"/>
          <p:nvPr/>
        </p:nvSpPr>
        <p:spPr>
          <a:xfrm>
            <a:off x="3318870" y="6091624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92099C-A460-4981-9FCF-875858191CD4}"/>
              </a:ext>
            </a:extLst>
          </p:cNvPr>
          <p:cNvSpPr txBox="1"/>
          <p:nvPr/>
        </p:nvSpPr>
        <p:spPr>
          <a:xfrm>
            <a:off x="528600" y="3806380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13E8625-D64E-4936-99E4-3D94BC0B2BF7}"/>
              </a:ext>
            </a:extLst>
          </p:cNvPr>
          <p:cNvSpPr/>
          <p:nvPr/>
        </p:nvSpPr>
        <p:spPr>
          <a:xfrm>
            <a:off x="4742730" y="4253470"/>
            <a:ext cx="804445" cy="10801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CA7321-B5A5-48B1-B50C-594B6855C108}"/>
              </a:ext>
            </a:extLst>
          </p:cNvPr>
          <p:cNvCxnSpPr/>
          <p:nvPr/>
        </p:nvCxnSpPr>
        <p:spPr>
          <a:xfrm>
            <a:off x="6887982" y="3624672"/>
            <a:ext cx="0" cy="2462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6C63278-4D85-463F-872C-EAC82E9062BB}"/>
              </a:ext>
            </a:extLst>
          </p:cNvPr>
          <p:cNvCxnSpPr>
            <a:cxnSpLocks/>
          </p:cNvCxnSpPr>
          <p:nvPr/>
        </p:nvCxnSpPr>
        <p:spPr>
          <a:xfrm>
            <a:off x="6887981" y="6085330"/>
            <a:ext cx="28733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FB0D9E-A121-49D8-BAE0-CFB45CD05445}"/>
              </a:ext>
            </a:extLst>
          </p:cNvPr>
          <p:cNvSpPr txBox="1"/>
          <p:nvPr/>
        </p:nvSpPr>
        <p:spPr>
          <a:xfrm>
            <a:off x="8843388" y="6091624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CD25D2-8453-4CA3-A24A-9A8BF721E3A7}"/>
              </a:ext>
            </a:extLst>
          </p:cNvPr>
          <p:cNvSpPr txBox="1"/>
          <p:nvPr/>
        </p:nvSpPr>
        <p:spPr>
          <a:xfrm>
            <a:off x="6053118" y="3806380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E7D4230-0D02-41C7-B7C8-A72C2A53C496}"/>
              </a:ext>
            </a:extLst>
          </p:cNvPr>
          <p:cNvSpPr>
            <a:spLocks noChangeAspect="1"/>
          </p:cNvSpPr>
          <p:nvPr/>
        </p:nvSpPr>
        <p:spPr>
          <a:xfrm>
            <a:off x="1838209" y="439542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</a:t>
            </a:r>
            <a:endParaRPr lang="ko-KR" altLang="en-US" sz="789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1E03ADC-8D6B-44F6-91E4-C7A93B434CC4}"/>
              </a:ext>
            </a:extLst>
          </p:cNvPr>
          <p:cNvSpPr>
            <a:spLocks noChangeAspect="1"/>
          </p:cNvSpPr>
          <p:nvPr/>
        </p:nvSpPr>
        <p:spPr>
          <a:xfrm>
            <a:off x="1553389" y="4738484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3</a:t>
            </a:r>
            <a:endParaRPr lang="ko-KR" altLang="en-US" sz="789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4FA6AEA-57C4-47C4-B137-AF38AD349AD6}"/>
              </a:ext>
            </a:extLst>
          </p:cNvPr>
          <p:cNvSpPr>
            <a:spLocks noChangeAspect="1"/>
          </p:cNvSpPr>
          <p:nvPr/>
        </p:nvSpPr>
        <p:spPr>
          <a:xfrm>
            <a:off x="2148299" y="414734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</a:t>
            </a:r>
            <a:endParaRPr lang="ko-KR" altLang="en-US" sz="789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19E5FB2-C8FC-4E85-B490-6118D8D189A6}"/>
              </a:ext>
            </a:extLst>
          </p:cNvPr>
          <p:cNvSpPr>
            <a:spLocks noChangeAspect="1"/>
          </p:cNvSpPr>
          <p:nvPr/>
        </p:nvSpPr>
        <p:spPr>
          <a:xfrm>
            <a:off x="2596680" y="4199595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8</a:t>
            </a:r>
            <a:endParaRPr lang="ko-KR" altLang="en-US" sz="789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36307E0-625C-4CF5-BE20-C21D8DDE8E72}"/>
              </a:ext>
            </a:extLst>
          </p:cNvPr>
          <p:cNvSpPr>
            <a:spLocks noChangeAspect="1"/>
          </p:cNvSpPr>
          <p:nvPr/>
        </p:nvSpPr>
        <p:spPr>
          <a:xfrm>
            <a:off x="2227236" y="464479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6</a:t>
            </a:r>
            <a:endParaRPr lang="ko-KR" altLang="en-US" sz="789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DADE422-0258-433D-B5F2-93C6D1ECFA8A}"/>
              </a:ext>
            </a:extLst>
          </p:cNvPr>
          <p:cNvSpPr>
            <a:spLocks noChangeAspect="1"/>
          </p:cNvSpPr>
          <p:nvPr/>
        </p:nvSpPr>
        <p:spPr>
          <a:xfrm>
            <a:off x="1946688" y="4802157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5</a:t>
            </a:r>
            <a:endParaRPr lang="ko-KR" altLang="en-US" sz="789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13919EE-C776-4F80-96A5-20F699F4F7BE}"/>
              </a:ext>
            </a:extLst>
          </p:cNvPr>
          <p:cNvSpPr>
            <a:spLocks noChangeAspect="1"/>
          </p:cNvSpPr>
          <p:nvPr/>
        </p:nvSpPr>
        <p:spPr>
          <a:xfrm>
            <a:off x="2282665" y="4396068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7</a:t>
            </a:r>
            <a:endParaRPr lang="ko-KR" altLang="en-US" sz="789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601248A-3EFF-4589-8532-AF6B3E41F033}"/>
              </a:ext>
            </a:extLst>
          </p:cNvPr>
          <p:cNvSpPr>
            <a:spLocks noChangeAspect="1"/>
          </p:cNvSpPr>
          <p:nvPr/>
        </p:nvSpPr>
        <p:spPr>
          <a:xfrm>
            <a:off x="2593500" y="4553298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9</a:t>
            </a:r>
            <a:endParaRPr lang="ko-KR" altLang="en-US" sz="789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28776F3-1322-4854-85AD-DF873030873A}"/>
              </a:ext>
            </a:extLst>
          </p:cNvPr>
          <p:cNvSpPr>
            <a:spLocks noChangeAspect="1"/>
          </p:cNvSpPr>
          <p:nvPr/>
        </p:nvSpPr>
        <p:spPr>
          <a:xfrm>
            <a:off x="2925649" y="439542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10</a:t>
            </a:r>
            <a:endParaRPr lang="ko-KR" altLang="en-US" sz="789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7768D85-B447-409D-A330-425B7577DE2E}"/>
              </a:ext>
            </a:extLst>
          </p:cNvPr>
          <p:cNvSpPr>
            <a:spLocks noChangeAspect="1"/>
          </p:cNvSpPr>
          <p:nvPr/>
        </p:nvSpPr>
        <p:spPr>
          <a:xfrm>
            <a:off x="2976004" y="4672421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11</a:t>
            </a:r>
            <a:endParaRPr lang="ko-KR" altLang="en-US" sz="789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4CE68DB-4C23-4DCB-B26A-7635EA024A24}"/>
              </a:ext>
            </a:extLst>
          </p:cNvPr>
          <p:cNvSpPr>
            <a:spLocks noChangeAspect="1"/>
          </p:cNvSpPr>
          <p:nvPr/>
        </p:nvSpPr>
        <p:spPr>
          <a:xfrm>
            <a:off x="3259429" y="459348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12</a:t>
            </a:r>
            <a:endParaRPr lang="ko-KR" altLang="en-US" sz="789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87B015A-0886-4764-8597-70E1A861B92E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829770" y="550859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22</a:t>
            </a:r>
            <a:endParaRPr lang="ko-KR" altLang="en-US" sz="789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9105846-44DD-4A46-B842-07378ECC4064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4114590" y="5165529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23</a:t>
            </a:r>
            <a:endParaRPr lang="ko-KR" altLang="en-US" sz="789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FDC8F72-41B0-4216-8882-91FCB01BC667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519680" y="575667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20</a:t>
            </a:r>
            <a:endParaRPr lang="ko-KR" altLang="en-US" sz="789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AB1E60E-D08A-4607-86CF-FF238A94B855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071299" y="5704419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17</a:t>
            </a:r>
            <a:endParaRPr lang="ko-KR" altLang="en-US" sz="789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6B1C540-ABD8-44AA-B4F2-091E7902A957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440743" y="525922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19</a:t>
            </a:r>
            <a:endParaRPr lang="ko-KR" altLang="en-US" sz="789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C2C6B4D-6BC8-4B26-B15D-218B8522262B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721291" y="5101857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21</a:t>
            </a:r>
            <a:endParaRPr lang="ko-KR" altLang="en-US" sz="789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734AB8A-F6E7-4E39-8A7E-7A515828E908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385315" y="5507946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18</a:t>
            </a:r>
            <a:endParaRPr lang="ko-KR" altLang="en-US" sz="789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076BDCA-F077-41EA-933B-E2776D504DFA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982582" y="5350716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16</a:t>
            </a:r>
            <a:endParaRPr lang="ko-KR" altLang="en-US" sz="789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53D3C67-5707-4B6E-8E71-0C8ED1E04142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742330" y="550859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15</a:t>
            </a:r>
            <a:endParaRPr lang="ko-KR" altLang="en-US" sz="789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29BFA8B-D988-4C4E-A1D2-568021B807B0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691975" y="523159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14</a:t>
            </a:r>
            <a:endParaRPr lang="ko-KR" altLang="en-US" sz="789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0A92554-13B8-428E-AC6A-9FAE0D73DD2E}"/>
              </a:ext>
            </a:extLst>
          </p:cNvPr>
          <p:cNvSpPr>
            <a:spLocks noChangeAspect="1"/>
          </p:cNvSpPr>
          <p:nvPr/>
        </p:nvSpPr>
        <p:spPr>
          <a:xfrm>
            <a:off x="1750039" y="4985450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4</a:t>
            </a:r>
            <a:endParaRPr lang="ko-KR" altLang="en-US" sz="789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7A53DC5-3115-4E39-A56A-F9EAD97C8AF5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917940" y="489722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24</a:t>
            </a:r>
            <a:endParaRPr lang="ko-KR" altLang="en-US" sz="789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81EFF85-820A-4AD9-81F6-8DD1712A1FDD}"/>
              </a:ext>
            </a:extLst>
          </p:cNvPr>
          <p:cNvSpPr>
            <a:spLocks noChangeAspect="1"/>
          </p:cNvSpPr>
          <p:nvPr/>
        </p:nvSpPr>
        <p:spPr>
          <a:xfrm>
            <a:off x="7360347" y="439542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</a:t>
            </a:r>
            <a:endParaRPr lang="ko-KR" altLang="en-US" sz="789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FD775BE-BD58-4025-B957-A14C5DB88D97}"/>
              </a:ext>
            </a:extLst>
          </p:cNvPr>
          <p:cNvSpPr>
            <a:spLocks noChangeAspect="1"/>
          </p:cNvSpPr>
          <p:nvPr/>
        </p:nvSpPr>
        <p:spPr>
          <a:xfrm>
            <a:off x="7075528" y="4738484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3</a:t>
            </a:r>
            <a:endParaRPr lang="ko-KR" altLang="en-US" sz="789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DE4CF37-20CA-4D8F-B09A-077AF239D1DB}"/>
              </a:ext>
            </a:extLst>
          </p:cNvPr>
          <p:cNvSpPr>
            <a:spLocks noChangeAspect="1"/>
          </p:cNvSpPr>
          <p:nvPr/>
        </p:nvSpPr>
        <p:spPr>
          <a:xfrm>
            <a:off x="7670438" y="414734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</a:t>
            </a:r>
            <a:endParaRPr lang="ko-KR" altLang="en-US" sz="789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696F60A-A883-4221-810E-E012C25AB0DB}"/>
              </a:ext>
            </a:extLst>
          </p:cNvPr>
          <p:cNvSpPr>
            <a:spLocks noChangeAspect="1"/>
          </p:cNvSpPr>
          <p:nvPr/>
        </p:nvSpPr>
        <p:spPr>
          <a:xfrm>
            <a:off x="8118818" y="4199595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8</a:t>
            </a:r>
            <a:endParaRPr lang="ko-KR" altLang="en-US" sz="789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8E92204-A20C-43B6-8D52-DA0CCE8586BA}"/>
              </a:ext>
            </a:extLst>
          </p:cNvPr>
          <p:cNvSpPr>
            <a:spLocks noChangeAspect="1"/>
          </p:cNvSpPr>
          <p:nvPr/>
        </p:nvSpPr>
        <p:spPr>
          <a:xfrm>
            <a:off x="7749375" y="464479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6</a:t>
            </a:r>
            <a:endParaRPr lang="ko-KR" altLang="en-US" sz="789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8384DEB-575F-48EB-8D21-D33419E9338D}"/>
              </a:ext>
            </a:extLst>
          </p:cNvPr>
          <p:cNvSpPr>
            <a:spLocks noChangeAspect="1"/>
          </p:cNvSpPr>
          <p:nvPr/>
        </p:nvSpPr>
        <p:spPr>
          <a:xfrm>
            <a:off x="7468827" y="4802157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5</a:t>
            </a:r>
            <a:endParaRPr lang="ko-KR" altLang="en-US" sz="789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80F28B2-A2B7-4332-BC6E-83EB6367D6FD}"/>
              </a:ext>
            </a:extLst>
          </p:cNvPr>
          <p:cNvSpPr>
            <a:spLocks noChangeAspect="1"/>
          </p:cNvSpPr>
          <p:nvPr/>
        </p:nvSpPr>
        <p:spPr>
          <a:xfrm>
            <a:off x="7804803" y="4396068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7</a:t>
            </a:r>
            <a:endParaRPr lang="ko-KR" altLang="en-US" sz="789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335AB24-8537-448F-BE1E-2DFCE88111A1}"/>
              </a:ext>
            </a:extLst>
          </p:cNvPr>
          <p:cNvSpPr>
            <a:spLocks noChangeAspect="1"/>
          </p:cNvSpPr>
          <p:nvPr/>
        </p:nvSpPr>
        <p:spPr>
          <a:xfrm>
            <a:off x="8115639" y="4553298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9</a:t>
            </a:r>
            <a:endParaRPr lang="ko-KR" altLang="en-US" sz="789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D90F3F6-2DBA-4E58-9FF4-9EDEF70A75B2}"/>
              </a:ext>
            </a:extLst>
          </p:cNvPr>
          <p:cNvSpPr>
            <a:spLocks noChangeAspect="1"/>
          </p:cNvSpPr>
          <p:nvPr/>
        </p:nvSpPr>
        <p:spPr>
          <a:xfrm>
            <a:off x="8447788" y="439542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10</a:t>
            </a:r>
            <a:endParaRPr lang="ko-KR" altLang="en-US" sz="789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D3A617F-9856-41F6-8E7E-6924200DD1F3}"/>
              </a:ext>
            </a:extLst>
          </p:cNvPr>
          <p:cNvSpPr>
            <a:spLocks noChangeAspect="1"/>
          </p:cNvSpPr>
          <p:nvPr/>
        </p:nvSpPr>
        <p:spPr>
          <a:xfrm>
            <a:off x="8498143" y="4672421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11</a:t>
            </a:r>
            <a:endParaRPr lang="ko-KR" altLang="en-US" sz="789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76099EA-8E72-42EA-BB80-214BAC82D403}"/>
              </a:ext>
            </a:extLst>
          </p:cNvPr>
          <p:cNvSpPr>
            <a:spLocks noChangeAspect="1"/>
          </p:cNvSpPr>
          <p:nvPr/>
        </p:nvSpPr>
        <p:spPr>
          <a:xfrm>
            <a:off x="8781568" y="459348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12</a:t>
            </a:r>
            <a:endParaRPr lang="ko-KR" altLang="en-US" sz="789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D02E8EC-CF9A-4D15-865C-1CB07E39F561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9351909" y="550859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22</a:t>
            </a:r>
            <a:endParaRPr lang="ko-KR" altLang="en-US" sz="789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122C68C0-3F71-4E8D-8DEF-FBADC7F1E8DA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9636729" y="5165529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23</a:t>
            </a:r>
            <a:endParaRPr lang="ko-KR" altLang="en-US" sz="789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6B0BF67-E120-4178-8DA8-F62453F04219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9041819" y="575667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20</a:t>
            </a:r>
            <a:endParaRPr lang="ko-KR" altLang="en-US" sz="789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BD038D2-3D28-44FB-9F09-08067818FA7D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593438" y="5704419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17</a:t>
            </a:r>
            <a:endParaRPr lang="ko-KR" altLang="en-US" sz="789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D643883-427F-46BE-9C7B-F87B5D0EA3CB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962881" y="525922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19</a:t>
            </a:r>
            <a:endParaRPr lang="ko-KR" altLang="en-US" sz="789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F30A3946-28B3-435A-A330-B34DE9A110E8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9243430" y="5101857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21</a:t>
            </a:r>
            <a:endParaRPr lang="ko-KR" altLang="en-US" sz="789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E1EE06F1-9D3D-4B10-A3D1-DC9F7A27DA62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907453" y="5507946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18</a:t>
            </a:r>
            <a:endParaRPr lang="ko-KR" altLang="en-US" sz="789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CB421AB-3AD8-415F-93F7-A56BA0704810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504721" y="5350716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16</a:t>
            </a:r>
            <a:endParaRPr lang="ko-KR" altLang="en-US" sz="789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5B487C5-ECF6-4BC8-B4EC-1E312937FD85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264469" y="550859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15</a:t>
            </a:r>
            <a:endParaRPr lang="ko-KR" altLang="en-US" sz="789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091058F-CD28-49F5-8F56-3820C8548C9A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214113" y="523159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14</a:t>
            </a:r>
            <a:endParaRPr lang="ko-KR" altLang="en-US" sz="789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E8EF8571-9E56-4365-90CD-61586D9F1ACA}"/>
              </a:ext>
            </a:extLst>
          </p:cNvPr>
          <p:cNvSpPr>
            <a:spLocks noChangeAspect="1"/>
          </p:cNvSpPr>
          <p:nvPr/>
        </p:nvSpPr>
        <p:spPr>
          <a:xfrm>
            <a:off x="7272178" y="4985450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4</a:t>
            </a:r>
            <a:endParaRPr lang="ko-KR" altLang="en-US" sz="789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DA7BCAF-6786-4A3F-9BA0-E6925499506E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9440079" y="489722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24</a:t>
            </a:r>
            <a:endParaRPr lang="ko-KR" altLang="en-US" sz="789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83A9593-2713-4375-ADD8-EEE52C6B3BA7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7930688" y="5310531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13</a:t>
            </a:r>
            <a:endParaRPr lang="ko-KR" altLang="en-US" sz="789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B63BA58-DC8F-44AE-9384-120765283B44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408550" y="5310531"/>
            <a:ext cx="157875" cy="1578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13</a:t>
            </a:r>
            <a:endParaRPr lang="ko-KR" altLang="en-US" sz="789" dirty="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09969C2-3EEA-4D0F-BC59-5B42C08A4466}"/>
              </a:ext>
            </a:extLst>
          </p:cNvPr>
          <p:cNvCxnSpPr>
            <a:cxnSpLocks/>
            <a:stCxn id="129" idx="0"/>
          </p:cNvCxnSpPr>
          <p:nvPr/>
        </p:nvCxnSpPr>
        <p:spPr>
          <a:xfrm>
            <a:off x="2483120" y="4767857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2183E825-484C-4C5A-AC58-0B4E211DA0E4}"/>
              </a:ext>
            </a:extLst>
          </p:cNvPr>
          <p:cNvSpPr>
            <a:spLocks noChangeAspect="1"/>
          </p:cNvSpPr>
          <p:nvPr/>
        </p:nvSpPr>
        <p:spPr>
          <a:xfrm>
            <a:off x="1852724" y="4767856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9ADDCFB-60A2-48E1-A3EA-FE86C78658D9}"/>
              </a:ext>
            </a:extLst>
          </p:cNvPr>
          <p:cNvSpPr txBox="1"/>
          <p:nvPr/>
        </p:nvSpPr>
        <p:spPr>
          <a:xfrm>
            <a:off x="1363463" y="3034452"/>
            <a:ext cx="4241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13</a:t>
            </a:r>
            <a:r>
              <a:rPr lang="ko-KR" altLang="en-US" sz="1600" dirty="0">
                <a:solidFill>
                  <a:srgbClr val="C00000"/>
                </a:solidFill>
              </a:rPr>
              <a:t>번 점은 반경 내 </a:t>
            </a:r>
            <a:r>
              <a:rPr lang="en-US" altLang="ko-KR" sz="1600" dirty="0">
                <a:solidFill>
                  <a:srgbClr val="C00000"/>
                </a:solidFill>
              </a:rPr>
              <a:t>4</a:t>
            </a:r>
            <a:r>
              <a:rPr lang="ko-KR" altLang="en-US" sz="1600" dirty="0">
                <a:solidFill>
                  <a:srgbClr val="C00000"/>
                </a:solidFill>
              </a:rPr>
              <a:t>개의 데이터가 존재하니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Core Point</a:t>
            </a:r>
            <a:r>
              <a:rPr lang="ko-KR" altLang="en-US" sz="1600" dirty="0">
                <a:solidFill>
                  <a:srgbClr val="C00000"/>
                </a:solidFill>
              </a:rPr>
              <a:t>가 되는데</a:t>
            </a:r>
            <a:r>
              <a:rPr lang="en-US" altLang="ko-KR" sz="1600" dirty="0">
                <a:solidFill>
                  <a:srgbClr val="C00000"/>
                </a:solidFill>
              </a:rPr>
              <a:t>, </a:t>
            </a:r>
          </a:p>
          <a:p>
            <a:pPr algn="ctr"/>
            <a:r>
              <a:rPr lang="ko-KR" altLang="en-US" sz="1600" dirty="0">
                <a:solidFill>
                  <a:srgbClr val="C00000"/>
                </a:solidFill>
              </a:rPr>
              <a:t>초록색 </a:t>
            </a:r>
            <a:r>
              <a:rPr lang="en-US" altLang="ko-KR" sz="1600" dirty="0">
                <a:solidFill>
                  <a:srgbClr val="C00000"/>
                </a:solidFill>
              </a:rPr>
              <a:t>Core Points</a:t>
            </a:r>
            <a:r>
              <a:rPr lang="ko-KR" altLang="en-US" sz="1600" dirty="0">
                <a:solidFill>
                  <a:srgbClr val="C00000"/>
                </a:solidFill>
              </a:rPr>
              <a:t>를 포함하지 않으므로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C00000"/>
                </a:solidFill>
              </a:rPr>
              <a:t>새로운 군집을 형성함</a:t>
            </a:r>
            <a:endParaRPr lang="en-US" altLang="ko-KR" sz="1228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797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1" y="423150"/>
            <a:ext cx="9442013" cy="351617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325" y="1467763"/>
                <a:ext cx="10072425" cy="4723061"/>
              </a:xfrm>
            </p:spPr>
            <p:txBody>
              <a:bodyPr/>
              <a:lstStyle/>
              <a:p>
                <a:r>
                  <a:rPr lang="ko-KR" altLang="en-US" dirty="0"/>
                  <a:t>② 밀도기반 클러스터링 </a:t>
                </a:r>
                <a:r>
                  <a:rPr lang="en-US" altLang="ko-KR" dirty="0"/>
                  <a:t>(DBSCAN) (8/12)</a:t>
                </a:r>
              </a:p>
              <a:p>
                <a:pPr lvl="1"/>
                <a:r>
                  <a:rPr lang="ko-KR" altLang="en-US" dirty="0"/>
                  <a:t>밀도기반 클러스터링의 진행 과정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minPts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ko-KR" altLang="en-US" dirty="0"/>
                  <a:t> 라고 가정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Step 4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나머지 점들에 대해서 동일 작업을 반복 수행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325" y="1467763"/>
                <a:ext cx="10072425" cy="4723061"/>
              </a:xfrm>
              <a:blipFill>
                <a:blip r:embed="rId2"/>
                <a:stretch>
                  <a:fillRect l="-242" t="-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32</a:t>
            </a:fld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830761-6D9C-414C-94C8-256E36225FC7}"/>
              </a:ext>
            </a:extLst>
          </p:cNvPr>
          <p:cNvCxnSpPr/>
          <p:nvPr/>
        </p:nvCxnSpPr>
        <p:spPr>
          <a:xfrm>
            <a:off x="1363464" y="3395352"/>
            <a:ext cx="0" cy="2462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76C454-7B07-49F0-87E6-63B40199E2BC}"/>
              </a:ext>
            </a:extLst>
          </p:cNvPr>
          <p:cNvCxnSpPr>
            <a:cxnSpLocks/>
          </p:cNvCxnSpPr>
          <p:nvPr/>
        </p:nvCxnSpPr>
        <p:spPr>
          <a:xfrm>
            <a:off x="1363463" y="5856010"/>
            <a:ext cx="28733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4C4863-B241-41B6-85F7-C3A2AF544BBC}"/>
              </a:ext>
            </a:extLst>
          </p:cNvPr>
          <p:cNvSpPr txBox="1"/>
          <p:nvPr/>
        </p:nvSpPr>
        <p:spPr>
          <a:xfrm>
            <a:off x="3318870" y="5862304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92099C-A460-4981-9FCF-875858191CD4}"/>
              </a:ext>
            </a:extLst>
          </p:cNvPr>
          <p:cNvSpPr txBox="1"/>
          <p:nvPr/>
        </p:nvSpPr>
        <p:spPr>
          <a:xfrm>
            <a:off x="528600" y="3577060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13E8625-D64E-4936-99E4-3D94BC0B2BF7}"/>
              </a:ext>
            </a:extLst>
          </p:cNvPr>
          <p:cNvSpPr/>
          <p:nvPr/>
        </p:nvSpPr>
        <p:spPr>
          <a:xfrm>
            <a:off x="4742730" y="4024150"/>
            <a:ext cx="804445" cy="10801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CA7321-B5A5-48B1-B50C-594B6855C108}"/>
              </a:ext>
            </a:extLst>
          </p:cNvPr>
          <p:cNvCxnSpPr/>
          <p:nvPr/>
        </p:nvCxnSpPr>
        <p:spPr>
          <a:xfrm>
            <a:off x="6887982" y="3395352"/>
            <a:ext cx="0" cy="2462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6C63278-4D85-463F-872C-EAC82E9062BB}"/>
              </a:ext>
            </a:extLst>
          </p:cNvPr>
          <p:cNvCxnSpPr>
            <a:cxnSpLocks/>
          </p:cNvCxnSpPr>
          <p:nvPr/>
        </p:nvCxnSpPr>
        <p:spPr>
          <a:xfrm>
            <a:off x="6887981" y="5856010"/>
            <a:ext cx="28733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FB0D9E-A121-49D8-BAE0-CFB45CD05445}"/>
              </a:ext>
            </a:extLst>
          </p:cNvPr>
          <p:cNvSpPr txBox="1"/>
          <p:nvPr/>
        </p:nvSpPr>
        <p:spPr>
          <a:xfrm>
            <a:off x="8843388" y="5862304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CD25D2-8453-4CA3-A24A-9A8BF721E3A7}"/>
              </a:ext>
            </a:extLst>
          </p:cNvPr>
          <p:cNvSpPr txBox="1"/>
          <p:nvPr/>
        </p:nvSpPr>
        <p:spPr>
          <a:xfrm>
            <a:off x="6053118" y="3577060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E7D4230-0D02-41C7-B7C8-A72C2A53C496}"/>
              </a:ext>
            </a:extLst>
          </p:cNvPr>
          <p:cNvSpPr>
            <a:spLocks noChangeAspect="1"/>
          </p:cNvSpPr>
          <p:nvPr/>
        </p:nvSpPr>
        <p:spPr>
          <a:xfrm>
            <a:off x="1838209" y="416610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</a:t>
            </a:r>
            <a:endParaRPr lang="ko-KR" altLang="en-US" sz="789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1E03ADC-8D6B-44F6-91E4-C7A93B434CC4}"/>
              </a:ext>
            </a:extLst>
          </p:cNvPr>
          <p:cNvSpPr>
            <a:spLocks noChangeAspect="1"/>
          </p:cNvSpPr>
          <p:nvPr/>
        </p:nvSpPr>
        <p:spPr>
          <a:xfrm>
            <a:off x="1553389" y="4509164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3</a:t>
            </a:r>
            <a:endParaRPr lang="ko-KR" altLang="en-US" sz="789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4FA6AEA-57C4-47C4-B137-AF38AD349AD6}"/>
              </a:ext>
            </a:extLst>
          </p:cNvPr>
          <p:cNvSpPr>
            <a:spLocks noChangeAspect="1"/>
          </p:cNvSpPr>
          <p:nvPr/>
        </p:nvSpPr>
        <p:spPr>
          <a:xfrm>
            <a:off x="2148299" y="391802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</a:t>
            </a:r>
            <a:endParaRPr lang="ko-KR" altLang="en-US" sz="789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19E5FB2-C8FC-4E85-B490-6118D8D189A6}"/>
              </a:ext>
            </a:extLst>
          </p:cNvPr>
          <p:cNvSpPr>
            <a:spLocks noChangeAspect="1"/>
          </p:cNvSpPr>
          <p:nvPr/>
        </p:nvSpPr>
        <p:spPr>
          <a:xfrm>
            <a:off x="2596680" y="3970275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8</a:t>
            </a:r>
            <a:endParaRPr lang="ko-KR" altLang="en-US" sz="789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36307E0-625C-4CF5-BE20-C21D8DDE8E72}"/>
              </a:ext>
            </a:extLst>
          </p:cNvPr>
          <p:cNvSpPr>
            <a:spLocks noChangeAspect="1"/>
          </p:cNvSpPr>
          <p:nvPr/>
        </p:nvSpPr>
        <p:spPr>
          <a:xfrm>
            <a:off x="2227236" y="441547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6</a:t>
            </a:r>
            <a:endParaRPr lang="ko-KR" altLang="en-US" sz="789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DADE422-0258-433D-B5F2-93C6D1ECFA8A}"/>
              </a:ext>
            </a:extLst>
          </p:cNvPr>
          <p:cNvSpPr>
            <a:spLocks noChangeAspect="1"/>
          </p:cNvSpPr>
          <p:nvPr/>
        </p:nvSpPr>
        <p:spPr>
          <a:xfrm>
            <a:off x="1946688" y="4572837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5</a:t>
            </a:r>
            <a:endParaRPr lang="ko-KR" altLang="en-US" sz="789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13919EE-C776-4F80-96A5-20F699F4F7BE}"/>
              </a:ext>
            </a:extLst>
          </p:cNvPr>
          <p:cNvSpPr>
            <a:spLocks noChangeAspect="1"/>
          </p:cNvSpPr>
          <p:nvPr/>
        </p:nvSpPr>
        <p:spPr>
          <a:xfrm>
            <a:off x="2282665" y="4166748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7</a:t>
            </a:r>
            <a:endParaRPr lang="ko-KR" altLang="en-US" sz="789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601248A-3EFF-4589-8532-AF6B3E41F033}"/>
              </a:ext>
            </a:extLst>
          </p:cNvPr>
          <p:cNvSpPr>
            <a:spLocks noChangeAspect="1"/>
          </p:cNvSpPr>
          <p:nvPr/>
        </p:nvSpPr>
        <p:spPr>
          <a:xfrm>
            <a:off x="2593500" y="4323978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9</a:t>
            </a:r>
            <a:endParaRPr lang="ko-KR" altLang="en-US" sz="789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28776F3-1322-4854-85AD-DF873030873A}"/>
              </a:ext>
            </a:extLst>
          </p:cNvPr>
          <p:cNvSpPr>
            <a:spLocks noChangeAspect="1"/>
          </p:cNvSpPr>
          <p:nvPr/>
        </p:nvSpPr>
        <p:spPr>
          <a:xfrm>
            <a:off x="2925649" y="416610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10</a:t>
            </a:r>
            <a:endParaRPr lang="ko-KR" altLang="en-US" sz="789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7768D85-B447-409D-A330-425B7577DE2E}"/>
              </a:ext>
            </a:extLst>
          </p:cNvPr>
          <p:cNvSpPr>
            <a:spLocks noChangeAspect="1"/>
          </p:cNvSpPr>
          <p:nvPr/>
        </p:nvSpPr>
        <p:spPr>
          <a:xfrm>
            <a:off x="2976004" y="4443101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11</a:t>
            </a:r>
            <a:endParaRPr lang="ko-KR" altLang="en-US" sz="789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4CE68DB-4C23-4DCB-B26A-7635EA024A24}"/>
              </a:ext>
            </a:extLst>
          </p:cNvPr>
          <p:cNvSpPr>
            <a:spLocks noChangeAspect="1"/>
          </p:cNvSpPr>
          <p:nvPr/>
        </p:nvSpPr>
        <p:spPr>
          <a:xfrm>
            <a:off x="3259429" y="436416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12</a:t>
            </a:r>
            <a:endParaRPr lang="ko-KR" altLang="en-US" sz="789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87B015A-0886-4764-8597-70E1A861B92E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829770" y="527927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22</a:t>
            </a:r>
            <a:endParaRPr lang="ko-KR" altLang="en-US" sz="789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9105846-44DD-4A46-B842-07378ECC4064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4114590" y="4936209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23</a:t>
            </a:r>
            <a:endParaRPr lang="ko-KR" altLang="en-US" sz="789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FDC8F72-41B0-4216-8882-91FCB01BC667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519680" y="552735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20</a:t>
            </a:r>
            <a:endParaRPr lang="ko-KR" altLang="en-US" sz="789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AB1E60E-D08A-4607-86CF-FF238A94B855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071299" y="5475099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17</a:t>
            </a:r>
            <a:endParaRPr lang="ko-KR" altLang="en-US" sz="789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6B1C540-ABD8-44AA-B4F2-091E7902A957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440743" y="502990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19</a:t>
            </a:r>
            <a:endParaRPr lang="ko-KR" altLang="en-US" sz="789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C2C6B4D-6BC8-4B26-B15D-218B8522262B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721291" y="4872537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21</a:t>
            </a:r>
            <a:endParaRPr lang="ko-KR" altLang="en-US" sz="789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734AB8A-F6E7-4E39-8A7E-7A515828E908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385315" y="5278626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18</a:t>
            </a:r>
            <a:endParaRPr lang="ko-KR" altLang="en-US" sz="789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076BDCA-F077-41EA-933B-E2776D504DFA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982582" y="5121396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16</a:t>
            </a:r>
            <a:endParaRPr lang="ko-KR" altLang="en-US" sz="789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53D3C67-5707-4B6E-8E71-0C8ED1E04142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742330" y="527927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15</a:t>
            </a:r>
            <a:endParaRPr lang="ko-KR" altLang="en-US" sz="789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29BFA8B-D988-4C4E-A1D2-568021B807B0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691975" y="5002273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14</a:t>
            </a:r>
            <a:endParaRPr lang="ko-KR" altLang="en-US" sz="789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0A92554-13B8-428E-AC6A-9FAE0D73DD2E}"/>
              </a:ext>
            </a:extLst>
          </p:cNvPr>
          <p:cNvSpPr>
            <a:spLocks noChangeAspect="1"/>
          </p:cNvSpPr>
          <p:nvPr/>
        </p:nvSpPr>
        <p:spPr>
          <a:xfrm>
            <a:off x="1750039" y="4756130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4</a:t>
            </a:r>
            <a:endParaRPr lang="ko-KR" altLang="en-US" sz="789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7A53DC5-3115-4E39-A56A-F9EAD97C8AF5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917940" y="4667901"/>
            <a:ext cx="157875" cy="1578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24</a:t>
            </a:r>
            <a:endParaRPr lang="ko-KR" altLang="en-US" sz="789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81EFF85-820A-4AD9-81F6-8DD1712A1FDD}"/>
              </a:ext>
            </a:extLst>
          </p:cNvPr>
          <p:cNvSpPr>
            <a:spLocks noChangeAspect="1"/>
          </p:cNvSpPr>
          <p:nvPr/>
        </p:nvSpPr>
        <p:spPr>
          <a:xfrm>
            <a:off x="7360347" y="416610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</a:t>
            </a:r>
            <a:endParaRPr lang="ko-KR" altLang="en-US" sz="789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FD775BE-BD58-4025-B957-A14C5DB88D97}"/>
              </a:ext>
            </a:extLst>
          </p:cNvPr>
          <p:cNvSpPr>
            <a:spLocks noChangeAspect="1"/>
          </p:cNvSpPr>
          <p:nvPr/>
        </p:nvSpPr>
        <p:spPr>
          <a:xfrm>
            <a:off x="7075528" y="4509164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3</a:t>
            </a:r>
            <a:endParaRPr lang="ko-KR" altLang="en-US" sz="789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DE4CF37-20CA-4D8F-B09A-077AF239D1DB}"/>
              </a:ext>
            </a:extLst>
          </p:cNvPr>
          <p:cNvSpPr>
            <a:spLocks noChangeAspect="1"/>
          </p:cNvSpPr>
          <p:nvPr/>
        </p:nvSpPr>
        <p:spPr>
          <a:xfrm>
            <a:off x="7670438" y="391802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</a:t>
            </a:r>
            <a:endParaRPr lang="ko-KR" altLang="en-US" sz="789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696F60A-A883-4221-810E-E012C25AB0DB}"/>
              </a:ext>
            </a:extLst>
          </p:cNvPr>
          <p:cNvSpPr>
            <a:spLocks noChangeAspect="1"/>
          </p:cNvSpPr>
          <p:nvPr/>
        </p:nvSpPr>
        <p:spPr>
          <a:xfrm>
            <a:off x="8118818" y="3970275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8</a:t>
            </a:r>
            <a:endParaRPr lang="ko-KR" altLang="en-US" sz="789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8E92204-A20C-43B6-8D52-DA0CCE8586BA}"/>
              </a:ext>
            </a:extLst>
          </p:cNvPr>
          <p:cNvSpPr>
            <a:spLocks noChangeAspect="1"/>
          </p:cNvSpPr>
          <p:nvPr/>
        </p:nvSpPr>
        <p:spPr>
          <a:xfrm>
            <a:off x="7749375" y="441547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6</a:t>
            </a:r>
            <a:endParaRPr lang="ko-KR" altLang="en-US" sz="789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8384DEB-575F-48EB-8D21-D33419E9338D}"/>
              </a:ext>
            </a:extLst>
          </p:cNvPr>
          <p:cNvSpPr>
            <a:spLocks noChangeAspect="1"/>
          </p:cNvSpPr>
          <p:nvPr/>
        </p:nvSpPr>
        <p:spPr>
          <a:xfrm>
            <a:off x="7468827" y="4572837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5</a:t>
            </a:r>
            <a:endParaRPr lang="ko-KR" altLang="en-US" sz="789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80F28B2-A2B7-4332-BC6E-83EB6367D6FD}"/>
              </a:ext>
            </a:extLst>
          </p:cNvPr>
          <p:cNvSpPr>
            <a:spLocks noChangeAspect="1"/>
          </p:cNvSpPr>
          <p:nvPr/>
        </p:nvSpPr>
        <p:spPr>
          <a:xfrm>
            <a:off x="7804803" y="4166748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7</a:t>
            </a:r>
            <a:endParaRPr lang="ko-KR" altLang="en-US" sz="789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335AB24-8537-448F-BE1E-2DFCE88111A1}"/>
              </a:ext>
            </a:extLst>
          </p:cNvPr>
          <p:cNvSpPr>
            <a:spLocks noChangeAspect="1"/>
          </p:cNvSpPr>
          <p:nvPr/>
        </p:nvSpPr>
        <p:spPr>
          <a:xfrm>
            <a:off x="8115639" y="4323978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9</a:t>
            </a:r>
            <a:endParaRPr lang="ko-KR" altLang="en-US" sz="789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D90F3F6-2DBA-4E58-9FF4-9EDEF70A75B2}"/>
              </a:ext>
            </a:extLst>
          </p:cNvPr>
          <p:cNvSpPr>
            <a:spLocks noChangeAspect="1"/>
          </p:cNvSpPr>
          <p:nvPr/>
        </p:nvSpPr>
        <p:spPr>
          <a:xfrm>
            <a:off x="8447788" y="416610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10</a:t>
            </a:r>
            <a:endParaRPr lang="ko-KR" altLang="en-US" sz="789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D3A617F-9856-41F6-8E7E-6924200DD1F3}"/>
              </a:ext>
            </a:extLst>
          </p:cNvPr>
          <p:cNvSpPr>
            <a:spLocks noChangeAspect="1"/>
          </p:cNvSpPr>
          <p:nvPr/>
        </p:nvSpPr>
        <p:spPr>
          <a:xfrm>
            <a:off x="8498143" y="4443101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11</a:t>
            </a:r>
            <a:endParaRPr lang="ko-KR" altLang="en-US" sz="789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76099EA-8E72-42EA-BB80-214BAC82D403}"/>
              </a:ext>
            </a:extLst>
          </p:cNvPr>
          <p:cNvSpPr>
            <a:spLocks noChangeAspect="1"/>
          </p:cNvSpPr>
          <p:nvPr/>
        </p:nvSpPr>
        <p:spPr>
          <a:xfrm>
            <a:off x="8781568" y="436416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12</a:t>
            </a:r>
            <a:endParaRPr lang="ko-KR" altLang="en-US" sz="789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D02E8EC-CF9A-4D15-865C-1CB07E39F561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9351909" y="5279271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22</a:t>
            </a:r>
            <a:endParaRPr lang="ko-KR" altLang="en-US" sz="789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122C68C0-3F71-4E8D-8DEF-FBADC7F1E8DA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9636729" y="4936209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23</a:t>
            </a:r>
            <a:endParaRPr lang="ko-KR" altLang="en-US" sz="789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6B0BF67-E120-4178-8DA8-F62453F04219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9041819" y="5527351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20</a:t>
            </a:r>
            <a:endParaRPr lang="ko-KR" altLang="en-US" sz="789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BD038D2-3D28-44FB-9F09-08067818FA7D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593438" y="5475099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17</a:t>
            </a:r>
            <a:endParaRPr lang="ko-KR" altLang="en-US" sz="789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D643883-427F-46BE-9C7B-F87B5D0EA3CB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962881" y="5029901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19</a:t>
            </a:r>
            <a:endParaRPr lang="ko-KR" altLang="en-US" sz="789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F30A3946-28B3-435A-A330-B34DE9A110E8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9243430" y="4872537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21</a:t>
            </a:r>
            <a:endParaRPr lang="ko-KR" altLang="en-US" sz="789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E1EE06F1-9D3D-4B10-A3D1-DC9F7A27DA62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907453" y="5278626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18</a:t>
            </a:r>
            <a:endParaRPr lang="ko-KR" altLang="en-US" sz="789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CB421AB-3AD8-415F-93F7-A56BA0704810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504721" y="5121396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16</a:t>
            </a:r>
            <a:endParaRPr lang="ko-KR" altLang="en-US" sz="789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5B487C5-ECF6-4BC8-B4EC-1E312937FD85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264469" y="5279271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15</a:t>
            </a:r>
            <a:endParaRPr lang="ko-KR" altLang="en-US" sz="789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091058F-CD28-49F5-8F56-3820C8548C9A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8214113" y="5002273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14</a:t>
            </a:r>
            <a:endParaRPr lang="ko-KR" altLang="en-US" sz="789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E8EF8571-9E56-4365-90CD-61586D9F1ACA}"/>
              </a:ext>
            </a:extLst>
          </p:cNvPr>
          <p:cNvSpPr>
            <a:spLocks noChangeAspect="1"/>
          </p:cNvSpPr>
          <p:nvPr/>
        </p:nvSpPr>
        <p:spPr>
          <a:xfrm>
            <a:off x="7272178" y="4756130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4</a:t>
            </a:r>
            <a:endParaRPr lang="ko-KR" altLang="en-US" sz="789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DA7BCAF-6786-4A3F-9BA0-E6925499506E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9440079" y="4667901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24</a:t>
            </a:r>
            <a:endParaRPr lang="ko-KR" altLang="en-US" sz="789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83A9593-2713-4375-ADD8-EEE52C6B3BA7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7930688" y="5081211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13</a:t>
            </a:r>
            <a:endParaRPr lang="ko-KR" altLang="en-US" sz="789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B63BA58-DC8F-44AE-9384-120765283B44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408550" y="5081211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13</a:t>
            </a:r>
            <a:endParaRPr lang="ko-KR" altLang="en-US" sz="789" dirty="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09969C2-3EEA-4D0F-BC59-5B42C08A4466}"/>
              </a:ext>
            </a:extLst>
          </p:cNvPr>
          <p:cNvCxnSpPr>
            <a:cxnSpLocks/>
            <a:stCxn id="129" idx="0"/>
          </p:cNvCxnSpPr>
          <p:nvPr/>
        </p:nvCxnSpPr>
        <p:spPr>
          <a:xfrm>
            <a:off x="2758491" y="4456978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2183E825-484C-4C5A-AC58-0B4E211DA0E4}"/>
              </a:ext>
            </a:extLst>
          </p:cNvPr>
          <p:cNvSpPr>
            <a:spLocks noChangeAspect="1"/>
          </p:cNvSpPr>
          <p:nvPr/>
        </p:nvSpPr>
        <p:spPr>
          <a:xfrm>
            <a:off x="2128095" y="4456977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397DBAA-D3B0-4288-A934-4CCF9D57524C}"/>
              </a:ext>
            </a:extLst>
          </p:cNvPr>
          <p:cNvCxnSpPr>
            <a:cxnSpLocks/>
            <a:stCxn id="76" idx="0"/>
          </p:cNvCxnSpPr>
          <p:nvPr/>
        </p:nvCxnSpPr>
        <p:spPr>
          <a:xfrm>
            <a:off x="2817336" y="4730713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37ED2219-9660-41F5-959B-81FE0807D3AD}"/>
              </a:ext>
            </a:extLst>
          </p:cNvPr>
          <p:cNvSpPr>
            <a:spLocks noChangeAspect="1"/>
          </p:cNvSpPr>
          <p:nvPr/>
        </p:nvSpPr>
        <p:spPr>
          <a:xfrm>
            <a:off x="2186941" y="4730712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4F7EDDF-820D-465E-B10E-532BBF6CAE18}"/>
              </a:ext>
            </a:extLst>
          </p:cNvPr>
          <p:cNvCxnSpPr>
            <a:cxnSpLocks/>
            <a:stCxn id="80" idx="0"/>
          </p:cNvCxnSpPr>
          <p:nvPr/>
        </p:nvCxnSpPr>
        <p:spPr>
          <a:xfrm>
            <a:off x="3050888" y="4563543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8D3E8BCD-593D-4BE9-A37E-15C19C333998}"/>
              </a:ext>
            </a:extLst>
          </p:cNvPr>
          <p:cNvSpPr>
            <a:spLocks noChangeAspect="1"/>
          </p:cNvSpPr>
          <p:nvPr/>
        </p:nvSpPr>
        <p:spPr>
          <a:xfrm>
            <a:off x="2420492" y="4563543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25F7CF8-A611-45CE-8B6A-EDFAAFF64453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3144660" y="4931012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E14A6F9E-9DCB-4008-93B4-1CAF9D2DA561}"/>
              </a:ext>
            </a:extLst>
          </p:cNvPr>
          <p:cNvSpPr>
            <a:spLocks noChangeAspect="1"/>
          </p:cNvSpPr>
          <p:nvPr/>
        </p:nvSpPr>
        <p:spPr>
          <a:xfrm>
            <a:off x="2514265" y="4931012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E666749-20F1-48B6-B401-8991A9E81E19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3520341" y="4496211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45EC1BE4-D1E5-42E5-8AD0-A818B18C8DA5}"/>
              </a:ext>
            </a:extLst>
          </p:cNvPr>
          <p:cNvSpPr>
            <a:spLocks noChangeAspect="1"/>
          </p:cNvSpPr>
          <p:nvPr/>
        </p:nvSpPr>
        <p:spPr>
          <a:xfrm>
            <a:off x="2889946" y="4496211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60D394C-AEAF-4AA5-B868-46D980B600BF}"/>
              </a:ext>
            </a:extLst>
          </p:cNvPr>
          <p:cNvCxnSpPr>
            <a:cxnSpLocks/>
            <a:stCxn id="88" idx="0"/>
          </p:cNvCxnSpPr>
          <p:nvPr/>
        </p:nvCxnSpPr>
        <p:spPr>
          <a:xfrm>
            <a:off x="3453594" y="4729735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D04DD62A-3DCE-4329-8574-5B8917D5180D}"/>
              </a:ext>
            </a:extLst>
          </p:cNvPr>
          <p:cNvSpPr>
            <a:spLocks noChangeAspect="1"/>
          </p:cNvSpPr>
          <p:nvPr/>
        </p:nvSpPr>
        <p:spPr>
          <a:xfrm>
            <a:off x="2823199" y="4729734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0CE843F-C5E0-4387-967A-98EE47EEEFC4}"/>
              </a:ext>
            </a:extLst>
          </p:cNvPr>
          <p:cNvCxnSpPr>
            <a:cxnSpLocks/>
            <a:stCxn id="111" idx="0"/>
          </p:cNvCxnSpPr>
          <p:nvPr/>
        </p:nvCxnSpPr>
        <p:spPr>
          <a:xfrm>
            <a:off x="3602919" y="4969268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56B69345-9FD4-49BF-8AE3-9051DCF3DF6E}"/>
              </a:ext>
            </a:extLst>
          </p:cNvPr>
          <p:cNvSpPr>
            <a:spLocks noChangeAspect="1"/>
          </p:cNvSpPr>
          <p:nvPr/>
        </p:nvSpPr>
        <p:spPr>
          <a:xfrm>
            <a:off x="2972523" y="4969267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B19AD0B-0AE8-4B30-A57D-C3DD3C743CA4}"/>
              </a:ext>
            </a:extLst>
          </p:cNvPr>
          <p:cNvCxnSpPr>
            <a:cxnSpLocks/>
            <a:stCxn id="115" idx="0"/>
          </p:cNvCxnSpPr>
          <p:nvPr/>
        </p:nvCxnSpPr>
        <p:spPr>
          <a:xfrm>
            <a:off x="3785921" y="4342519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86FC4DEB-DF9A-4431-A28F-C0FA228EB996}"/>
              </a:ext>
            </a:extLst>
          </p:cNvPr>
          <p:cNvSpPr>
            <a:spLocks noChangeAspect="1"/>
          </p:cNvSpPr>
          <p:nvPr/>
        </p:nvSpPr>
        <p:spPr>
          <a:xfrm>
            <a:off x="3155526" y="4342519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5B0A7CA-AAF3-45E1-AEB1-D3411828A282}"/>
              </a:ext>
            </a:extLst>
          </p:cNvPr>
          <p:cNvCxnSpPr>
            <a:cxnSpLocks/>
            <a:stCxn id="117" idx="0"/>
          </p:cNvCxnSpPr>
          <p:nvPr/>
        </p:nvCxnSpPr>
        <p:spPr>
          <a:xfrm>
            <a:off x="3986147" y="4118093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83FD7B49-2257-4B16-9451-793F80D6C0DF}"/>
              </a:ext>
            </a:extLst>
          </p:cNvPr>
          <p:cNvSpPr>
            <a:spLocks noChangeAspect="1"/>
          </p:cNvSpPr>
          <p:nvPr/>
        </p:nvSpPr>
        <p:spPr>
          <a:xfrm>
            <a:off x="3355751" y="4118092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B5E2A55-7FFF-4786-AA71-48CA60B90BD2}"/>
              </a:ext>
            </a:extLst>
          </p:cNvPr>
          <p:cNvCxnSpPr>
            <a:cxnSpLocks/>
            <a:stCxn id="119" idx="0"/>
          </p:cNvCxnSpPr>
          <p:nvPr/>
        </p:nvCxnSpPr>
        <p:spPr>
          <a:xfrm>
            <a:off x="3893526" y="4728434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id="{204628E8-2229-4C5C-9801-AF262F33777F}"/>
              </a:ext>
            </a:extLst>
          </p:cNvPr>
          <p:cNvSpPr>
            <a:spLocks noChangeAspect="1"/>
          </p:cNvSpPr>
          <p:nvPr/>
        </p:nvSpPr>
        <p:spPr>
          <a:xfrm>
            <a:off x="3263131" y="4728433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93F0AD07-9194-40D3-9691-9259105203F8}"/>
              </a:ext>
            </a:extLst>
          </p:cNvPr>
          <p:cNvCxnSpPr>
            <a:cxnSpLocks/>
            <a:stCxn id="121" idx="0"/>
          </p:cNvCxnSpPr>
          <p:nvPr/>
        </p:nvCxnSpPr>
        <p:spPr>
          <a:xfrm>
            <a:off x="4184102" y="4385314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300C8356-85F9-4CF7-953F-ACB45FDDE641}"/>
              </a:ext>
            </a:extLst>
          </p:cNvPr>
          <p:cNvSpPr>
            <a:spLocks noChangeAspect="1"/>
          </p:cNvSpPr>
          <p:nvPr/>
        </p:nvSpPr>
        <p:spPr>
          <a:xfrm>
            <a:off x="3553706" y="4385313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AB8F5AF-8DA0-49C9-8DC9-53D04E88643B}"/>
              </a:ext>
            </a:extLst>
          </p:cNvPr>
          <p:cNvSpPr txBox="1"/>
          <p:nvPr/>
        </p:nvSpPr>
        <p:spPr>
          <a:xfrm>
            <a:off x="7494231" y="3141252"/>
            <a:ext cx="2064989" cy="470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DBSCAN 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알고리즘 수행 후</a:t>
            </a:r>
            <a:endParaRPr lang="en-US" altLang="ko-KR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군집화 최종 결과</a:t>
            </a:r>
          </a:p>
        </p:txBody>
      </p:sp>
    </p:spTree>
    <p:extLst>
      <p:ext uri="{BB962C8B-B14F-4D97-AF65-F5344CB8AC3E}">
        <p14:creationId xmlns:p14="http://schemas.microsoft.com/office/powerpoint/2010/main" val="640152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1" y="423150"/>
            <a:ext cx="9460112" cy="351617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1981C-E7C6-4C0B-976D-98C62727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25" y="1467763"/>
            <a:ext cx="10072425" cy="4723061"/>
          </a:xfrm>
        </p:spPr>
        <p:txBody>
          <a:bodyPr/>
          <a:lstStyle/>
          <a:p>
            <a:r>
              <a:rPr lang="ko-KR" altLang="en-US" dirty="0"/>
              <a:t>② 밀도기반 클러스터링 </a:t>
            </a:r>
            <a:r>
              <a:rPr lang="en-US" altLang="ko-KR" dirty="0"/>
              <a:t>(DBSCAN) (9/12)</a:t>
            </a:r>
          </a:p>
          <a:p>
            <a:pPr lvl="1"/>
            <a:r>
              <a:rPr lang="en-US" altLang="ko-KR" dirty="0"/>
              <a:t>Noise Point</a:t>
            </a:r>
            <a:r>
              <a:rPr lang="ko-KR" altLang="en-US" dirty="0"/>
              <a:t>와 </a:t>
            </a:r>
            <a:r>
              <a:rPr lang="ko-KR" altLang="en-US" dirty="0" err="1"/>
              <a:t>이상점</a:t>
            </a:r>
            <a:r>
              <a:rPr lang="ko-KR" altLang="en-US" dirty="0"/>
              <a:t> </a:t>
            </a:r>
            <a:r>
              <a:rPr lang="en-US" altLang="ko-KR" dirty="0"/>
              <a:t>(Outlier) </a:t>
            </a:r>
            <a:r>
              <a:rPr lang="ko-KR" altLang="en-US" dirty="0"/>
              <a:t>제거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70B9D6-8E59-45F8-AFFE-42C5D6923A4C}"/>
              </a:ext>
            </a:extLst>
          </p:cNvPr>
          <p:cNvSpPr txBox="1"/>
          <p:nvPr/>
        </p:nvSpPr>
        <p:spPr>
          <a:xfrm>
            <a:off x="3983233" y="2265642"/>
            <a:ext cx="2966005" cy="470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어느 군집에도 속하지 않는 점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(Point)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</a:t>
            </a:r>
            <a:endParaRPr lang="en-US" altLang="ko-KR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Noise Point 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라고 부름</a:t>
            </a:r>
            <a:endParaRPr lang="en-US" altLang="ko-KR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9F343397-E0D2-4AC7-BC3A-00628C47C9DA}"/>
              </a:ext>
            </a:extLst>
          </p:cNvPr>
          <p:cNvSpPr>
            <a:spLocks noChangeAspect="1"/>
          </p:cNvSpPr>
          <p:nvPr/>
        </p:nvSpPr>
        <p:spPr>
          <a:xfrm>
            <a:off x="3820699" y="3073457"/>
            <a:ext cx="157875" cy="1578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25</a:t>
            </a:r>
            <a:endParaRPr lang="ko-KR" altLang="en-US" sz="789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CD68AD0-A30E-4588-A5B9-ADAB215E9344}"/>
              </a:ext>
            </a:extLst>
          </p:cNvPr>
          <p:cNvCxnSpPr>
            <a:cxnSpLocks/>
            <a:stCxn id="156" idx="0"/>
          </p:cNvCxnSpPr>
          <p:nvPr/>
        </p:nvCxnSpPr>
        <p:spPr>
          <a:xfrm>
            <a:off x="3896207" y="2531649"/>
            <a:ext cx="5863" cy="5433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6471D1C2-3850-4B1B-AA01-9E39EB2FCB74}"/>
              </a:ext>
            </a:extLst>
          </p:cNvPr>
          <p:cNvSpPr>
            <a:spLocks noChangeAspect="1"/>
          </p:cNvSpPr>
          <p:nvPr/>
        </p:nvSpPr>
        <p:spPr>
          <a:xfrm>
            <a:off x="3265812" y="2531648"/>
            <a:ext cx="1260790" cy="126079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3372746-E146-4B05-9751-CF94A44C4436}"/>
              </a:ext>
            </a:extLst>
          </p:cNvPr>
          <p:cNvCxnSpPr/>
          <p:nvPr/>
        </p:nvCxnSpPr>
        <p:spPr>
          <a:xfrm>
            <a:off x="1088466" y="3141637"/>
            <a:ext cx="0" cy="2462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A92D5340-267F-4C3E-931B-BB3F4D98FE0B}"/>
              </a:ext>
            </a:extLst>
          </p:cNvPr>
          <p:cNvCxnSpPr>
            <a:cxnSpLocks/>
          </p:cNvCxnSpPr>
          <p:nvPr/>
        </p:nvCxnSpPr>
        <p:spPr>
          <a:xfrm>
            <a:off x="1088465" y="5602295"/>
            <a:ext cx="28733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8F64B86-DD8B-4DA1-9FE7-769ACFF1B45A}"/>
              </a:ext>
            </a:extLst>
          </p:cNvPr>
          <p:cNvSpPr txBox="1"/>
          <p:nvPr/>
        </p:nvSpPr>
        <p:spPr>
          <a:xfrm>
            <a:off x="3043872" y="5608589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AE1423D-FE96-4DAA-95EC-49D5F181C7AE}"/>
              </a:ext>
            </a:extLst>
          </p:cNvPr>
          <p:cNvSpPr txBox="1"/>
          <p:nvPr/>
        </p:nvSpPr>
        <p:spPr>
          <a:xfrm>
            <a:off x="253602" y="3323345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D2DEF516-001F-486F-865C-FCE80717A8E4}"/>
              </a:ext>
            </a:extLst>
          </p:cNvPr>
          <p:cNvSpPr>
            <a:spLocks noChangeAspect="1"/>
          </p:cNvSpPr>
          <p:nvPr/>
        </p:nvSpPr>
        <p:spPr>
          <a:xfrm>
            <a:off x="1560831" y="3912388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</a:t>
            </a:r>
            <a:endParaRPr lang="ko-KR" altLang="en-US" sz="789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2B2823F7-6E6B-4615-AE49-0E8357DDD1FF}"/>
              </a:ext>
            </a:extLst>
          </p:cNvPr>
          <p:cNvSpPr>
            <a:spLocks noChangeAspect="1"/>
          </p:cNvSpPr>
          <p:nvPr/>
        </p:nvSpPr>
        <p:spPr>
          <a:xfrm>
            <a:off x="1276012" y="4255450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3</a:t>
            </a:r>
            <a:endParaRPr lang="ko-KR" altLang="en-US" sz="789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5E7E462B-C23A-4504-A3DA-4281A9A4523E}"/>
              </a:ext>
            </a:extLst>
          </p:cNvPr>
          <p:cNvSpPr>
            <a:spLocks noChangeAspect="1"/>
          </p:cNvSpPr>
          <p:nvPr/>
        </p:nvSpPr>
        <p:spPr>
          <a:xfrm>
            <a:off x="1870921" y="3664308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</a:t>
            </a:r>
            <a:endParaRPr lang="ko-KR" altLang="en-US" sz="789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7C14A7D9-0C18-4D6C-823E-D44B2B4EA659}"/>
              </a:ext>
            </a:extLst>
          </p:cNvPr>
          <p:cNvSpPr>
            <a:spLocks noChangeAspect="1"/>
          </p:cNvSpPr>
          <p:nvPr/>
        </p:nvSpPr>
        <p:spPr>
          <a:xfrm>
            <a:off x="2319302" y="3716560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8</a:t>
            </a:r>
            <a:endParaRPr lang="ko-KR" altLang="en-US" sz="789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034965BC-1A0F-49BB-8D84-E6556BB40582}"/>
              </a:ext>
            </a:extLst>
          </p:cNvPr>
          <p:cNvSpPr>
            <a:spLocks noChangeAspect="1"/>
          </p:cNvSpPr>
          <p:nvPr/>
        </p:nvSpPr>
        <p:spPr>
          <a:xfrm>
            <a:off x="1949859" y="4161758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6</a:t>
            </a:r>
            <a:endParaRPr lang="ko-KR" altLang="en-US" sz="789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FFB85A3D-09CA-4CED-8F53-0B5831141EBE}"/>
              </a:ext>
            </a:extLst>
          </p:cNvPr>
          <p:cNvSpPr>
            <a:spLocks noChangeAspect="1"/>
          </p:cNvSpPr>
          <p:nvPr/>
        </p:nvSpPr>
        <p:spPr>
          <a:xfrm>
            <a:off x="1669311" y="4319122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5</a:t>
            </a:r>
            <a:endParaRPr lang="ko-KR" altLang="en-US" sz="789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151A6E64-72AD-446C-B73A-99784EF69494}"/>
              </a:ext>
            </a:extLst>
          </p:cNvPr>
          <p:cNvSpPr>
            <a:spLocks noChangeAspect="1"/>
          </p:cNvSpPr>
          <p:nvPr/>
        </p:nvSpPr>
        <p:spPr>
          <a:xfrm>
            <a:off x="2005287" y="391303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7</a:t>
            </a:r>
            <a:endParaRPr lang="ko-KR" altLang="en-US" sz="789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91A5A4C6-8E49-4E43-A133-342108714793}"/>
              </a:ext>
            </a:extLst>
          </p:cNvPr>
          <p:cNvSpPr>
            <a:spLocks noChangeAspect="1"/>
          </p:cNvSpPr>
          <p:nvPr/>
        </p:nvSpPr>
        <p:spPr>
          <a:xfrm>
            <a:off x="2316123" y="4070263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9</a:t>
            </a:r>
            <a:endParaRPr lang="ko-KR" altLang="en-US" sz="789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6BBA6AF5-42EF-4D30-9AFA-3FF896FD00A9}"/>
              </a:ext>
            </a:extLst>
          </p:cNvPr>
          <p:cNvSpPr>
            <a:spLocks noChangeAspect="1"/>
          </p:cNvSpPr>
          <p:nvPr/>
        </p:nvSpPr>
        <p:spPr>
          <a:xfrm>
            <a:off x="2648272" y="3912388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10</a:t>
            </a:r>
            <a:endParaRPr lang="ko-KR" altLang="en-US" sz="789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DC13126D-E64F-4ACC-B71E-30F6AB82CBE9}"/>
              </a:ext>
            </a:extLst>
          </p:cNvPr>
          <p:cNvSpPr>
            <a:spLocks noChangeAspect="1"/>
          </p:cNvSpPr>
          <p:nvPr/>
        </p:nvSpPr>
        <p:spPr>
          <a:xfrm>
            <a:off x="2698627" y="4189386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11</a:t>
            </a:r>
            <a:endParaRPr lang="ko-KR" altLang="en-US" sz="789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F5D06F92-0CCE-416E-88FE-3B6C415162B7}"/>
              </a:ext>
            </a:extLst>
          </p:cNvPr>
          <p:cNvSpPr>
            <a:spLocks noChangeAspect="1"/>
          </p:cNvSpPr>
          <p:nvPr/>
        </p:nvSpPr>
        <p:spPr>
          <a:xfrm>
            <a:off x="2982052" y="4110449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12</a:t>
            </a:r>
            <a:endParaRPr lang="ko-KR" altLang="en-US" sz="789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4705D9A9-C58F-4B02-83AD-2AC44F95368F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552393" y="5025556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22</a:t>
            </a:r>
            <a:endParaRPr lang="ko-KR" altLang="en-US" sz="789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CCA849B9-2DF8-4B15-AEAC-7F78F9AA1FD2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837212" y="4682495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23</a:t>
            </a:r>
            <a:endParaRPr lang="ko-KR" altLang="en-US" sz="789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D8EEF607-55A5-48A4-BD49-7616904A862E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242303" y="5273636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20</a:t>
            </a:r>
            <a:endParaRPr lang="ko-KR" altLang="en-US" sz="789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695674F9-62BB-4D57-B117-F18DDCC97B54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793922" y="5221384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17</a:t>
            </a:r>
            <a:endParaRPr lang="ko-KR" altLang="en-US" sz="789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9D506BC8-048E-41FF-957A-D3F6D4E45EF9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163365" y="4776186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19</a:t>
            </a:r>
            <a:endParaRPr lang="ko-KR" altLang="en-US" sz="789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DE346554-53E8-4BAF-8D15-45326A437A53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443913" y="4618822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21</a:t>
            </a:r>
            <a:endParaRPr lang="ko-KR" altLang="en-US" sz="789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028C5046-A1AA-4EDD-931D-86B2CA988063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107937" y="5024911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18</a:t>
            </a:r>
            <a:endParaRPr lang="ko-KR" altLang="en-US" sz="789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6AC9DB9-9B9D-4298-B997-912B29C7A6FA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705205" y="4867681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/>
              <a:t>16</a:t>
            </a:r>
            <a:endParaRPr lang="ko-KR" altLang="en-US" sz="789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0D0B4B18-51B6-48FC-A0B5-718715F3A809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464952" y="5025556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15</a:t>
            </a:r>
            <a:endParaRPr lang="ko-KR" altLang="en-US" sz="789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FD6E7C2D-8BDC-415C-B1C4-BC98A07E3C14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414597" y="4748558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14</a:t>
            </a:r>
            <a:endParaRPr lang="ko-KR" altLang="en-US" sz="789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C9DBA25A-C31F-463D-B822-BD3E5EFE1A59}"/>
              </a:ext>
            </a:extLst>
          </p:cNvPr>
          <p:cNvSpPr>
            <a:spLocks noChangeAspect="1"/>
          </p:cNvSpPr>
          <p:nvPr/>
        </p:nvSpPr>
        <p:spPr>
          <a:xfrm>
            <a:off x="1472662" y="4502415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4</a:t>
            </a:r>
            <a:endParaRPr lang="ko-KR" altLang="en-US" sz="789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10FF69C1-C9A6-4054-93B7-1B26B80A3134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3640562" y="4414186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24</a:t>
            </a:r>
            <a:endParaRPr lang="ko-KR" altLang="en-US" sz="789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FE2D9BBD-3EEC-4771-BB6F-E9D47E315547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2131172" y="4827496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89" dirty="0"/>
              <a:t>13</a:t>
            </a:r>
            <a:endParaRPr lang="ko-KR" altLang="en-US" sz="789" dirty="0"/>
          </a:p>
        </p:txBody>
      </p:sp>
      <p:pic>
        <p:nvPicPr>
          <p:cNvPr id="6" name="그래픽 5" descr="물음표">
            <a:extLst>
              <a:ext uri="{FF2B5EF4-FFF2-40B4-BE49-F238E27FC236}">
                <a16:creationId xmlns:a16="http://schemas.microsoft.com/office/drawing/2014/main" id="{38A43892-846C-4004-A807-76DC40C613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5265" y="3081304"/>
            <a:ext cx="802005" cy="8020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95E95D-454B-4D38-A079-D906EFBB7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753" y="3284110"/>
            <a:ext cx="3366750" cy="1988304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0D9D44F6-9108-4CD9-A56B-752701A7C187}"/>
              </a:ext>
            </a:extLst>
          </p:cNvPr>
          <p:cNvSpPr txBox="1"/>
          <p:nvPr/>
        </p:nvSpPr>
        <p:spPr>
          <a:xfrm>
            <a:off x="7335852" y="2794478"/>
            <a:ext cx="1550425" cy="375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42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ko-KR" altLang="en-US" sz="1842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명칭 요약</a:t>
            </a:r>
            <a:r>
              <a:rPr lang="en-US" altLang="ko-KR" sz="1842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6542F6D-BE74-4724-A62B-2BECD4D88705}"/>
              </a:ext>
            </a:extLst>
          </p:cNvPr>
          <p:cNvSpPr/>
          <p:nvPr/>
        </p:nvSpPr>
        <p:spPr>
          <a:xfrm>
            <a:off x="7656778" y="5320152"/>
            <a:ext cx="2244525" cy="227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사진출처</a:t>
            </a:r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https://bcho.tistory.com/1205</a:t>
            </a:r>
            <a:endParaRPr lang="ko-KR" altLang="en-US" sz="87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125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1" y="423150"/>
            <a:ext cx="9514021" cy="351617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② 밀도기반 클러스터링 </a:t>
                </a:r>
                <a:r>
                  <a:rPr lang="en-US" altLang="ko-KR" dirty="0"/>
                  <a:t>(DBSCAN) (10/12)</a:t>
                </a:r>
              </a:p>
              <a:p>
                <a:pPr lvl="1"/>
                <a:r>
                  <a:rPr lang="ko-KR" altLang="en-US" dirty="0"/>
                  <a:t>장점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-Means Clustering)</a:t>
                </a:r>
                <a:r>
                  <a:rPr lang="ko-KR" altLang="en-US" dirty="0"/>
                  <a:t>와 달리 클러스터 수 </a:t>
                </a:r>
                <a:r>
                  <a:rPr lang="en-US" altLang="ko-KR" dirty="0"/>
                  <a:t>(=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지정할 필요가 없음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군집화가 표현할 수 없는 기하학적인 모양들을 가질 수 있다는 점임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예를 들어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밀도기반 클러스터링은 </a:t>
                </a:r>
                <a:r>
                  <a:rPr lang="en-US" altLang="ko-KR" dirty="0"/>
                  <a:t>[</a:t>
                </a:r>
                <a:r>
                  <a:rPr lang="ko-KR" altLang="en-US" dirty="0"/>
                  <a:t>그림 </a:t>
                </a:r>
                <a:r>
                  <a:rPr lang="en-US" altLang="ko-KR" dirty="0"/>
                  <a:t>8-26]</a:t>
                </a:r>
                <a:r>
                  <a:rPr lang="ko-KR" altLang="en-US" dirty="0"/>
                  <a:t>의 첫 번째 그림과 같이 </a:t>
                </a:r>
                <a:br>
                  <a:rPr lang="en-US" altLang="ko-KR" dirty="0"/>
                </a:br>
                <a:r>
                  <a:rPr lang="ko-KR" altLang="en-US" dirty="0"/>
                  <a:t>다른 군집으로 둘러 싸인 상태에서 또 다른 군집을 가질 수 있음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Noise Point</a:t>
                </a:r>
                <a:r>
                  <a:rPr lang="ko-KR" altLang="en-US" dirty="0"/>
                  <a:t>를 통하여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이상점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(Outlier) </a:t>
                </a:r>
                <a:r>
                  <a:rPr lang="ko-KR" altLang="en-US" dirty="0"/>
                  <a:t>검출이 가능 </a:t>
                </a:r>
                <a:r>
                  <a:rPr lang="en-US" altLang="ko-KR" dirty="0"/>
                  <a:t>(Outlier</a:t>
                </a:r>
                <a:r>
                  <a:rPr lang="ko-KR" altLang="en-US" dirty="0"/>
                  <a:t>를 제외하고 군집화를 진행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7" t="-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8546F5-C1BD-4DBB-BBB5-A31318D45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52" y="4275645"/>
            <a:ext cx="4106702" cy="1612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60BDAF-1A93-44BB-A374-76C47E3F6253}"/>
              </a:ext>
            </a:extLst>
          </p:cNvPr>
          <p:cNvSpPr txBox="1"/>
          <p:nvPr/>
        </p:nvSpPr>
        <p:spPr>
          <a:xfrm>
            <a:off x="4650528" y="5676271"/>
            <a:ext cx="904415" cy="17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6" dirty="0">
                <a:solidFill>
                  <a:srgbClr val="737172"/>
                </a:solidFill>
              </a:rPr>
              <a:t>© </a:t>
            </a:r>
            <a:r>
              <a:rPr lang="en-US" altLang="ko-KR" sz="526" dirty="0" err="1">
                <a:solidFill>
                  <a:srgbClr val="737172"/>
                </a:solidFill>
              </a:rPr>
              <a:t>Hanbit</a:t>
            </a:r>
            <a:r>
              <a:rPr lang="en-US" altLang="ko-KR" sz="526" dirty="0">
                <a:solidFill>
                  <a:srgbClr val="737172"/>
                </a:solidFill>
              </a:rPr>
              <a:t> Academy Inc.</a:t>
            </a:r>
            <a:endParaRPr lang="ko-KR" altLang="en-US" sz="526" dirty="0">
              <a:solidFill>
                <a:srgbClr val="73717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C76627-6378-4126-A06D-0ADD8B108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699" y="4156831"/>
            <a:ext cx="3990693" cy="173988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8EA5CC6-2BC9-4A34-A72C-6CACB8E8244F}"/>
              </a:ext>
            </a:extLst>
          </p:cNvPr>
          <p:cNvSpPr/>
          <p:nvPr/>
        </p:nvSpPr>
        <p:spPr>
          <a:xfrm>
            <a:off x="6151126" y="5857581"/>
            <a:ext cx="3890810" cy="227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사진출처</a:t>
            </a:r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https://lucy-the-marketer.kr/ko/growth/</a:t>
            </a:r>
            <a:r>
              <a:rPr lang="ko-KR" altLang="en-US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클러스터링과</a:t>
            </a:r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877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dbscan</a:t>
            </a:r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endParaRPr lang="ko-KR" altLang="en-US" sz="87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140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1" y="423150"/>
            <a:ext cx="9514021" cy="351617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8148" y="1116335"/>
                <a:ext cx="10081120" cy="5832648"/>
              </a:xfrm>
            </p:spPr>
            <p:txBody>
              <a:bodyPr/>
              <a:lstStyle/>
              <a:p>
                <a:r>
                  <a:rPr lang="ko-KR" altLang="en-US" dirty="0"/>
                  <a:t>② 밀도기반 클러스터링 </a:t>
                </a:r>
                <a:r>
                  <a:rPr lang="en-US" altLang="ko-KR" dirty="0"/>
                  <a:t>(DBSCAN) (11/12)</a:t>
                </a:r>
              </a:p>
              <a:p>
                <a:pPr lvl="1"/>
                <a:r>
                  <a:rPr lang="ko-KR" altLang="en-US" dirty="0"/>
                  <a:t>단점 </a:t>
                </a:r>
                <a:r>
                  <a:rPr lang="en-US" altLang="ko-KR" dirty="0"/>
                  <a:t>(1/2)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-Means Clustering) </a:t>
                </a:r>
                <a:r>
                  <a:rPr lang="ko-KR" altLang="en-US" dirty="0"/>
                  <a:t>알고리즘보다 시간 복잡도 </a:t>
                </a:r>
                <a:r>
                  <a:rPr lang="en-US" altLang="ko-KR" dirty="0"/>
                  <a:t>(Time Complexity)</a:t>
                </a:r>
                <a:r>
                  <a:rPr lang="ko-KR" altLang="en-US" dirty="0"/>
                  <a:t>가 크다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데이터 수가 많아지면 </a:t>
                </a:r>
                <a:r>
                  <a:rPr lang="en-US" altLang="ko-KR" dirty="0"/>
                  <a:t>DBSCAN </a:t>
                </a:r>
                <a:r>
                  <a:rPr lang="ko-KR" altLang="en-US" dirty="0"/>
                  <a:t>알고리즘이 군집화 하는데 더 오래 걸림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군집화 성능을 올리기 위해서는 최적의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minPts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값을 찾아야 함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DBSCAN </a:t>
                </a:r>
                <a:r>
                  <a:rPr lang="ko-KR" altLang="en-US" dirty="0"/>
                  <a:t>알고리즘에서 사용되는 데이터 사이의 거리 측정 방법에 따라 군집화 결과가 변함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유클리드 공간 </a:t>
                </a:r>
                <a:r>
                  <a:rPr lang="en-US" altLang="ko-KR" dirty="0"/>
                  <a:t>(Euclidean Space)</a:t>
                </a:r>
                <a:r>
                  <a:rPr lang="ko-KR" altLang="en-US" dirty="0"/>
                  <a:t>에서 거리 </a:t>
                </a:r>
                <a:r>
                  <a:rPr lang="en-US" altLang="ko-KR" dirty="0"/>
                  <a:t>(Distance)</a:t>
                </a:r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8148" y="1116335"/>
                <a:ext cx="10081120" cy="5832648"/>
              </a:xfrm>
              <a:blipFill>
                <a:blip r:embed="rId2"/>
                <a:stretch>
                  <a:fillRect l="-242" t="-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52E414-F93B-40DD-8C3D-4FBD65CCA247}"/>
                  </a:ext>
                </a:extLst>
              </p:cNvPr>
              <p:cNvSpPr txBox="1"/>
              <p:nvPr/>
            </p:nvSpPr>
            <p:spPr>
              <a:xfrm>
                <a:off x="4642845" y="4551929"/>
                <a:ext cx="2147063" cy="840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42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42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842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842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842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42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42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sz="1842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842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sz="1842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sz="1842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842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842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sz="1842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sz="1842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ko-KR" sz="1842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ko-KR" sz="1842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ko-KR" altLang="en-US" sz="184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52E414-F93B-40DD-8C3D-4FBD65CCA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845" y="4551929"/>
                <a:ext cx="2147063" cy="84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타원 13">
            <a:extLst>
              <a:ext uri="{FF2B5EF4-FFF2-40B4-BE49-F238E27FC236}">
                <a16:creationId xmlns:a16="http://schemas.microsoft.com/office/drawing/2014/main" id="{EA7D0F61-2224-4E2A-BF19-E464057228D2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992215" y="4571985"/>
            <a:ext cx="157875" cy="1578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3D7604-4FA9-4C61-8C62-4591A90E24E6}"/>
              </a:ext>
            </a:extLst>
          </p:cNvPr>
          <p:cNvSpPr>
            <a:spLocks noChangeAspect="1"/>
          </p:cNvSpPr>
          <p:nvPr/>
        </p:nvSpPr>
        <p:spPr>
          <a:xfrm rot="10800000" flipH="1" flipV="1">
            <a:off x="1997550" y="3716265"/>
            <a:ext cx="157875" cy="15787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8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445A95-8DCA-4510-879D-1AB42E79F513}"/>
                  </a:ext>
                </a:extLst>
              </p:cNvPr>
              <p:cNvSpPr txBox="1"/>
              <p:nvPr/>
            </p:nvSpPr>
            <p:spPr>
              <a:xfrm>
                <a:off x="199127" y="4785204"/>
                <a:ext cx="2018053" cy="283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42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42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42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1842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42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42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42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1842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42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42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ko-KR" sz="1842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42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1842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184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445A95-8DCA-4510-879D-1AB42E79F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27" y="4785204"/>
                <a:ext cx="2018053" cy="283476"/>
              </a:xfrm>
              <a:prstGeom prst="rect">
                <a:avLst/>
              </a:prstGeom>
              <a:blipFill>
                <a:blip r:embed="rId4"/>
                <a:stretch>
                  <a:fillRect l="-7251" t="-2608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9011C6-8AE7-47F0-A191-2A140BEF4E9F}"/>
                  </a:ext>
                </a:extLst>
              </p:cNvPr>
              <p:cNvSpPr txBox="1"/>
              <p:nvPr/>
            </p:nvSpPr>
            <p:spPr>
              <a:xfrm>
                <a:off x="1206707" y="3420591"/>
                <a:ext cx="2018630" cy="283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42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42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42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sz="1842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42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42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42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sz="1842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42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42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ko-KR" sz="1842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42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sz="1842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184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9011C6-8AE7-47F0-A191-2A140BEF4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707" y="3420591"/>
                <a:ext cx="2018630" cy="283476"/>
              </a:xfrm>
              <a:prstGeom prst="rect">
                <a:avLst/>
              </a:prstGeom>
              <a:blipFill>
                <a:blip r:embed="rId5"/>
                <a:stretch>
                  <a:fillRect l="-7251" t="-25532" b="-489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BAB6659-1611-4E16-8124-83F9CD7FDA5F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1126970" y="3851021"/>
            <a:ext cx="893701" cy="74408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8715F5-0327-4FE7-8C34-20EEC6FA8AE5}"/>
              </a:ext>
            </a:extLst>
          </p:cNvPr>
          <p:cNvSpPr txBox="1"/>
          <p:nvPr/>
        </p:nvSpPr>
        <p:spPr>
          <a:xfrm>
            <a:off x="1721061" y="4195088"/>
            <a:ext cx="1609415" cy="2834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 (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거리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0E5C53-82FD-4615-A087-007FA6567C62}"/>
                  </a:ext>
                </a:extLst>
              </p:cNvPr>
              <p:cNvSpPr txBox="1"/>
              <p:nvPr/>
            </p:nvSpPr>
            <p:spPr>
              <a:xfrm>
                <a:off x="2898428" y="4750480"/>
                <a:ext cx="1950406" cy="375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42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-norm distance</a:t>
                </a:r>
                <a:endParaRPr lang="ko-KR" altLang="en-US" sz="184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0E5C53-82FD-4615-A087-007FA6567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428" y="4750480"/>
                <a:ext cx="1950406" cy="375809"/>
              </a:xfrm>
              <a:prstGeom prst="rect">
                <a:avLst/>
              </a:prstGeom>
              <a:blipFill>
                <a:blip r:embed="rId6"/>
                <a:stretch>
                  <a:fillRect t="-6452" r="-1250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E219AA-7491-4B6B-997F-6AC43B61E393}"/>
                  </a:ext>
                </a:extLst>
              </p:cNvPr>
              <p:cNvSpPr txBox="1"/>
              <p:nvPr/>
            </p:nvSpPr>
            <p:spPr>
              <a:xfrm>
                <a:off x="2898429" y="5657451"/>
                <a:ext cx="7560531" cy="375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42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42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인 경우</a:t>
                </a:r>
                <a:r>
                  <a:rPr lang="en-US" altLang="ko-KR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2-norm distance (= Euclidean Distance, </a:t>
                </a:r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유클리드 거리</a:t>
                </a:r>
                <a:r>
                  <a:rPr lang="en-US" altLang="ko-KR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ko-KR" altLang="en-US" sz="184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E219AA-7491-4B6B-997F-6AC43B61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429" y="5657451"/>
                <a:ext cx="7560531" cy="375809"/>
              </a:xfrm>
              <a:prstGeom prst="rect">
                <a:avLst/>
              </a:prstGeom>
              <a:blipFill>
                <a:blip r:embed="rId7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2BC8EC-7871-4683-B4E6-AA4C096A2094}"/>
                  </a:ext>
                </a:extLst>
              </p:cNvPr>
              <p:cNvSpPr txBox="1"/>
              <p:nvPr/>
            </p:nvSpPr>
            <p:spPr>
              <a:xfrm>
                <a:off x="4231236" y="5964031"/>
                <a:ext cx="5483681" cy="840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42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42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842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842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842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42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42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sz="1842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842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sz="1842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42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842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842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sz="1842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42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ko-KR" sz="1842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altLang="ko-KR" sz="1842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842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842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842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842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842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842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842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42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1842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sz="1842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1842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altLang="ko-KR" sz="1842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842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184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2BC8EC-7871-4683-B4E6-AA4C096A2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236" y="5964031"/>
                <a:ext cx="5483681" cy="84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04D5EF3-D591-4BB0-B960-1E3B34D07998}"/>
              </a:ext>
            </a:extLst>
          </p:cNvPr>
          <p:cNvCxnSpPr/>
          <p:nvPr/>
        </p:nvCxnSpPr>
        <p:spPr>
          <a:xfrm flipH="1">
            <a:off x="7825922" y="5033939"/>
            <a:ext cx="83542" cy="5908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AC4374-ADBC-4E51-B456-384BFB53C16E}"/>
              </a:ext>
            </a:extLst>
          </p:cNvPr>
          <p:cNvSpPr txBox="1"/>
          <p:nvPr/>
        </p:nvSpPr>
        <p:spPr>
          <a:xfrm>
            <a:off x="6922340" y="4467053"/>
            <a:ext cx="2388795" cy="65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우리가 일상생활에서</a:t>
            </a:r>
            <a:endParaRPr lang="en-US" altLang="ko-KR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흔히 사용하는 거리</a:t>
            </a:r>
          </a:p>
        </p:txBody>
      </p:sp>
    </p:spTree>
    <p:extLst>
      <p:ext uri="{BB962C8B-B14F-4D97-AF65-F5344CB8AC3E}">
        <p14:creationId xmlns:p14="http://schemas.microsoft.com/office/powerpoint/2010/main" val="1231928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1" y="423150"/>
            <a:ext cx="9370005" cy="351617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1981C-E7C6-4C0B-976D-98C62727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② 밀도기반 클러스터링 </a:t>
            </a:r>
            <a:r>
              <a:rPr lang="en-US" altLang="ko-KR" dirty="0"/>
              <a:t>(DBSCAN) (12/12)</a:t>
            </a:r>
          </a:p>
          <a:p>
            <a:pPr lvl="1"/>
            <a:r>
              <a:rPr lang="ko-KR" altLang="en-US" dirty="0"/>
              <a:t>단점 </a:t>
            </a:r>
            <a:r>
              <a:rPr lang="en-US" altLang="ko-KR" dirty="0"/>
              <a:t>(2/2)</a:t>
            </a:r>
          </a:p>
          <a:p>
            <a:pPr lvl="2"/>
            <a:r>
              <a:rPr lang="en-US" altLang="ko-KR" dirty="0"/>
              <a:t>Feature Space</a:t>
            </a:r>
            <a:r>
              <a:rPr lang="ko-KR" altLang="en-US" dirty="0"/>
              <a:t>의 차원 </a:t>
            </a:r>
            <a:r>
              <a:rPr lang="en-US" altLang="ko-KR" dirty="0"/>
              <a:t>(Dimension)</a:t>
            </a:r>
            <a:r>
              <a:rPr lang="ko-KR" altLang="en-US" dirty="0"/>
              <a:t>이 고차원으로 될수록 군집화 성능이 나빠짐</a:t>
            </a:r>
            <a:endParaRPr lang="en-US" altLang="ko-KR" dirty="0"/>
          </a:p>
          <a:p>
            <a:pPr lvl="3"/>
            <a:r>
              <a:rPr lang="ko-KR" altLang="en-US" dirty="0"/>
              <a:t>차원의 저주 </a:t>
            </a:r>
            <a:r>
              <a:rPr lang="en-US" altLang="ko-KR" dirty="0"/>
              <a:t>(= Curse of Dimensionality)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9A6426-739D-42EA-AD8E-38A7D1B32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08" y="3924647"/>
            <a:ext cx="7428437" cy="29523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31E045-E0A7-4D2D-ACA1-A7DE3A24988F}"/>
              </a:ext>
            </a:extLst>
          </p:cNvPr>
          <p:cNvSpPr/>
          <p:nvPr/>
        </p:nvSpPr>
        <p:spPr>
          <a:xfrm>
            <a:off x="2881184" y="6721677"/>
            <a:ext cx="4859023" cy="227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사진출처</a:t>
            </a:r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https://deepai.org/machine-learning-glossary-and-terms/curse-of-dimensionality</a:t>
            </a:r>
            <a:endParaRPr lang="ko-KR" altLang="en-US" sz="87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E2D674-FD69-4C1C-80BD-8B9951DB9911}"/>
              </a:ext>
            </a:extLst>
          </p:cNvPr>
          <p:cNvSpPr txBox="1"/>
          <p:nvPr/>
        </p:nvSpPr>
        <p:spPr>
          <a:xfrm>
            <a:off x="1710296" y="2743723"/>
            <a:ext cx="7200800" cy="8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Space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차원이 높아지면 점 사이의 거리가 늘어나</a:t>
            </a:r>
            <a:endParaRPr lang="en-US" altLang="ko-KR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서로 거리가 점점 멀어지고 </a:t>
            </a:r>
            <a:r>
              <a:rPr lang="ko-KR" altLang="en-US" sz="1842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군집화하기가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842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어려워짐</a:t>
            </a:r>
            <a:endParaRPr lang="ko-KR" altLang="en-US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78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711161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04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54294" y="2613238"/>
            <a:ext cx="2095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계층적 군집화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826302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F692E9-7326-44BB-9FE6-9F8F397BE649}"/>
              </a:ext>
            </a:extLst>
          </p:cNvPr>
          <p:cNvSpPr/>
          <p:nvPr/>
        </p:nvSpPr>
        <p:spPr>
          <a:xfrm>
            <a:off x="3400638" y="4356695"/>
            <a:ext cx="3475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다음 자료를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기반으로 제작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난생처음 인공지능 입문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출판사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한빛아카데미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128E12-5CBF-40D9-9B48-CFCE54D7DC8A}"/>
              </a:ext>
            </a:extLst>
          </p:cNvPr>
          <p:cNvSpPr/>
          <p:nvPr/>
        </p:nvSpPr>
        <p:spPr>
          <a:xfrm>
            <a:off x="306140" y="7020991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머신러닝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지도학습</a:t>
            </a:r>
          </a:p>
        </p:txBody>
      </p:sp>
    </p:spTree>
    <p:extLst>
      <p:ext uri="{BB962C8B-B14F-4D97-AF65-F5344CB8AC3E}">
        <p14:creationId xmlns:p14="http://schemas.microsoft.com/office/powerpoint/2010/main" val="33463345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1" y="423150"/>
            <a:ext cx="9586029" cy="351617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1981C-E7C6-4C0B-976D-98C62727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③ 계층적 군집화 </a:t>
            </a:r>
            <a:r>
              <a:rPr lang="en-US" altLang="ko-KR" dirty="0"/>
              <a:t>(Hierarchical Clustering) (1/11)</a:t>
            </a:r>
          </a:p>
          <a:p>
            <a:pPr lvl="1"/>
            <a:r>
              <a:rPr lang="ko-KR" altLang="en-US" dirty="0"/>
              <a:t>계층적 트리 </a:t>
            </a:r>
            <a:r>
              <a:rPr lang="en-US" altLang="ko-KR" dirty="0"/>
              <a:t>(Tree) </a:t>
            </a:r>
            <a:r>
              <a:rPr lang="ko-KR" altLang="en-US" dirty="0"/>
              <a:t>모형 </a:t>
            </a:r>
            <a:r>
              <a:rPr lang="en-US" altLang="ko-KR" dirty="0"/>
              <a:t>(= Dendrogram, </a:t>
            </a:r>
            <a:r>
              <a:rPr lang="ko-KR" altLang="en-US" dirty="0" err="1"/>
              <a:t>덴드로그램</a:t>
            </a:r>
            <a:r>
              <a:rPr lang="en-US" altLang="ko-KR" dirty="0"/>
              <a:t>)</a:t>
            </a:r>
            <a:r>
              <a:rPr lang="ko-KR" altLang="en-US" dirty="0"/>
              <a:t>을 이용하여 데이터들을 </a:t>
            </a:r>
            <a:br>
              <a:rPr lang="en-US" altLang="ko-KR" dirty="0"/>
            </a:br>
            <a:r>
              <a:rPr lang="ko-KR" altLang="en-US" dirty="0"/>
              <a:t>계층적으로 유사한 그룹으로 군집화를 수행하는 알고리즘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덴드로그램</a:t>
            </a:r>
            <a:r>
              <a:rPr lang="ko-KR" altLang="en-US" dirty="0"/>
              <a:t> </a:t>
            </a:r>
            <a:r>
              <a:rPr lang="en-US" altLang="ko-KR" dirty="0"/>
              <a:t>(Dendrogram)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군집화</a:t>
            </a:r>
            <a:r>
              <a:rPr lang="en-US" altLang="ko-KR" dirty="0"/>
              <a:t>(Clustering) </a:t>
            </a:r>
            <a:r>
              <a:rPr lang="ko-KR" altLang="en-US" dirty="0"/>
              <a:t>진행 과정과 결과를 시각화</a:t>
            </a:r>
            <a:r>
              <a:rPr lang="en-US" altLang="ko-KR" dirty="0"/>
              <a:t>(Visualization)</a:t>
            </a:r>
            <a:r>
              <a:rPr lang="ko-KR" altLang="en-US" dirty="0"/>
              <a:t>하기 위한 그래프 </a:t>
            </a:r>
            <a:r>
              <a:rPr lang="en-US" altLang="ko-KR" dirty="0"/>
              <a:t>(Graph)</a:t>
            </a:r>
            <a:r>
              <a:rPr lang="ko-KR" altLang="en-US" dirty="0"/>
              <a:t>의 일종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D53348-A0AC-4105-A606-6F8C3089A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816" y="3441003"/>
            <a:ext cx="6601766" cy="26960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6D0DB4-B85D-41FB-AABE-1EC9445DE34A}"/>
              </a:ext>
            </a:extLst>
          </p:cNvPr>
          <p:cNvSpPr/>
          <p:nvPr/>
        </p:nvSpPr>
        <p:spPr>
          <a:xfrm>
            <a:off x="3767581" y="6139275"/>
            <a:ext cx="3158237" cy="227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사진출처</a:t>
            </a:r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https://www.displayr.com/what-is-dendrogram/</a:t>
            </a:r>
            <a:endParaRPr lang="ko-KR" altLang="en-US" sz="87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81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1981C-E7C6-4C0B-976D-98C62727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25" y="1467763"/>
            <a:ext cx="10072425" cy="4723061"/>
          </a:xfrm>
        </p:spPr>
        <p:txBody>
          <a:bodyPr/>
          <a:lstStyle/>
          <a:p>
            <a:r>
              <a:rPr lang="ko-KR" altLang="en-US" dirty="0"/>
              <a:t>③ 계층적 군집화 </a:t>
            </a:r>
            <a:r>
              <a:rPr lang="en-US" altLang="ko-KR" dirty="0"/>
              <a:t>(Hierarchical Clustering) (2/11)</a:t>
            </a:r>
          </a:p>
          <a:p>
            <a:pPr lvl="1"/>
            <a:r>
              <a:rPr lang="ko-KR" altLang="en-US" dirty="0"/>
              <a:t>계층적 군집화 진행 과정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Step 1</a:t>
            </a:r>
            <a:r>
              <a:rPr lang="en-US" altLang="ko-KR" dirty="0"/>
              <a:t>) </a:t>
            </a:r>
            <a:r>
              <a:rPr lang="ko-KR" altLang="en-US" dirty="0"/>
              <a:t>준비한 학습 데이터셋 </a:t>
            </a:r>
            <a:r>
              <a:rPr lang="en-US" altLang="ko-KR" dirty="0"/>
              <a:t>(Training Dataset)</a:t>
            </a:r>
            <a:r>
              <a:rPr lang="ko-KR" altLang="en-US" dirty="0"/>
              <a:t>에서 각 데이터 사이의 </a:t>
            </a:r>
            <a:br>
              <a:rPr lang="en-US" altLang="ko-KR" dirty="0"/>
            </a:br>
            <a:r>
              <a:rPr lang="en-US" altLang="ko-KR" dirty="0"/>
              <a:t>          </a:t>
            </a:r>
            <a:r>
              <a:rPr lang="ko-KR" altLang="en-US" dirty="0"/>
              <a:t>거리 </a:t>
            </a:r>
            <a:r>
              <a:rPr lang="en-US" altLang="ko-KR" dirty="0"/>
              <a:t>(Distance) </a:t>
            </a:r>
            <a:r>
              <a:rPr lang="ko-KR" altLang="en-US" dirty="0"/>
              <a:t>또는 유사도 </a:t>
            </a:r>
            <a:r>
              <a:rPr lang="en-US" altLang="ko-KR" dirty="0"/>
              <a:t>(Similarity)</a:t>
            </a:r>
            <a:r>
              <a:rPr lang="ko-KR" altLang="en-US" dirty="0"/>
              <a:t>를 계산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39</a:t>
            </a:fld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FE02C20-FCA2-4ABE-B455-B5E5779C06C7}"/>
              </a:ext>
            </a:extLst>
          </p:cNvPr>
          <p:cNvCxnSpPr/>
          <p:nvPr/>
        </p:nvCxnSpPr>
        <p:spPr>
          <a:xfrm>
            <a:off x="1088466" y="3141637"/>
            <a:ext cx="0" cy="2462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195037-C9E5-4AED-A85B-085FEC756FAD}"/>
              </a:ext>
            </a:extLst>
          </p:cNvPr>
          <p:cNvCxnSpPr>
            <a:cxnSpLocks/>
          </p:cNvCxnSpPr>
          <p:nvPr/>
        </p:nvCxnSpPr>
        <p:spPr>
          <a:xfrm>
            <a:off x="1088465" y="5602295"/>
            <a:ext cx="28733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0EDCB7-B7FA-4AE3-AAF6-AB1DE436C14B}"/>
              </a:ext>
            </a:extLst>
          </p:cNvPr>
          <p:cNvSpPr txBox="1"/>
          <p:nvPr/>
        </p:nvSpPr>
        <p:spPr>
          <a:xfrm>
            <a:off x="3043872" y="5608589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5007B-4FAA-4655-9DBD-7CADB8C1877E}"/>
              </a:ext>
            </a:extLst>
          </p:cNvPr>
          <p:cNvSpPr txBox="1"/>
          <p:nvPr/>
        </p:nvSpPr>
        <p:spPr>
          <a:xfrm>
            <a:off x="253602" y="3323345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4866AA6-99AD-49B9-9BF7-BF2E45A14947}"/>
              </a:ext>
            </a:extLst>
          </p:cNvPr>
          <p:cNvSpPr>
            <a:spLocks noChangeAspect="1"/>
          </p:cNvSpPr>
          <p:nvPr/>
        </p:nvSpPr>
        <p:spPr>
          <a:xfrm>
            <a:off x="1675779" y="445930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9F7C01-2416-4856-BE83-4F81469043CF}"/>
              </a:ext>
            </a:extLst>
          </p:cNvPr>
          <p:cNvSpPr>
            <a:spLocks noChangeAspect="1"/>
          </p:cNvSpPr>
          <p:nvPr/>
        </p:nvSpPr>
        <p:spPr>
          <a:xfrm>
            <a:off x="1675780" y="4914489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790C71D-4047-4D22-8D0D-CF8CBA743965}"/>
              </a:ext>
            </a:extLst>
          </p:cNvPr>
          <p:cNvSpPr>
            <a:spLocks noChangeAspect="1"/>
          </p:cNvSpPr>
          <p:nvPr/>
        </p:nvSpPr>
        <p:spPr>
          <a:xfrm>
            <a:off x="2155816" y="5206232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1E985F4-6BD4-4ACF-89D4-1089D7C3D8D3}"/>
              </a:ext>
            </a:extLst>
          </p:cNvPr>
          <p:cNvSpPr>
            <a:spLocks noChangeAspect="1"/>
          </p:cNvSpPr>
          <p:nvPr/>
        </p:nvSpPr>
        <p:spPr>
          <a:xfrm>
            <a:off x="3306633" y="4305479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286254-29E2-47BC-B9AE-E96D8E67C153}"/>
              </a:ext>
            </a:extLst>
          </p:cNvPr>
          <p:cNvSpPr txBox="1"/>
          <p:nvPr/>
        </p:nvSpPr>
        <p:spPr>
          <a:xfrm>
            <a:off x="1547564" y="3239941"/>
            <a:ext cx="1766830" cy="659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Space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</a:t>
            </a:r>
            <a:endParaRPr lang="en-US" altLang="ko-KR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학습 데이터의 분포를 </a:t>
            </a:r>
            <a:endParaRPr lang="en-US" altLang="ko-KR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가시화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(Visualization)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7CBB053-BB74-4FEC-923C-DE882F35997C}"/>
              </a:ext>
            </a:extLst>
          </p:cNvPr>
          <p:cNvSpPr>
            <a:spLocks noChangeAspect="1"/>
          </p:cNvSpPr>
          <p:nvPr/>
        </p:nvSpPr>
        <p:spPr>
          <a:xfrm>
            <a:off x="4435852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861E857-4438-493E-91EB-A0FA9DF93FAB}"/>
              </a:ext>
            </a:extLst>
          </p:cNvPr>
          <p:cNvSpPr>
            <a:spLocks noChangeAspect="1"/>
          </p:cNvSpPr>
          <p:nvPr/>
        </p:nvSpPr>
        <p:spPr>
          <a:xfrm>
            <a:off x="4966155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A26BCB-F411-4746-B3ED-0826A1FA3178}"/>
              </a:ext>
            </a:extLst>
          </p:cNvPr>
          <p:cNvSpPr>
            <a:spLocks noChangeAspect="1"/>
          </p:cNvSpPr>
          <p:nvPr/>
        </p:nvSpPr>
        <p:spPr>
          <a:xfrm>
            <a:off x="5496458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26A67A-F0EF-488B-9F69-770F8CB76062}"/>
              </a:ext>
            </a:extLst>
          </p:cNvPr>
          <p:cNvSpPr>
            <a:spLocks noChangeAspect="1"/>
          </p:cNvSpPr>
          <p:nvPr/>
        </p:nvSpPr>
        <p:spPr>
          <a:xfrm>
            <a:off x="6026761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563B853-BB7F-41D6-827E-4249CDB5C6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04149" y="3239941"/>
          <a:ext cx="3301510" cy="2362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302">
                  <a:extLst>
                    <a:ext uri="{9D8B030D-6E8A-4147-A177-3AD203B41FA5}">
                      <a16:colId xmlns:a16="http://schemas.microsoft.com/office/drawing/2014/main" val="2399496262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3784359083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3815438428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680856843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3610862831"/>
                    </a:ext>
                  </a:extLst>
                </a:gridCol>
              </a:tblGrid>
              <a:tr h="47247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1342949039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20</a:t>
                      </a:r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7</a:t>
                      </a:r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184497962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10</a:t>
                      </a:r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25</a:t>
                      </a:r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632062850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04910289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142653287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114E0F6-93ED-40D7-B891-0A78124C2397}"/>
              </a:ext>
            </a:extLst>
          </p:cNvPr>
          <p:cNvSpPr txBox="1"/>
          <p:nvPr/>
        </p:nvSpPr>
        <p:spPr>
          <a:xfrm>
            <a:off x="7003037" y="2817702"/>
            <a:ext cx="3103735" cy="375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거리 행렬 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(Distance Matrix)</a:t>
            </a:r>
            <a:endParaRPr lang="ko-KR" altLang="en-US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0C307E-9A3F-46EA-A358-061CA98BEF66}"/>
              </a:ext>
            </a:extLst>
          </p:cNvPr>
          <p:cNvCxnSpPr/>
          <p:nvPr/>
        </p:nvCxnSpPr>
        <p:spPr>
          <a:xfrm>
            <a:off x="1818308" y="4613133"/>
            <a:ext cx="0" cy="46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4807630-1D39-41C9-94C0-77138DAFB645}"/>
              </a:ext>
            </a:extLst>
          </p:cNvPr>
          <p:cNvCxnSpPr>
            <a:cxnSpLocks/>
          </p:cNvCxnSpPr>
          <p:nvPr/>
        </p:nvCxnSpPr>
        <p:spPr>
          <a:xfrm>
            <a:off x="1818308" y="4613133"/>
            <a:ext cx="504056" cy="75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8F72D57-3AE3-420C-8D5E-380435B873CF}"/>
              </a:ext>
            </a:extLst>
          </p:cNvPr>
          <p:cNvCxnSpPr>
            <a:cxnSpLocks/>
          </p:cNvCxnSpPr>
          <p:nvPr/>
        </p:nvCxnSpPr>
        <p:spPr>
          <a:xfrm flipV="1">
            <a:off x="1818308" y="4459305"/>
            <a:ext cx="1656184" cy="15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65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FBA1269-CA86-4642-BE7A-29967F00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종류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0B4C26-B393-447D-89FE-FFF38290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모델을 학습시킴에 있어서</a:t>
            </a:r>
            <a:r>
              <a:rPr lang="en-US" altLang="ko-KR" dirty="0"/>
              <a:t>, </a:t>
            </a:r>
            <a:r>
              <a:rPr lang="ko-KR" altLang="en-US" dirty="0" err="1"/>
              <a:t>입력값에</a:t>
            </a:r>
            <a:r>
              <a:rPr lang="ko-KR" altLang="en-US" dirty="0"/>
              <a:t> 대한 결과값을 알고 있는지 여부에 따라 크게 </a:t>
            </a:r>
            <a:r>
              <a:rPr lang="en-US" altLang="ko-KR" dirty="0"/>
              <a:t>“</a:t>
            </a:r>
            <a:r>
              <a:rPr lang="ko-KR" altLang="en-US" dirty="0"/>
              <a:t>지도학습</a:t>
            </a:r>
            <a:r>
              <a:rPr lang="en-US" altLang="ko-KR" dirty="0"/>
              <a:t>”</a:t>
            </a:r>
            <a:r>
              <a:rPr lang="ko-KR" altLang="en-US" dirty="0"/>
              <a:t>과 </a:t>
            </a:r>
            <a:r>
              <a:rPr lang="en-US" altLang="ko-KR" dirty="0"/>
              <a:t>“</a:t>
            </a:r>
            <a:r>
              <a:rPr lang="ko-KR" altLang="en-US" dirty="0"/>
              <a:t>비지도 학습</a:t>
            </a:r>
            <a:r>
              <a:rPr lang="en-US" altLang="ko-KR" dirty="0"/>
              <a:t>”</a:t>
            </a:r>
            <a:r>
              <a:rPr lang="ko-KR" altLang="en-US" dirty="0"/>
              <a:t>으로 나누어짐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117DA8-C335-427E-A8E2-F1D3268A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9E6ADCB-1209-42FE-B398-59222BEB7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86" y="2882506"/>
            <a:ext cx="10099228" cy="351962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EFF302F-9121-41C2-A0F3-3B0B532470DA}"/>
              </a:ext>
            </a:extLst>
          </p:cNvPr>
          <p:cNvSpPr txBox="1"/>
          <p:nvPr/>
        </p:nvSpPr>
        <p:spPr>
          <a:xfrm>
            <a:off x="6210796" y="1847350"/>
            <a:ext cx="3387466" cy="65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 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↔ </a:t>
            </a:r>
            <a:r>
              <a:rPr lang="ko-KR" altLang="en-US" sz="1842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입력값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정답 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↔ 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결과값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레이블 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(Label)</a:t>
            </a:r>
            <a:endParaRPr lang="ko-KR" altLang="en-US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163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1981C-E7C6-4C0B-976D-98C62727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25" y="1467763"/>
            <a:ext cx="10072425" cy="4723061"/>
          </a:xfrm>
        </p:spPr>
        <p:txBody>
          <a:bodyPr/>
          <a:lstStyle/>
          <a:p>
            <a:r>
              <a:rPr lang="ko-KR" altLang="en-US" dirty="0"/>
              <a:t>③ 계층적 군집화 </a:t>
            </a:r>
            <a:r>
              <a:rPr lang="en-US" altLang="ko-KR" dirty="0"/>
              <a:t>(Hierarchical Clustering) (3/11)</a:t>
            </a:r>
          </a:p>
          <a:p>
            <a:pPr lvl="1"/>
            <a:r>
              <a:rPr lang="ko-KR" altLang="en-US" dirty="0"/>
              <a:t>계층적 군집화 진행 과정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Step 2</a:t>
            </a:r>
            <a:r>
              <a:rPr lang="en-US" altLang="ko-KR" dirty="0"/>
              <a:t>) </a:t>
            </a:r>
            <a:r>
              <a:rPr lang="ko-KR" altLang="en-US" dirty="0"/>
              <a:t>거리 행렬에서 가까운 거리를 찾고</a:t>
            </a:r>
            <a:r>
              <a:rPr lang="en-US" altLang="ko-KR" dirty="0"/>
              <a:t>, </a:t>
            </a:r>
            <a:r>
              <a:rPr lang="ko-KR" altLang="en-US" dirty="0"/>
              <a:t>대응되는 데이터끼리 군집으로 묶음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40</a:t>
            </a:fld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FE02C20-FCA2-4ABE-B455-B5E5779C06C7}"/>
              </a:ext>
            </a:extLst>
          </p:cNvPr>
          <p:cNvCxnSpPr/>
          <p:nvPr/>
        </p:nvCxnSpPr>
        <p:spPr>
          <a:xfrm>
            <a:off x="1088466" y="3141637"/>
            <a:ext cx="0" cy="2462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195037-C9E5-4AED-A85B-085FEC756FAD}"/>
              </a:ext>
            </a:extLst>
          </p:cNvPr>
          <p:cNvCxnSpPr>
            <a:cxnSpLocks/>
          </p:cNvCxnSpPr>
          <p:nvPr/>
        </p:nvCxnSpPr>
        <p:spPr>
          <a:xfrm>
            <a:off x="1088465" y="5602295"/>
            <a:ext cx="28733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0EDCB7-B7FA-4AE3-AAF6-AB1DE436C14B}"/>
              </a:ext>
            </a:extLst>
          </p:cNvPr>
          <p:cNvSpPr txBox="1"/>
          <p:nvPr/>
        </p:nvSpPr>
        <p:spPr>
          <a:xfrm>
            <a:off x="3043872" y="5608589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5007B-4FAA-4655-9DBD-7CADB8C1877E}"/>
              </a:ext>
            </a:extLst>
          </p:cNvPr>
          <p:cNvSpPr txBox="1"/>
          <p:nvPr/>
        </p:nvSpPr>
        <p:spPr>
          <a:xfrm>
            <a:off x="253602" y="3323345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4866AA6-99AD-49B9-9BF7-BF2E45A14947}"/>
              </a:ext>
            </a:extLst>
          </p:cNvPr>
          <p:cNvSpPr>
            <a:spLocks noChangeAspect="1"/>
          </p:cNvSpPr>
          <p:nvPr/>
        </p:nvSpPr>
        <p:spPr>
          <a:xfrm>
            <a:off x="1675779" y="445930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790C71D-4047-4D22-8D0D-CF8CBA743965}"/>
              </a:ext>
            </a:extLst>
          </p:cNvPr>
          <p:cNvSpPr>
            <a:spLocks noChangeAspect="1"/>
          </p:cNvSpPr>
          <p:nvPr/>
        </p:nvSpPr>
        <p:spPr>
          <a:xfrm>
            <a:off x="2155816" y="5206232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1E985F4-6BD4-4ACF-89D4-1089D7C3D8D3}"/>
              </a:ext>
            </a:extLst>
          </p:cNvPr>
          <p:cNvSpPr>
            <a:spLocks noChangeAspect="1"/>
          </p:cNvSpPr>
          <p:nvPr/>
        </p:nvSpPr>
        <p:spPr>
          <a:xfrm>
            <a:off x="3306633" y="4305479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7CBB053-BB74-4FEC-923C-DE882F35997C}"/>
              </a:ext>
            </a:extLst>
          </p:cNvPr>
          <p:cNvSpPr>
            <a:spLocks noChangeAspect="1"/>
          </p:cNvSpPr>
          <p:nvPr/>
        </p:nvSpPr>
        <p:spPr>
          <a:xfrm>
            <a:off x="4435852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861E857-4438-493E-91EB-A0FA9DF93FAB}"/>
              </a:ext>
            </a:extLst>
          </p:cNvPr>
          <p:cNvSpPr>
            <a:spLocks noChangeAspect="1"/>
          </p:cNvSpPr>
          <p:nvPr/>
        </p:nvSpPr>
        <p:spPr>
          <a:xfrm>
            <a:off x="4966155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A26BCB-F411-4746-B3ED-0826A1FA3178}"/>
              </a:ext>
            </a:extLst>
          </p:cNvPr>
          <p:cNvSpPr>
            <a:spLocks noChangeAspect="1"/>
          </p:cNvSpPr>
          <p:nvPr/>
        </p:nvSpPr>
        <p:spPr>
          <a:xfrm>
            <a:off x="5496458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26A67A-F0EF-488B-9F69-770F8CB76062}"/>
              </a:ext>
            </a:extLst>
          </p:cNvPr>
          <p:cNvSpPr>
            <a:spLocks noChangeAspect="1"/>
          </p:cNvSpPr>
          <p:nvPr/>
        </p:nvSpPr>
        <p:spPr>
          <a:xfrm>
            <a:off x="6026761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563B853-BB7F-41D6-827E-4249CDB5C6FF}"/>
              </a:ext>
            </a:extLst>
          </p:cNvPr>
          <p:cNvGraphicFramePr>
            <a:graphicFrameLocks noGrp="1"/>
          </p:cNvGraphicFramePr>
          <p:nvPr/>
        </p:nvGraphicFramePr>
        <p:xfrm>
          <a:off x="6904149" y="3239941"/>
          <a:ext cx="3301510" cy="2362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302">
                  <a:extLst>
                    <a:ext uri="{9D8B030D-6E8A-4147-A177-3AD203B41FA5}">
                      <a16:colId xmlns:a16="http://schemas.microsoft.com/office/drawing/2014/main" val="2399496262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3784359083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3815438428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680856843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3610862831"/>
                    </a:ext>
                  </a:extLst>
                </a:gridCol>
              </a:tblGrid>
              <a:tr h="47247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1342949039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20</a:t>
                      </a:r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7</a:t>
                      </a:r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184497962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10</a:t>
                      </a:r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25</a:t>
                      </a:r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632062850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04910289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142653287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114E0F6-93ED-40D7-B891-0A78124C2397}"/>
              </a:ext>
            </a:extLst>
          </p:cNvPr>
          <p:cNvSpPr txBox="1"/>
          <p:nvPr/>
        </p:nvSpPr>
        <p:spPr>
          <a:xfrm>
            <a:off x="7003037" y="2817702"/>
            <a:ext cx="3103735" cy="375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거리 행렬 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(Distance Matrix)</a:t>
            </a:r>
            <a:endParaRPr lang="ko-KR" altLang="en-US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23B284F-E45D-4E8C-9ED5-809107768A4F}"/>
              </a:ext>
            </a:extLst>
          </p:cNvPr>
          <p:cNvSpPr>
            <a:spLocks noChangeAspect="1"/>
          </p:cNvSpPr>
          <p:nvPr/>
        </p:nvSpPr>
        <p:spPr>
          <a:xfrm>
            <a:off x="9715649" y="3797339"/>
            <a:ext cx="315750" cy="31575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C056EDE-B03D-4975-BAA1-5BBF35713290}"/>
              </a:ext>
            </a:extLst>
          </p:cNvPr>
          <p:cNvSpPr/>
          <p:nvPr/>
        </p:nvSpPr>
        <p:spPr>
          <a:xfrm rot="10800000">
            <a:off x="7451964" y="3727867"/>
            <a:ext cx="2195561" cy="454694"/>
          </a:xfrm>
          <a:prstGeom prst="rightArrow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3EB4645-3A09-4DE1-9ED6-4032F9572412}"/>
              </a:ext>
            </a:extLst>
          </p:cNvPr>
          <p:cNvSpPr/>
          <p:nvPr/>
        </p:nvSpPr>
        <p:spPr>
          <a:xfrm rot="16200000">
            <a:off x="9775677" y="3463791"/>
            <a:ext cx="195695" cy="454694"/>
          </a:xfrm>
          <a:prstGeom prst="rightArrow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7C856BB-5470-43C4-BAF4-08AD84BF456C}"/>
              </a:ext>
            </a:extLst>
          </p:cNvPr>
          <p:cNvSpPr/>
          <p:nvPr/>
        </p:nvSpPr>
        <p:spPr>
          <a:xfrm>
            <a:off x="7076024" y="3797339"/>
            <a:ext cx="307815" cy="315750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2D2DD5C-8F6C-4A32-9D70-3B11FB400F30}"/>
              </a:ext>
            </a:extLst>
          </p:cNvPr>
          <p:cNvSpPr/>
          <p:nvPr/>
        </p:nvSpPr>
        <p:spPr>
          <a:xfrm>
            <a:off x="9723585" y="3285310"/>
            <a:ext cx="307815" cy="315750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0976188-B538-4944-B7CE-153CF8AAF2A5}"/>
              </a:ext>
            </a:extLst>
          </p:cNvPr>
          <p:cNvCxnSpPr>
            <a:cxnSpLocks/>
            <a:stCxn id="17" idx="0"/>
            <a:endCxn id="18" idx="0"/>
          </p:cNvCxnSpPr>
          <p:nvPr/>
        </p:nvCxnSpPr>
        <p:spPr>
          <a:xfrm rot="5400000" flipH="1" flipV="1">
            <a:off x="4854830" y="5035784"/>
            <a:ext cx="11139" cy="530303"/>
          </a:xfrm>
          <a:prstGeom prst="bentConnector3">
            <a:avLst>
              <a:gd name="adj1" fmla="val 180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E0872B5-BEB4-46F4-B258-6690435F1A50}"/>
              </a:ext>
            </a:extLst>
          </p:cNvPr>
          <p:cNvSpPr>
            <a:spLocks noChangeAspect="1"/>
          </p:cNvSpPr>
          <p:nvPr/>
        </p:nvSpPr>
        <p:spPr>
          <a:xfrm>
            <a:off x="1675780" y="4914489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992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1981C-E7C6-4C0B-976D-98C62727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25" y="1467763"/>
            <a:ext cx="10072425" cy="4723061"/>
          </a:xfrm>
        </p:spPr>
        <p:txBody>
          <a:bodyPr/>
          <a:lstStyle/>
          <a:p>
            <a:r>
              <a:rPr lang="ko-KR" altLang="en-US" dirty="0"/>
              <a:t>③ 계층적 군집화 </a:t>
            </a:r>
            <a:r>
              <a:rPr lang="en-US" altLang="ko-KR" dirty="0"/>
              <a:t>(Hierarchical Clustering) (4/11)</a:t>
            </a:r>
          </a:p>
          <a:p>
            <a:pPr lvl="1"/>
            <a:r>
              <a:rPr lang="ko-KR" altLang="en-US" dirty="0"/>
              <a:t>계층적 군집화 진행 과정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Step 3</a:t>
            </a:r>
            <a:r>
              <a:rPr lang="en-US" altLang="ko-KR" dirty="0"/>
              <a:t>) A</a:t>
            </a:r>
            <a:r>
              <a:rPr lang="ko-KR" altLang="en-US" dirty="0"/>
              <a:t>와 </a:t>
            </a:r>
            <a:r>
              <a:rPr lang="en-US" altLang="ko-KR" dirty="0"/>
              <a:t>D</a:t>
            </a:r>
            <a:r>
              <a:rPr lang="ko-KR" altLang="en-US" dirty="0"/>
              <a:t>가 군집으로 묶였으니</a:t>
            </a:r>
            <a:r>
              <a:rPr lang="en-US" altLang="ko-KR" dirty="0"/>
              <a:t>, </a:t>
            </a:r>
            <a:r>
              <a:rPr lang="ko-KR" altLang="en-US" dirty="0"/>
              <a:t>거리 행렬을 업데이트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41</a:t>
            </a:fld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FE02C20-FCA2-4ABE-B455-B5E5779C06C7}"/>
              </a:ext>
            </a:extLst>
          </p:cNvPr>
          <p:cNvCxnSpPr/>
          <p:nvPr/>
        </p:nvCxnSpPr>
        <p:spPr>
          <a:xfrm>
            <a:off x="1088466" y="3141637"/>
            <a:ext cx="0" cy="2462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195037-C9E5-4AED-A85B-085FEC756FAD}"/>
              </a:ext>
            </a:extLst>
          </p:cNvPr>
          <p:cNvCxnSpPr>
            <a:cxnSpLocks/>
          </p:cNvCxnSpPr>
          <p:nvPr/>
        </p:nvCxnSpPr>
        <p:spPr>
          <a:xfrm>
            <a:off x="1088465" y="5602295"/>
            <a:ext cx="28733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0EDCB7-B7FA-4AE3-AAF6-AB1DE436C14B}"/>
              </a:ext>
            </a:extLst>
          </p:cNvPr>
          <p:cNvSpPr txBox="1"/>
          <p:nvPr/>
        </p:nvSpPr>
        <p:spPr>
          <a:xfrm>
            <a:off x="3043872" y="5608589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5007B-4FAA-4655-9DBD-7CADB8C1877E}"/>
              </a:ext>
            </a:extLst>
          </p:cNvPr>
          <p:cNvSpPr txBox="1"/>
          <p:nvPr/>
        </p:nvSpPr>
        <p:spPr>
          <a:xfrm>
            <a:off x="253602" y="3323345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4866AA6-99AD-49B9-9BF7-BF2E45A14947}"/>
              </a:ext>
            </a:extLst>
          </p:cNvPr>
          <p:cNvSpPr>
            <a:spLocks noChangeAspect="1"/>
          </p:cNvSpPr>
          <p:nvPr/>
        </p:nvSpPr>
        <p:spPr>
          <a:xfrm>
            <a:off x="1675779" y="445930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790C71D-4047-4D22-8D0D-CF8CBA743965}"/>
              </a:ext>
            </a:extLst>
          </p:cNvPr>
          <p:cNvSpPr>
            <a:spLocks noChangeAspect="1"/>
          </p:cNvSpPr>
          <p:nvPr/>
        </p:nvSpPr>
        <p:spPr>
          <a:xfrm>
            <a:off x="2155816" y="5206232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1E985F4-6BD4-4ACF-89D4-1089D7C3D8D3}"/>
              </a:ext>
            </a:extLst>
          </p:cNvPr>
          <p:cNvSpPr>
            <a:spLocks noChangeAspect="1"/>
          </p:cNvSpPr>
          <p:nvPr/>
        </p:nvSpPr>
        <p:spPr>
          <a:xfrm>
            <a:off x="3306633" y="4305479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286254-29E2-47BC-B9AE-E96D8E67C153}"/>
              </a:ext>
            </a:extLst>
          </p:cNvPr>
          <p:cNvSpPr txBox="1"/>
          <p:nvPr/>
        </p:nvSpPr>
        <p:spPr>
          <a:xfrm>
            <a:off x="1459544" y="4051953"/>
            <a:ext cx="771365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군집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7CBB053-BB74-4FEC-923C-DE882F35997C}"/>
              </a:ext>
            </a:extLst>
          </p:cNvPr>
          <p:cNvSpPr>
            <a:spLocks noChangeAspect="1"/>
          </p:cNvSpPr>
          <p:nvPr/>
        </p:nvSpPr>
        <p:spPr>
          <a:xfrm>
            <a:off x="4435852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861E857-4438-493E-91EB-A0FA9DF93FAB}"/>
              </a:ext>
            </a:extLst>
          </p:cNvPr>
          <p:cNvSpPr>
            <a:spLocks noChangeAspect="1"/>
          </p:cNvSpPr>
          <p:nvPr/>
        </p:nvSpPr>
        <p:spPr>
          <a:xfrm>
            <a:off x="4966155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A26BCB-F411-4746-B3ED-0826A1FA3178}"/>
              </a:ext>
            </a:extLst>
          </p:cNvPr>
          <p:cNvSpPr>
            <a:spLocks noChangeAspect="1"/>
          </p:cNvSpPr>
          <p:nvPr/>
        </p:nvSpPr>
        <p:spPr>
          <a:xfrm>
            <a:off x="5496458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26A67A-F0EF-488B-9F69-770F8CB76062}"/>
              </a:ext>
            </a:extLst>
          </p:cNvPr>
          <p:cNvSpPr>
            <a:spLocks noChangeAspect="1"/>
          </p:cNvSpPr>
          <p:nvPr/>
        </p:nvSpPr>
        <p:spPr>
          <a:xfrm>
            <a:off x="6026761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563B853-BB7F-41D6-827E-4249CDB5C6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04149" y="3239941"/>
          <a:ext cx="3301510" cy="2362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302">
                  <a:extLst>
                    <a:ext uri="{9D8B030D-6E8A-4147-A177-3AD203B41FA5}">
                      <a16:colId xmlns:a16="http://schemas.microsoft.com/office/drawing/2014/main" val="2399496262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3784359083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3815438428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680856843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3610862831"/>
                    </a:ext>
                  </a:extLst>
                </a:gridCol>
              </a:tblGrid>
              <a:tr h="47247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AD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949039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AD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497962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10</a:t>
                      </a:r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62850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10289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3287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114E0F6-93ED-40D7-B891-0A78124C2397}"/>
              </a:ext>
            </a:extLst>
          </p:cNvPr>
          <p:cNvSpPr txBox="1"/>
          <p:nvPr/>
        </p:nvSpPr>
        <p:spPr>
          <a:xfrm>
            <a:off x="7003037" y="2817702"/>
            <a:ext cx="3103735" cy="375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거리 행렬 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(Distance Matrix)</a:t>
            </a:r>
            <a:endParaRPr lang="ko-KR" altLang="en-US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0976188-B538-4944-B7CE-153CF8AAF2A5}"/>
              </a:ext>
            </a:extLst>
          </p:cNvPr>
          <p:cNvCxnSpPr>
            <a:cxnSpLocks/>
            <a:stCxn id="17" idx="0"/>
            <a:endCxn id="18" idx="0"/>
          </p:cNvCxnSpPr>
          <p:nvPr/>
        </p:nvCxnSpPr>
        <p:spPr>
          <a:xfrm rot="5400000" flipH="1" flipV="1">
            <a:off x="4854830" y="5035784"/>
            <a:ext cx="11139" cy="530303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E0872B5-BEB4-46F4-B258-6690435F1A50}"/>
              </a:ext>
            </a:extLst>
          </p:cNvPr>
          <p:cNvSpPr>
            <a:spLocks noChangeAspect="1"/>
          </p:cNvSpPr>
          <p:nvPr/>
        </p:nvSpPr>
        <p:spPr>
          <a:xfrm>
            <a:off x="1675780" y="4914489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2C0C291-A005-416D-A62C-C94ED4FE228C}"/>
              </a:ext>
            </a:extLst>
          </p:cNvPr>
          <p:cNvSpPr>
            <a:spLocks noChangeAspect="1"/>
          </p:cNvSpPr>
          <p:nvPr/>
        </p:nvSpPr>
        <p:spPr>
          <a:xfrm>
            <a:off x="9047312" y="3797339"/>
            <a:ext cx="315750" cy="31575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94987A2-C96F-4070-AD52-BFE9A4864C29}"/>
              </a:ext>
            </a:extLst>
          </p:cNvPr>
          <p:cNvSpPr/>
          <p:nvPr/>
        </p:nvSpPr>
        <p:spPr>
          <a:xfrm>
            <a:off x="1586081" y="4322187"/>
            <a:ext cx="491057" cy="1001026"/>
          </a:xfrm>
          <a:prstGeom prst="roundRect">
            <a:avLst/>
          </a:prstGeom>
          <a:noFill/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E319BF-4B75-4F3F-A31F-0BD9AAB19C8A}"/>
              </a:ext>
            </a:extLst>
          </p:cNvPr>
          <p:cNvCxnSpPr/>
          <p:nvPr/>
        </p:nvCxnSpPr>
        <p:spPr>
          <a:xfrm>
            <a:off x="5496458" y="2979669"/>
            <a:ext cx="3509390" cy="89285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CD864B6-71AC-4834-848A-2C4C500A3320}"/>
              </a:ext>
            </a:extLst>
          </p:cNvPr>
          <p:cNvSpPr txBox="1"/>
          <p:nvPr/>
        </p:nvSpPr>
        <p:spPr>
          <a:xfrm>
            <a:off x="2555969" y="2625515"/>
            <a:ext cx="3371436" cy="88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42" dirty="0">
                <a:solidFill>
                  <a:srgbClr val="FF0000"/>
                </a:solidFill>
              </a:rPr>
              <a:t>군집과 </a:t>
            </a:r>
            <a:r>
              <a:rPr lang="ko-KR" altLang="en-US" sz="1842">
                <a:solidFill>
                  <a:srgbClr val="FF0000"/>
                </a:solidFill>
              </a:rPr>
              <a:t>단일 개체사이의</a:t>
            </a:r>
            <a:endParaRPr lang="en-US" altLang="ko-KR" sz="1842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842" dirty="0">
                <a:solidFill>
                  <a:srgbClr val="FF0000"/>
                </a:solidFill>
              </a:rPr>
              <a:t>거리는 어떻게 계산해야 하지</a:t>
            </a:r>
            <a:r>
              <a:rPr lang="en-US" altLang="ko-KR" sz="1842" dirty="0">
                <a:solidFill>
                  <a:srgbClr val="FF0000"/>
                </a:solidFill>
              </a:rPr>
              <a:t>?</a:t>
            </a:r>
            <a:endParaRPr lang="ko-KR" altLang="en-US" sz="1842" dirty="0">
              <a:solidFill>
                <a:srgbClr val="FF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0AC9E1B-A43D-4BB7-9A3B-36FF9ADEABD5}"/>
              </a:ext>
            </a:extLst>
          </p:cNvPr>
          <p:cNvSpPr>
            <a:spLocks noChangeAspect="1"/>
          </p:cNvSpPr>
          <p:nvPr/>
        </p:nvSpPr>
        <p:spPr>
          <a:xfrm>
            <a:off x="8397028" y="3797339"/>
            <a:ext cx="315750" cy="31575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DBBC53A-1301-4CB0-8D24-BA6F69F8852E}"/>
              </a:ext>
            </a:extLst>
          </p:cNvPr>
          <p:cNvCxnSpPr>
            <a:cxnSpLocks/>
          </p:cNvCxnSpPr>
          <p:nvPr/>
        </p:nvCxnSpPr>
        <p:spPr>
          <a:xfrm>
            <a:off x="5511489" y="2979669"/>
            <a:ext cx="2810233" cy="92052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646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1981C-E7C6-4C0B-976D-98C62727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25" y="1467763"/>
            <a:ext cx="10072425" cy="4723061"/>
          </a:xfrm>
        </p:spPr>
        <p:txBody>
          <a:bodyPr/>
          <a:lstStyle/>
          <a:p>
            <a:r>
              <a:rPr lang="ko-KR" altLang="en-US" dirty="0"/>
              <a:t>③ 계층적 군집화 </a:t>
            </a:r>
            <a:r>
              <a:rPr lang="en-US" altLang="ko-KR" dirty="0"/>
              <a:t>(Hierarchical Clustering) (5/11)</a:t>
            </a:r>
          </a:p>
          <a:p>
            <a:pPr lvl="1"/>
            <a:r>
              <a:rPr lang="ko-KR" altLang="en-US" dirty="0"/>
              <a:t>계층적 군집화 진행 과정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Step 3</a:t>
            </a:r>
            <a:r>
              <a:rPr lang="en-US" altLang="ko-KR" dirty="0"/>
              <a:t>) A</a:t>
            </a:r>
            <a:r>
              <a:rPr lang="ko-KR" altLang="en-US" dirty="0"/>
              <a:t>와 </a:t>
            </a:r>
            <a:r>
              <a:rPr lang="en-US" altLang="ko-KR" dirty="0"/>
              <a:t>D</a:t>
            </a:r>
            <a:r>
              <a:rPr lang="ko-KR" altLang="en-US" dirty="0"/>
              <a:t>가 군집으로 묶였으니</a:t>
            </a:r>
            <a:r>
              <a:rPr lang="en-US" altLang="ko-KR" dirty="0"/>
              <a:t>, </a:t>
            </a:r>
            <a:r>
              <a:rPr lang="ko-KR" altLang="en-US" dirty="0"/>
              <a:t>거리 행렬을 업데이트 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42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645B61-E475-4403-B0A6-FD0A66902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870" y="3303980"/>
            <a:ext cx="6297661" cy="294160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6E462872-AF70-4040-9ECA-7FBC212B578D}"/>
              </a:ext>
            </a:extLst>
          </p:cNvPr>
          <p:cNvSpPr/>
          <p:nvPr/>
        </p:nvSpPr>
        <p:spPr>
          <a:xfrm>
            <a:off x="3401295" y="6210871"/>
            <a:ext cx="3890810" cy="227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사진출처</a:t>
            </a:r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https://ratsgo.github.io/machine%20learning/2017/04/18/HC/</a:t>
            </a:r>
            <a:endParaRPr lang="ko-KR" altLang="en-US" sz="87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EFB158-F553-45FE-8042-F18103F1419E}"/>
              </a:ext>
            </a:extLst>
          </p:cNvPr>
          <p:cNvSpPr/>
          <p:nvPr/>
        </p:nvSpPr>
        <p:spPr>
          <a:xfrm>
            <a:off x="2428991" y="2657515"/>
            <a:ext cx="5835418" cy="644310"/>
          </a:xfrm>
          <a:prstGeom prst="roundRect">
            <a:avLst/>
          </a:prstGeom>
          <a:solidFill>
            <a:srgbClr val="008000"/>
          </a:solidFill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42" b="1" dirty="0"/>
              <a:t>군집</a:t>
            </a:r>
            <a:r>
              <a:rPr lang="en-US" altLang="ko-KR" sz="1842" b="1" dirty="0"/>
              <a:t>-</a:t>
            </a:r>
            <a:r>
              <a:rPr lang="ko-KR" altLang="en-US" sz="1842" b="1" dirty="0"/>
              <a:t>개체 </a:t>
            </a:r>
            <a:r>
              <a:rPr lang="en-US" altLang="ko-KR" sz="1842" b="1" dirty="0"/>
              <a:t>or </a:t>
            </a:r>
            <a:r>
              <a:rPr lang="ko-KR" altLang="en-US" sz="1842" b="1" dirty="0"/>
              <a:t>군집</a:t>
            </a:r>
            <a:r>
              <a:rPr lang="en-US" altLang="ko-KR" sz="1842" b="1" dirty="0"/>
              <a:t>-</a:t>
            </a:r>
            <a:r>
              <a:rPr lang="ko-KR" altLang="en-US" sz="1842" b="1" dirty="0"/>
              <a:t>군집 사이의 거리를 구하는 방법</a:t>
            </a:r>
          </a:p>
        </p:txBody>
      </p:sp>
    </p:spTree>
    <p:extLst>
      <p:ext uri="{BB962C8B-B14F-4D97-AF65-F5344CB8AC3E}">
        <p14:creationId xmlns:p14="http://schemas.microsoft.com/office/powerpoint/2010/main" val="3271677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1981C-E7C6-4C0B-976D-98C62727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25" y="1467763"/>
            <a:ext cx="10072425" cy="4723061"/>
          </a:xfrm>
        </p:spPr>
        <p:txBody>
          <a:bodyPr/>
          <a:lstStyle/>
          <a:p>
            <a:r>
              <a:rPr lang="ko-KR" altLang="en-US" dirty="0"/>
              <a:t>③ 계층적 군집화 </a:t>
            </a:r>
            <a:r>
              <a:rPr lang="en-US" altLang="ko-KR" dirty="0"/>
              <a:t>(Hierarchical Clustering) (6/11)</a:t>
            </a:r>
          </a:p>
          <a:p>
            <a:pPr lvl="1"/>
            <a:r>
              <a:rPr lang="ko-KR" altLang="en-US" dirty="0"/>
              <a:t>계층적 군집화 진행 과정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Step 3</a:t>
            </a:r>
            <a:r>
              <a:rPr lang="en-US" altLang="ko-KR" dirty="0"/>
              <a:t>) A</a:t>
            </a:r>
            <a:r>
              <a:rPr lang="ko-KR" altLang="en-US" dirty="0"/>
              <a:t>와 </a:t>
            </a:r>
            <a:r>
              <a:rPr lang="en-US" altLang="ko-KR" dirty="0"/>
              <a:t>D</a:t>
            </a:r>
            <a:r>
              <a:rPr lang="ko-KR" altLang="en-US" dirty="0"/>
              <a:t>가 군집으로 묶였으니</a:t>
            </a:r>
            <a:r>
              <a:rPr lang="en-US" altLang="ko-KR" dirty="0"/>
              <a:t>, </a:t>
            </a:r>
            <a:r>
              <a:rPr lang="ko-KR" altLang="en-US" dirty="0"/>
              <a:t>거리 행렬을 업데이트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43</a:t>
            </a:fld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FE02C20-FCA2-4ABE-B455-B5E5779C06C7}"/>
              </a:ext>
            </a:extLst>
          </p:cNvPr>
          <p:cNvCxnSpPr/>
          <p:nvPr/>
        </p:nvCxnSpPr>
        <p:spPr>
          <a:xfrm>
            <a:off x="1088466" y="3141637"/>
            <a:ext cx="0" cy="2462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195037-C9E5-4AED-A85B-085FEC756FAD}"/>
              </a:ext>
            </a:extLst>
          </p:cNvPr>
          <p:cNvCxnSpPr>
            <a:cxnSpLocks/>
          </p:cNvCxnSpPr>
          <p:nvPr/>
        </p:nvCxnSpPr>
        <p:spPr>
          <a:xfrm>
            <a:off x="1088465" y="5602295"/>
            <a:ext cx="28733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0EDCB7-B7FA-4AE3-AAF6-AB1DE436C14B}"/>
              </a:ext>
            </a:extLst>
          </p:cNvPr>
          <p:cNvSpPr txBox="1"/>
          <p:nvPr/>
        </p:nvSpPr>
        <p:spPr>
          <a:xfrm>
            <a:off x="3043872" y="5608589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5007B-4FAA-4655-9DBD-7CADB8C1877E}"/>
              </a:ext>
            </a:extLst>
          </p:cNvPr>
          <p:cNvSpPr txBox="1"/>
          <p:nvPr/>
        </p:nvSpPr>
        <p:spPr>
          <a:xfrm>
            <a:off x="253602" y="3323345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4866AA6-99AD-49B9-9BF7-BF2E45A14947}"/>
              </a:ext>
            </a:extLst>
          </p:cNvPr>
          <p:cNvSpPr>
            <a:spLocks noChangeAspect="1"/>
          </p:cNvSpPr>
          <p:nvPr/>
        </p:nvSpPr>
        <p:spPr>
          <a:xfrm>
            <a:off x="1675779" y="445930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790C71D-4047-4D22-8D0D-CF8CBA743965}"/>
              </a:ext>
            </a:extLst>
          </p:cNvPr>
          <p:cNvSpPr>
            <a:spLocks noChangeAspect="1"/>
          </p:cNvSpPr>
          <p:nvPr/>
        </p:nvSpPr>
        <p:spPr>
          <a:xfrm>
            <a:off x="2155816" y="5206232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1E985F4-6BD4-4ACF-89D4-1089D7C3D8D3}"/>
              </a:ext>
            </a:extLst>
          </p:cNvPr>
          <p:cNvSpPr>
            <a:spLocks noChangeAspect="1"/>
          </p:cNvSpPr>
          <p:nvPr/>
        </p:nvSpPr>
        <p:spPr>
          <a:xfrm>
            <a:off x="3306633" y="4305479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286254-29E2-47BC-B9AE-E96D8E67C153}"/>
              </a:ext>
            </a:extLst>
          </p:cNvPr>
          <p:cNvSpPr txBox="1"/>
          <p:nvPr/>
        </p:nvSpPr>
        <p:spPr>
          <a:xfrm>
            <a:off x="1459544" y="4051953"/>
            <a:ext cx="771365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군집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7CBB053-BB74-4FEC-923C-DE882F35997C}"/>
              </a:ext>
            </a:extLst>
          </p:cNvPr>
          <p:cNvSpPr>
            <a:spLocks noChangeAspect="1"/>
          </p:cNvSpPr>
          <p:nvPr/>
        </p:nvSpPr>
        <p:spPr>
          <a:xfrm>
            <a:off x="4435852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861E857-4438-493E-91EB-A0FA9DF93FAB}"/>
              </a:ext>
            </a:extLst>
          </p:cNvPr>
          <p:cNvSpPr>
            <a:spLocks noChangeAspect="1"/>
          </p:cNvSpPr>
          <p:nvPr/>
        </p:nvSpPr>
        <p:spPr>
          <a:xfrm>
            <a:off x="4966155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A26BCB-F411-4746-B3ED-0826A1FA3178}"/>
              </a:ext>
            </a:extLst>
          </p:cNvPr>
          <p:cNvSpPr>
            <a:spLocks noChangeAspect="1"/>
          </p:cNvSpPr>
          <p:nvPr/>
        </p:nvSpPr>
        <p:spPr>
          <a:xfrm>
            <a:off x="5496458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26A67A-F0EF-488B-9F69-770F8CB76062}"/>
              </a:ext>
            </a:extLst>
          </p:cNvPr>
          <p:cNvSpPr>
            <a:spLocks noChangeAspect="1"/>
          </p:cNvSpPr>
          <p:nvPr/>
        </p:nvSpPr>
        <p:spPr>
          <a:xfrm>
            <a:off x="6026761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563B853-BB7F-41D6-827E-4249CDB5C6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04149" y="3239941"/>
          <a:ext cx="3301510" cy="2362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302">
                  <a:extLst>
                    <a:ext uri="{9D8B030D-6E8A-4147-A177-3AD203B41FA5}">
                      <a16:colId xmlns:a16="http://schemas.microsoft.com/office/drawing/2014/main" val="2399496262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3784359083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3815438428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680856843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3610862831"/>
                    </a:ext>
                  </a:extLst>
                </a:gridCol>
              </a:tblGrid>
              <a:tr h="47247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AD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949039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AD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20</a:t>
                      </a:r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497962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10</a:t>
                      </a:r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62850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10289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3287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114E0F6-93ED-40D7-B891-0A78124C2397}"/>
              </a:ext>
            </a:extLst>
          </p:cNvPr>
          <p:cNvSpPr txBox="1"/>
          <p:nvPr/>
        </p:nvSpPr>
        <p:spPr>
          <a:xfrm>
            <a:off x="7003037" y="2817702"/>
            <a:ext cx="3103735" cy="375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거리 행렬 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(Distance Matrix)</a:t>
            </a:r>
            <a:endParaRPr lang="ko-KR" altLang="en-US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0976188-B538-4944-B7CE-153CF8AAF2A5}"/>
              </a:ext>
            </a:extLst>
          </p:cNvPr>
          <p:cNvCxnSpPr>
            <a:cxnSpLocks/>
            <a:stCxn id="17" idx="0"/>
            <a:endCxn id="18" idx="0"/>
          </p:cNvCxnSpPr>
          <p:nvPr/>
        </p:nvCxnSpPr>
        <p:spPr>
          <a:xfrm rot="5400000" flipH="1" flipV="1">
            <a:off x="4854830" y="5035784"/>
            <a:ext cx="11139" cy="530303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E0872B5-BEB4-46F4-B258-6690435F1A50}"/>
              </a:ext>
            </a:extLst>
          </p:cNvPr>
          <p:cNvSpPr>
            <a:spLocks noChangeAspect="1"/>
          </p:cNvSpPr>
          <p:nvPr/>
        </p:nvSpPr>
        <p:spPr>
          <a:xfrm>
            <a:off x="1675780" y="4914489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94987A2-C96F-4070-AD52-BFE9A4864C29}"/>
              </a:ext>
            </a:extLst>
          </p:cNvPr>
          <p:cNvSpPr/>
          <p:nvPr/>
        </p:nvSpPr>
        <p:spPr>
          <a:xfrm>
            <a:off x="1586081" y="4322187"/>
            <a:ext cx="491057" cy="1001026"/>
          </a:xfrm>
          <a:prstGeom prst="roundRect">
            <a:avLst/>
          </a:prstGeom>
          <a:noFill/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E319BF-4B75-4F3F-A31F-0BD9AAB19C8A}"/>
              </a:ext>
            </a:extLst>
          </p:cNvPr>
          <p:cNvCxnSpPr>
            <a:cxnSpLocks/>
          </p:cNvCxnSpPr>
          <p:nvPr/>
        </p:nvCxnSpPr>
        <p:spPr>
          <a:xfrm>
            <a:off x="5664160" y="3087231"/>
            <a:ext cx="3341688" cy="7852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CD864B6-71AC-4834-848A-2C4C500A3320}"/>
              </a:ext>
            </a:extLst>
          </p:cNvPr>
          <p:cNvSpPr txBox="1"/>
          <p:nvPr/>
        </p:nvSpPr>
        <p:spPr>
          <a:xfrm>
            <a:off x="1606163" y="2719497"/>
            <a:ext cx="4113627" cy="65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앞서 살펴본 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가지 거리 계산 방법 중</a:t>
            </a:r>
            <a:endParaRPr lang="en-US" altLang="ko-KR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가지를 선택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최소로 선택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하여 계산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37C3292-E99F-49F5-9CC0-373103C70FC9}"/>
              </a:ext>
            </a:extLst>
          </p:cNvPr>
          <p:cNvCxnSpPr>
            <a:cxnSpLocks/>
          </p:cNvCxnSpPr>
          <p:nvPr/>
        </p:nvCxnSpPr>
        <p:spPr>
          <a:xfrm>
            <a:off x="5664161" y="3087231"/>
            <a:ext cx="2657562" cy="81296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17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1981C-E7C6-4C0B-976D-98C62727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25" y="1467763"/>
            <a:ext cx="10072425" cy="4723061"/>
          </a:xfrm>
        </p:spPr>
        <p:txBody>
          <a:bodyPr/>
          <a:lstStyle/>
          <a:p>
            <a:r>
              <a:rPr lang="ko-KR" altLang="en-US" dirty="0"/>
              <a:t>③ 계층적 군집화 </a:t>
            </a:r>
            <a:r>
              <a:rPr lang="en-US" altLang="ko-KR" dirty="0"/>
              <a:t>(Hierarchical Clustering) (7/11)</a:t>
            </a:r>
          </a:p>
          <a:p>
            <a:pPr lvl="1"/>
            <a:r>
              <a:rPr lang="ko-KR" altLang="en-US" dirty="0"/>
              <a:t>계층적 군집화 진행 과정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Step 4</a:t>
            </a:r>
            <a:r>
              <a:rPr lang="en-US" altLang="ko-KR" dirty="0"/>
              <a:t>) </a:t>
            </a:r>
            <a:r>
              <a:rPr lang="ko-KR" altLang="en-US" dirty="0"/>
              <a:t>거리 행렬에서 가까운 거리를 찾고</a:t>
            </a:r>
            <a:r>
              <a:rPr lang="en-US" altLang="ko-KR" dirty="0"/>
              <a:t>, </a:t>
            </a:r>
            <a:r>
              <a:rPr lang="ko-KR" altLang="en-US" dirty="0"/>
              <a:t>대응되는 데이터끼리 군집으로 묶음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44</a:t>
            </a:fld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FE02C20-FCA2-4ABE-B455-B5E5779C06C7}"/>
              </a:ext>
            </a:extLst>
          </p:cNvPr>
          <p:cNvCxnSpPr/>
          <p:nvPr/>
        </p:nvCxnSpPr>
        <p:spPr>
          <a:xfrm>
            <a:off x="1088466" y="3141637"/>
            <a:ext cx="0" cy="2462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195037-C9E5-4AED-A85B-085FEC756FAD}"/>
              </a:ext>
            </a:extLst>
          </p:cNvPr>
          <p:cNvCxnSpPr>
            <a:cxnSpLocks/>
          </p:cNvCxnSpPr>
          <p:nvPr/>
        </p:nvCxnSpPr>
        <p:spPr>
          <a:xfrm>
            <a:off x="1088465" y="5602295"/>
            <a:ext cx="28733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0EDCB7-B7FA-4AE3-AAF6-AB1DE436C14B}"/>
              </a:ext>
            </a:extLst>
          </p:cNvPr>
          <p:cNvSpPr txBox="1"/>
          <p:nvPr/>
        </p:nvSpPr>
        <p:spPr>
          <a:xfrm>
            <a:off x="3043872" y="5608589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5007B-4FAA-4655-9DBD-7CADB8C1877E}"/>
              </a:ext>
            </a:extLst>
          </p:cNvPr>
          <p:cNvSpPr txBox="1"/>
          <p:nvPr/>
        </p:nvSpPr>
        <p:spPr>
          <a:xfrm>
            <a:off x="253602" y="3323345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4866AA6-99AD-49B9-9BF7-BF2E45A14947}"/>
              </a:ext>
            </a:extLst>
          </p:cNvPr>
          <p:cNvSpPr>
            <a:spLocks noChangeAspect="1"/>
          </p:cNvSpPr>
          <p:nvPr/>
        </p:nvSpPr>
        <p:spPr>
          <a:xfrm>
            <a:off x="1675779" y="445930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790C71D-4047-4D22-8D0D-CF8CBA743965}"/>
              </a:ext>
            </a:extLst>
          </p:cNvPr>
          <p:cNvSpPr>
            <a:spLocks noChangeAspect="1"/>
          </p:cNvSpPr>
          <p:nvPr/>
        </p:nvSpPr>
        <p:spPr>
          <a:xfrm>
            <a:off x="2155816" y="5206232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1E985F4-6BD4-4ACF-89D4-1089D7C3D8D3}"/>
              </a:ext>
            </a:extLst>
          </p:cNvPr>
          <p:cNvSpPr>
            <a:spLocks noChangeAspect="1"/>
          </p:cNvSpPr>
          <p:nvPr/>
        </p:nvSpPr>
        <p:spPr>
          <a:xfrm>
            <a:off x="3306633" y="4305479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286254-29E2-47BC-B9AE-E96D8E67C153}"/>
              </a:ext>
            </a:extLst>
          </p:cNvPr>
          <p:cNvSpPr txBox="1"/>
          <p:nvPr/>
        </p:nvSpPr>
        <p:spPr>
          <a:xfrm>
            <a:off x="1409850" y="4051953"/>
            <a:ext cx="870752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군집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ADC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7CBB053-BB74-4FEC-923C-DE882F35997C}"/>
              </a:ext>
            </a:extLst>
          </p:cNvPr>
          <p:cNvSpPr>
            <a:spLocks noChangeAspect="1"/>
          </p:cNvSpPr>
          <p:nvPr/>
        </p:nvSpPr>
        <p:spPr>
          <a:xfrm>
            <a:off x="4435852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861E857-4438-493E-91EB-A0FA9DF93FAB}"/>
              </a:ext>
            </a:extLst>
          </p:cNvPr>
          <p:cNvSpPr>
            <a:spLocks noChangeAspect="1"/>
          </p:cNvSpPr>
          <p:nvPr/>
        </p:nvSpPr>
        <p:spPr>
          <a:xfrm>
            <a:off x="4966155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A26BCB-F411-4746-B3ED-0826A1FA3178}"/>
              </a:ext>
            </a:extLst>
          </p:cNvPr>
          <p:cNvSpPr>
            <a:spLocks noChangeAspect="1"/>
          </p:cNvSpPr>
          <p:nvPr/>
        </p:nvSpPr>
        <p:spPr>
          <a:xfrm>
            <a:off x="5496458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26A67A-F0EF-488B-9F69-770F8CB76062}"/>
              </a:ext>
            </a:extLst>
          </p:cNvPr>
          <p:cNvSpPr>
            <a:spLocks noChangeAspect="1"/>
          </p:cNvSpPr>
          <p:nvPr/>
        </p:nvSpPr>
        <p:spPr>
          <a:xfrm>
            <a:off x="6026761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563B853-BB7F-41D6-827E-4249CDB5C6FF}"/>
              </a:ext>
            </a:extLst>
          </p:cNvPr>
          <p:cNvGraphicFramePr>
            <a:graphicFrameLocks noGrp="1"/>
          </p:cNvGraphicFramePr>
          <p:nvPr/>
        </p:nvGraphicFramePr>
        <p:xfrm>
          <a:off x="6904149" y="3239941"/>
          <a:ext cx="3301510" cy="2362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302">
                  <a:extLst>
                    <a:ext uri="{9D8B030D-6E8A-4147-A177-3AD203B41FA5}">
                      <a16:colId xmlns:a16="http://schemas.microsoft.com/office/drawing/2014/main" val="2399496262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3784359083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3815438428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680856843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3610862831"/>
                    </a:ext>
                  </a:extLst>
                </a:gridCol>
              </a:tblGrid>
              <a:tr h="47247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AD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949039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AD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20</a:t>
                      </a:r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497962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10</a:t>
                      </a:r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62850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10289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3287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114E0F6-93ED-40D7-B891-0A78124C2397}"/>
              </a:ext>
            </a:extLst>
          </p:cNvPr>
          <p:cNvSpPr txBox="1"/>
          <p:nvPr/>
        </p:nvSpPr>
        <p:spPr>
          <a:xfrm>
            <a:off x="7003037" y="2817702"/>
            <a:ext cx="3103735" cy="375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거리 행렬 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(Distance Matrix)</a:t>
            </a:r>
            <a:endParaRPr lang="ko-KR" altLang="en-US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0976188-B538-4944-B7CE-153CF8AAF2A5}"/>
              </a:ext>
            </a:extLst>
          </p:cNvPr>
          <p:cNvCxnSpPr>
            <a:cxnSpLocks/>
            <a:stCxn id="17" idx="0"/>
            <a:endCxn id="18" idx="0"/>
          </p:cNvCxnSpPr>
          <p:nvPr/>
        </p:nvCxnSpPr>
        <p:spPr>
          <a:xfrm rot="5400000" flipH="1" flipV="1">
            <a:off x="4854830" y="5035784"/>
            <a:ext cx="11139" cy="530303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E0872B5-BEB4-46F4-B258-6690435F1A50}"/>
              </a:ext>
            </a:extLst>
          </p:cNvPr>
          <p:cNvSpPr>
            <a:spLocks noChangeAspect="1"/>
          </p:cNvSpPr>
          <p:nvPr/>
        </p:nvSpPr>
        <p:spPr>
          <a:xfrm>
            <a:off x="1675780" y="4914489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9D8C703-5FE1-4498-A836-E245A4B74CD1}"/>
              </a:ext>
            </a:extLst>
          </p:cNvPr>
          <p:cNvSpPr>
            <a:spLocks noChangeAspect="1"/>
          </p:cNvSpPr>
          <p:nvPr/>
        </p:nvSpPr>
        <p:spPr>
          <a:xfrm>
            <a:off x="9064020" y="3797339"/>
            <a:ext cx="315750" cy="31575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FF1AA7C-3C73-4D71-BB89-28C0EBA0301E}"/>
              </a:ext>
            </a:extLst>
          </p:cNvPr>
          <p:cNvSpPr/>
          <p:nvPr/>
        </p:nvSpPr>
        <p:spPr>
          <a:xfrm rot="10800000">
            <a:off x="7485380" y="3727867"/>
            <a:ext cx="1510515" cy="454694"/>
          </a:xfrm>
          <a:prstGeom prst="rightArrow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09CC4564-0557-4BD2-8310-D0EEB86B2BB2}"/>
              </a:ext>
            </a:extLst>
          </p:cNvPr>
          <p:cNvSpPr/>
          <p:nvPr/>
        </p:nvSpPr>
        <p:spPr>
          <a:xfrm rot="16200000">
            <a:off x="9124048" y="3463791"/>
            <a:ext cx="195695" cy="454694"/>
          </a:xfrm>
          <a:prstGeom prst="rightArrow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3A63054-C79F-4FB1-90E1-C92FBAE30E31}"/>
              </a:ext>
            </a:extLst>
          </p:cNvPr>
          <p:cNvSpPr/>
          <p:nvPr/>
        </p:nvSpPr>
        <p:spPr>
          <a:xfrm>
            <a:off x="7016726" y="3797339"/>
            <a:ext cx="409701" cy="315750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754230D-E1A8-4CAB-B523-7F5AD6164576}"/>
              </a:ext>
            </a:extLst>
          </p:cNvPr>
          <p:cNvSpPr/>
          <p:nvPr/>
        </p:nvSpPr>
        <p:spPr>
          <a:xfrm>
            <a:off x="9071956" y="3285310"/>
            <a:ext cx="307815" cy="315750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E45DA42-CD95-47B8-8ADB-3AD96560C824}"/>
              </a:ext>
            </a:extLst>
          </p:cNvPr>
          <p:cNvCxnSpPr>
            <a:cxnSpLocks/>
            <a:stCxn id="34" idx="0"/>
            <a:endCxn id="19" idx="0"/>
          </p:cNvCxnSpPr>
          <p:nvPr/>
        </p:nvCxnSpPr>
        <p:spPr>
          <a:xfrm rot="16200000" flipH="1">
            <a:off x="5145031" y="4795681"/>
            <a:ext cx="215052" cy="795455"/>
          </a:xfrm>
          <a:prstGeom prst="bentConnector3">
            <a:avLst>
              <a:gd name="adj1" fmla="val -9323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E07F2EE-235B-4331-8D2C-DA030B5D9089}"/>
              </a:ext>
            </a:extLst>
          </p:cNvPr>
          <p:cNvSpPr>
            <a:spLocks noChangeAspect="1"/>
          </p:cNvSpPr>
          <p:nvPr/>
        </p:nvSpPr>
        <p:spPr>
          <a:xfrm>
            <a:off x="4834043" y="5085883"/>
            <a:ext cx="41573" cy="415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1A4D4F65-61A2-4FB1-A45A-08EFC3340437}"/>
              </a:ext>
            </a:extLst>
          </p:cNvPr>
          <p:cNvSpPr/>
          <p:nvPr/>
        </p:nvSpPr>
        <p:spPr>
          <a:xfrm>
            <a:off x="1503671" y="4306935"/>
            <a:ext cx="1132515" cy="1278208"/>
          </a:xfrm>
          <a:custGeom>
            <a:avLst/>
            <a:gdLst>
              <a:gd name="connsiteX0" fmla="*/ 781152 w 1291229"/>
              <a:gd name="connsiteY0" fmla="*/ 1428764 h 1457339"/>
              <a:gd name="connsiteX1" fmla="*/ 276327 w 1291229"/>
              <a:gd name="connsiteY1" fmla="*/ 1209689 h 1457339"/>
              <a:gd name="connsiteX2" fmla="*/ 19152 w 1291229"/>
              <a:gd name="connsiteY2" fmla="*/ 790589 h 1457339"/>
              <a:gd name="connsiteX3" fmla="*/ 66777 w 1291229"/>
              <a:gd name="connsiteY3" fmla="*/ 257189 h 1457339"/>
              <a:gd name="connsiteX4" fmla="*/ 447777 w 1291229"/>
              <a:gd name="connsiteY4" fmla="*/ 14 h 1457339"/>
              <a:gd name="connsiteX5" fmla="*/ 724002 w 1291229"/>
              <a:gd name="connsiteY5" fmla="*/ 247664 h 1457339"/>
              <a:gd name="connsiteX6" fmla="*/ 714477 w 1291229"/>
              <a:gd name="connsiteY6" fmla="*/ 714389 h 1457339"/>
              <a:gd name="connsiteX7" fmla="*/ 914502 w 1291229"/>
              <a:gd name="connsiteY7" fmla="*/ 885839 h 1457339"/>
              <a:gd name="connsiteX8" fmla="*/ 1162152 w 1291229"/>
              <a:gd name="connsiteY8" fmla="*/ 962039 h 1457339"/>
              <a:gd name="connsiteX9" fmla="*/ 1266927 w 1291229"/>
              <a:gd name="connsiteY9" fmla="*/ 1123964 h 1457339"/>
              <a:gd name="connsiteX10" fmla="*/ 1247877 w 1291229"/>
              <a:gd name="connsiteY10" fmla="*/ 1419239 h 1457339"/>
              <a:gd name="connsiteX11" fmla="*/ 781152 w 1291229"/>
              <a:gd name="connsiteY11" fmla="*/ 1428764 h 14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91229" h="1457339">
                <a:moveTo>
                  <a:pt x="781152" y="1428764"/>
                </a:moveTo>
                <a:cubicBezTo>
                  <a:pt x="619227" y="1393839"/>
                  <a:pt x="403327" y="1316051"/>
                  <a:pt x="276327" y="1209689"/>
                </a:cubicBezTo>
                <a:cubicBezTo>
                  <a:pt x="149327" y="1103327"/>
                  <a:pt x="54077" y="949339"/>
                  <a:pt x="19152" y="790589"/>
                </a:cubicBezTo>
                <a:cubicBezTo>
                  <a:pt x="-15773" y="631839"/>
                  <a:pt x="-4660" y="388951"/>
                  <a:pt x="66777" y="257189"/>
                </a:cubicBezTo>
                <a:cubicBezTo>
                  <a:pt x="138214" y="125427"/>
                  <a:pt x="338240" y="1601"/>
                  <a:pt x="447777" y="14"/>
                </a:cubicBezTo>
                <a:cubicBezTo>
                  <a:pt x="557314" y="-1573"/>
                  <a:pt x="679552" y="128602"/>
                  <a:pt x="724002" y="247664"/>
                </a:cubicBezTo>
                <a:cubicBezTo>
                  <a:pt x="768452" y="366726"/>
                  <a:pt x="682727" y="608026"/>
                  <a:pt x="714477" y="714389"/>
                </a:cubicBezTo>
                <a:cubicBezTo>
                  <a:pt x="746227" y="820751"/>
                  <a:pt x="839890" y="844564"/>
                  <a:pt x="914502" y="885839"/>
                </a:cubicBezTo>
                <a:cubicBezTo>
                  <a:pt x="989114" y="927114"/>
                  <a:pt x="1103415" y="922352"/>
                  <a:pt x="1162152" y="962039"/>
                </a:cubicBezTo>
                <a:cubicBezTo>
                  <a:pt x="1220889" y="1001726"/>
                  <a:pt x="1252640" y="1047764"/>
                  <a:pt x="1266927" y="1123964"/>
                </a:cubicBezTo>
                <a:cubicBezTo>
                  <a:pt x="1281215" y="1200164"/>
                  <a:pt x="1322489" y="1365264"/>
                  <a:pt x="1247877" y="1419239"/>
                </a:cubicBezTo>
                <a:cubicBezTo>
                  <a:pt x="1173265" y="1473214"/>
                  <a:pt x="943077" y="1463689"/>
                  <a:pt x="781152" y="1428764"/>
                </a:cubicBezTo>
                <a:close/>
              </a:path>
            </a:pathLst>
          </a:custGeom>
          <a:noFill/>
          <a:ln w="254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</p:spTree>
    <p:extLst>
      <p:ext uri="{BB962C8B-B14F-4D97-AF65-F5344CB8AC3E}">
        <p14:creationId xmlns:p14="http://schemas.microsoft.com/office/powerpoint/2010/main" val="68165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1981C-E7C6-4C0B-976D-98C62727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25" y="1467763"/>
            <a:ext cx="10072425" cy="4723061"/>
          </a:xfrm>
        </p:spPr>
        <p:txBody>
          <a:bodyPr/>
          <a:lstStyle/>
          <a:p>
            <a:r>
              <a:rPr lang="ko-KR" altLang="en-US" dirty="0"/>
              <a:t>③ 계층적 군집화 </a:t>
            </a:r>
            <a:r>
              <a:rPr lang="en-US" altLang="ko-KR" dirty="0"/>
              <a:t>(Hierarchical Clustering) (8/11)</a:t>
            </a:r>
          </a:p>
          <a:p>
            <a:pPr lvl="1"/>
            <a:r>
              <a:rPr lang="ko-KR" altLang="en-US" dirty="0"/>
              <a:t>계층적 군집화 진행 과정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Step 5</a:t>
            </a:r>
            <a:r>
              <a:rPr lang="en-US" altLang="ko-KR" dirty="0"/>
              <a:t>) AD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가 군집으로 묶였으니</a:t>
            </a:r>
            <a:r>
              <a:rPr lang="en-US" altLang="ko-KR" dirty="0"/>
              <a:t>, </a:t>
            </a:r>
            <a:r>
              <a:rPr lang="ko-KR" altLang="en-US" dirty="0"/>
              <a:t>거리 행렬을 업데이트 함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45</a:t>
            </a:fld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FE02C20-FCA2-4ABE-B455-B5E5779C06C7}"/>
              </a:ext>
            </a:extLst>
          </p:cNvPr>
          <p:cNvCxnSpPr/>
          <p:nvPr/>
        </p:nvCxnSpPr>
        <p:spPr>
          <a:xfrm>
            <a:off x="1088466" y="3141637"/>
            <a:ext cx="0" cy="2462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195037-C9E5-4AED-A85B-085FEC756FAD}"/>
              </a:ext>
            </a:extLst>
          </p:cNvPr>
          <p:cNvCxnSpPr>
            <a:cxnSpLocks/>
          </p:cNvCxnSpPr>
          <p:nvPr/>
        </p:nvCxnSpPr>
        <p:spPr>
          <a:xfrm>
            <a:off x="1088465" y="5602295"/>
            <a:ext cx="28733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0EDCB7-B7FA-4AE3-AAF6-AB1DE436C14B}"/>
              </a:ext>
            </a:extLst>
          </p:cNvPr>
          <p:cNvSpPr txBox="1"/>
          <p:nvPr/>
        </p:nvSpPr>
        <p:spPr>
          <a:xfrm>
            <a:off x="3043872" y="5608589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5007B-4FAA-4655-9DBD-7CADB8C1877E}"/>
              </a:ext>
            </a:extLst>
          </p:cNvPr>
          <p:cNvSpPr txBox="1"/>
          <p:nvPr/>
        </p:nvSpPr>
        <p:spPr>
          <a:xfrm>
            <a:off x="253602" y="3323345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4866AA6-99AD-49B9-9BF7-BF2E45A14947}"/>
              </a:ext>
            </a:extLst>
          </p:cNvPr>
          <p:cNvSpPr>
            <a:spLocks noChangeAspect="1"/>
          </p:cNvSpPr>
          <p:nvPr/>
        </p:nvSpPr>
        <p:spPr>
          <a:xfrm>
            <a:off x="1675779" y="445930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790C71D-4047-4D22-8D0D-CF8CBA743965}"/>
              </a:ext>
            </a:extLst>
          </p:cNvPr>
          <p:cNvSpPr>
            <a:spLocks noChangeAspect="1"/>
          </p:cNvSpPr>
          <p:nvPr/>
        </p:nvSpPr>
        <p:spPr>
          <a:xfrm>
            <a:off x="2155816" y="5206232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1E985F4-6BD4-4ACF-89D4-1089D7C3D8D3}"/>
              </a:ext>
            </a:extLst>
          </p:cNvPr>
          <p:cNvSpPr>
            <a:spLocks noChangeAspect="1"/>
          </p:cNvSpPr>
          <p:nvPr/>
        </p:nvSpPr>
        <p:spPr>
          <a:xfrm>
            <a:off x="3306633" y="4305479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286254-29E2-47BC-B9AE-E96D8E67C153}"/>
              </a:ext>
            </a:extLst>
          </p:cNvPr>
          <p:cNvSpPr txBox="1"/>
          <p:nvPr/>
        </p:nvSpPr>
        <p:spPr>
          <a:xfrm>
            <a:off x="1409850" y="4051953"/>
            <a:ext cx="870752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28">
                <a:solidFill>
                  <a:schemeClr val="tx1">
                    <a:lumMod val="75000"/>
                    <a:lumOff val="25000"/>
                  </a:schemeClr>
                </a:solidFill>
              </a:rPr>
              <a:t>군집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ADC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7CBB053-BB74-4FEC-923C-DE882F35997C}"/>
              </a:ext>
            </a:extLst>
          </p:cNvPr>
          <p:cNvSpPr>
            <a:spLocks noChangeAspect="1"/>
          </p:cNvSpPr>
          <p:nvPr/>
        </p:nvSpPr>
        <p:spPr>
          <a:xfrm>
            <a:off x="4435852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861E857-4438-493E-91EB-A0FA9DF93FAB}"/>
              </a:ext>
            </a:extLst>
          </p:cNvPr>
          <p:cNvSpPr>
            <a:spLocks noChangeAspect="1"/>
          </p:cNvSpPr>
          <p:nvPr/>
        </p:nvSpPr>
        <p:spPr>
          <a:xfrm>
            <a:off x="4966155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A26BCB-F411-4746-B3ED-0826A1FA3178}"/>
              </a:ext>
            </a:extLst>
          </p:cNvPr>
          <p:cNvSpPr>
            <a:spLocks noChangeAspect="1"/>
          </p:cNvSpPr>
          <p:nvPr/>
        </p:nvSpPr>
        <p:spPr>
          <a:xfrm>
            <a:off x="5496458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26A67A-F0EF-488B-9F69-770F8CB76062}"/>
              </a:ext>
            </a:extLst>
          </p:cNvPr>
          <p:cNvSpPr>
            <a:spLocks noChangeAspect="1"/>
          </p:cNvSpPr>
          <p:nvPr/>
        </p:nvSpPr>
        <p:spPr>
          <a:xfrm>
            <a:off x="6026761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563B853-BB7F-41D6-827E-4249CDB5C6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04149" y="3239941"/>
          <a:ext cx="3301510" cy="2362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302">
                  <a:extLst>
                    <a:ext uri="{9D8B030D-6E8A-4147-A177-3AD203B41FA5}">
                      <a16:colId xmlns:a16="http://schemas.microsoft.com/office/drawing/2014/main" val="2399496262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3784359083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3815438428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680856843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3610862831"/>
                    </a:ext>
                  </a:extLst>
                </a:gridCol>
              </a:tblGrid>
              <a:tr h="47247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ADC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949039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ADC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10</a:t>
                      </a:r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497962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62850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10289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3287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114E0F6-93ED-40D7-B891-0A78124C2397}"/>
              </a:ext>
            </a:extLst>
          </p:cNvPr>
          <p:cNvSpPr txBox="1"/>
          <p:nvPr/>
        </p:nvSpPr>
        <p:spPr>
          <a:xfrm>
            <a:off x="7003037" y="2817702"/>
            <a:ext cx="3103735" cy="375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거리 행렬 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(Distance Matrix)</a:t>
            </a:r>
            <a:endParaRPr lang="ko-KR" altLang="en-US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0976188-B538-4944-B7CE-153CF8AAF2A5}"/>
              </a:ext>
            </a:extLst>
          </p:cNvPr>
          <p:cNvCxnSpPr>
            <a:cxnSpLocks/>
            <a:stCxn id="17" idx="0"/>
            <a:endCxn id="18" idx="0"/>
          </p:cNvCxnSpPr>
          <p:nvPr/>
        </p:nvCxnSpPr>
        <p:spPr>
          <a:xfrm rot="5400000" flipH="1" flipV="1">
            <a:off x="4854830" y="5035784"/>
            <a:ext cx="11139" cy="530303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E0872B5-BEB4-46F4-B258-6690435F1A50}"/>
              </a:ext>
            </a:extLst>
          </p:cNvPr>
          <p:cNvSpPr>
            <a:spLocks noChangeAspect="1"/>
          </p:cNvSpPr>
          <p:nvPr/>
        </p:nvSpPr>
        <p:spPr>
          <a:xfrm>
            <a:off x="1675780" y="4914489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E45DA42-CD95-47B8-8ADB-3AD96560C824}"/>
              </a:ext>
            </a:extLst>
          </p:cNvPr>
          <p:cNvCxnSpPr>
            <a:cxnSpLocks/>
            <a:stCxn id="34" idx="0"/>
            <a:endCxn id="19" idx="0"/>
          </p:cNvCxnSpPr>
          <p:nvPr/>
        </p:nvCxnSpPr>
        <p:spPr>
          <a:xfrm rot="16200000" flipH="1">
            <a:off x="5145031" y="4795681"/>
            <a:ext cx="215052" cy="795455"/>
          </a:xfrm>
          <a:prstGeom prst="bentConnector3">
            <a:avLst>
              <a:gd name="adj1" fmla="val -93234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E07F2EE-235B-4331-8D2C-DA030B5D9089}"/>
              </a:ext>
            </a:extLst>
          </p:cNvPr>
          <p:cNvSpPr>
            <a:spLocks noChangeAspect="1"/>
          </p:cNvSpPr>
          <p:nvPr/>
        </p:nvSpPr>
        <p:spPr>
          <a:xfrm>
            <a:off x="4834043" y="5085883"/>
            <a:ext cx="41573" cy="415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ACF4B041-4CFD-4883-9D5E-FA4C62ECA486}"/>
              </a:ext>
            </a:extLst>
          </p:cNvPr>
          <p:cNvSpPr/>
          <p:nvPr/>
        </p:nvSpPr>
        <p:spPr>
          <a:xfrm>
            <a:off x="1503671" y="4306935"/>
            <a:ext cx="1132515" cy="1278208"/>
          </a:xfrm>
          <a:custGeom>
            <a:avLst/>
            <a:gdLst>
              <a:gd name="connsiteX0" fmla="*/ 781152 w 1291229"/>
              <a:gd name="connsiteY0" fmla="*/ 1428764 h 1457339"/>
              <a:gd name="connsiteX1" fmla="*/ 276327 w 1291229"/>
              <a:gd name="connsiteY1" fmla="*/ 1209689 h 1457339"/>
              <a:gd name="connsiteX2" fmla="*/ 19152 w 1291229"/>
              <a:gd name="connsiteY2" fmla="*/ 790589 h 1457339"/>
              <a:gd name="connsiteX3" fmla="*/ 66777 w 1291229"/>
              <a:gd name="connsiteY3" fmla="*/ 257189 h 1457339"/>
              <a:gd name="connsiteX4" fmla="*/ 447777 w 1291229"/>
              <a:gd name="connsiteY4" fmla="*/ 14 h 1457339"/>
              <a:gd name="connsiteX5" fmla="*/ 724002 w 1291229"/>
              <a:gd name="connsiteY5" fmla="*/ 247664 h 1457339"/>
              <a:gd name="connsiteX6" fmla="*/ 714477 w 1291229"/>
              <a:gd name="connsiteY6" fmla="*/ 714389 h 1457339"/>
              <a:gd name="connsiteX7" fmla="*/ 914502 w 1291229"/>
              <a:gd name="connsiteY7" fmla="*/ 885839 h 1457339"/>
              <a:gd name="connsiteX8" fmla="*/ 1162152 w 1291229"/>
              <a:gd name="connsiteY8" fmla="*/ 962039 h 1457339"/>
              <a:gd name="connsiteX9" fmla="*/ 1266927 w 1291229"/>
              <a:gd name="connsiteY9" fmla="*/ 1123964 h 1457339"/>
              <a:gd name="connsiteX10" fmla="*/ 1247877 w 1291229"/>
              <a:gd name="connsiteY10" fmla="*/ 1419239 h 1457339"/>
              <a:gd name="connsiteX11" fmla="*/ 781152 w 1291229"/>
              <a:gd name="connsiteY11" fmla="*/ 1428764 h 14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91229" h="1457339">
                <a:moveTo>
                  <a:pt x="781152" y="1428764"/>
                </a:moveTo>
                <a:cubicBezTo>
                  <a:pt x="619227" y="1393839"/>
                  <a:pt x="403327" y="1316051"/>
                  <a:pt x="276327" y="1209689"/>
                </a:cubicBezTo>
                <a:cubicBezTo>
                  <a:pt x="149327" y="1103327"/>
                  <a:pt x="54077" y="949339"/>
                  <a:pt x="19152" y="790589"/>
                </a:cubicBezTo>
                <a:cubicBezTo>
                  <a:pt x="-15773" y="631839"/>
                  <a:pt x="-4660" y="388951"/>
                  <a:pt x="66777" y="257189"/>
                </a:cubicBezTo>
                <a:cubicBezTo>
                  <a:pt x="138214" y="125427"/>
                  <a:pt x="338240" y="1601"/>
                  <a:pt x="447777" y="14"/>
                </a:cubicBezTo>
                <a:cubicBezTo>
                  <a:pt x="557314" y="-1573"/>
                  <a:pt x="679552" y="128602"/>
                  <a:pt x="724002" y="247664"/>
                </a:cubicBezTo>
                <a:cubicBezTo>
                  <a:pt x="768452" y="366726"/>
                  <a:pt x="682727" y="608026"/>
                  <a:pt x="714477" y="714389"/>
                </a:cubicBezTo>
                <a:cubicBezTo>
                  <a:pt x="746227" y="820751"/>
                  <a:pt x="839890" y="844564"/>
                  <a:pt x="914502" y="885839"/>
                </a:cubicBezTo>
                <a:cubicBezTo>
                  <a:pt x="989114" y="927114"/>
                  <a:pt x="1103415" y="922352"/>
                  <a:pt x="1162152" y="962039"/>
                </a:cubicBezTo>
                <a:cubicBezTo>
                  <a:pt x="1220889" y="1001726"/>
                  <a:pt x="1252640" y="1047764"/>
                  <a:pt x="1266927" y="1123964"/>
                </a:cubicBezTo>
                <a:cubicBezTo>
                  <a:pt x="1281215" y="1200164"/>
                  <a:pt x="1322489" y="1365264"/>
                  <a:pt x="1247877" y="1419239"/>
                </a:cubicBezTo>
                <a:cubicBezTo>
                  <a:pt x="1173265" y="1473214"/>
                  <a:pt x="943077" y="1463689"/>
                  <a:pt x="781152" y="1428764"/>
                </a:cubicBezTo>
                <a:close/>
              </a:path>
            </a:pathLst>
          </a:custGeom>
          <a:noFill/>
          <a:ln w="254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26500C-6382-441E-AC04-49934418D401}"/>
              </a:ext>
            </a:extLst>
          </p:cNvPr>
          <p:cNvSpPr txBox="1"/>
          <p:nvPr/>
        </p:nvSpPr>
        <p:spPr>
          <a:xfrm>
            <a:off x="2184878" y="2625515"/>
            <a:ext cx="4113627" cy="88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앞서 살펴본 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가지 거리 계산 방법 중</a:t>
            </a:r>
            <a:endParaRPr lang="en-US" altLang="ko-KR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가지를 선택하여 계산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1F1B0D1-1611-4EC1-8F4F-6E73C678277D}"/>
              </a:ext>
            </a:extLst>
          </p:cNvPr>
          <p:cNvCxnSpPr>
            <a:cxnSpLocks/>
          </p:cNvCxnSpPr>
          <p:nvPr/>
        </p:nvCxnSpPr>
        <p:spPr>
          <a:xfrm>
            <a:off x="5664160" y="3087231"/>
            <a:ext cx="2723475" cy="7936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833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1981C-E7C6-4C0B-976D-98C62727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25" y="1467763"/>
            <a:ext cx="10072425" cy="4723061"/>
          </a:xfrm>
        </p:spPr>
        <p:txBody>
          <a:bodyPr/>
          <a:lstStyle/>
          <a:p>
            <a:r>
              <a:rPr lang="ko-KR" altLang="en-US" dirty="0"/>
              <a:t>③ 계층적 군집화 </a:t>
            </a:r>
            <a:r>
              <a:rPr lang="en-US" altLang="ko-KR" dirty="0"/>
              <a:t>(Hierarchical Clustering) (9/11)</a:t>
            </a:r>
          </a:p>
          <a:p>
            <a:pPr lvl="1"/>
            <a:r>
              <a:rPr lang="ko-KR" altLang="en-US" dirty="0"/>
              <a:t>계층적 군집화 진행 과정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Step 6</a:t>
            </a:r>
            <a:r>
              <a:rPr lang="en-US" altLang="ko-KR" dirty="0"/>
              <a:t>) </a:t>
            </a:r>
            <a:r>
              <a:rPr lang="ko-KR" altLang="en-US" dirty="0"/>
              <a:t>비교 대상이 없으므로</a:t>
            </a:r>
            <a:r>
              <a:rPr lang="en-US" altLang="ko-KR" dirty="0"/>
              <a:t>, </a:t>
            </a:r>
            <a:r>
              <a:rPr lang="ko-KR" altLang="en-US" dirty="0"/>
              <a:t>군집화 학습 종료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46</a:t>
            </a:fld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FE02C20-FCA2-4ABE-B455-B5E5779C06C7}"/>
              </a:ext>
            </a:extLst>
          </p:cNvPr>
          <p:cNvCxnSpPr/>
          <p:nvPr/>
        </p:nvCxnSpPr>
        <p:spPr>
          <a:xfrm>
            <a:off x="1088466" y="3141637"/>
            <a:ext cx="0" cy="2462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195037-C9E5-4AED-A85B-085FEC756FAD}"/>
              </a:ext>
            </a:extLst>
          </p:cNvPr>
          <p:cNvCxnSpPr>
            <a:cxnSpLocks/>
          </p:cNvCxnSpPr>
          <p:nvPr/>
        </p:nvCxnSpPr>
        <p:spPr>
          <a:xfrm>
            <a:off x="1088465" y="5602295"/>
            <a:ext cx="28733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0EDCB7-B7FA-4AE3-AAF6-AB1DE436C14B}"/>
              </a:ext>
            </a:extLst>
          </p:cNvPr>
          <p:cNvSpPr txBox="1"/>
          <p:nvPr/>
        </p:nvSpPr>
        <p:spPr>
          <a:xfrm>
            <a:off x="3043872" y="5608589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5007B-4FAA-4655-9DBD-7CADB8C1877E}"/>
              </a:ext>
            </a:extLst>
          </p:cNvPr>
          <p:cNvSpPr txBox="1"/>
          <p:nvPr/>
        </p:nvSpPr>
        <p:spPr>
          <a:xfrm>
            <a:off x="253602" y="3323345"/>
            <a:ext cx="857286" cy="28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2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22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4866AA6-99AD-49B9-9BF7-BF2E45A14947}"/>
              </a:ext>
            </a:extLst>
          </p:cNvPr>
          <p:cNvSpPr>
            <a:spLocks noChangeAspect="1"/>
          </p:cNvSpPr>
          <p:nvPr/>
        </p:nvSpPr>
        <p:spPr>
          <a:xfrm>
            <a:off x="1675779" y="445930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790C71D-4047-4D22-8D0D-CF8CBA743965}"/>
              </a:ext>
            </a:extLst>
          </p:cNvPr>
          <p:cNvSpPr>
            <a:spLocks noChangeAspect="1"/>
          </p:cNvSpPr>
          <p:nvPr/>
        </p:nvSpPr>
        <p:spPr>
          <a:xfrm>
            <a:off x="2155816" y="5206232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1E985F4-6BD4-4ACF-89D4-1089D7C3D8D3}"/>
              </a:ext>
            </a:extLst>
          </p:cNvPr>
          <p:cNvSpPr>
            <a:spLocks noChangeAspect="1"/>
          </p:cNvSpPr>
          <p:nvPr/>
        </p:nvSpPr>
        <p:spPr>
          <a:xfrm>
            <a:off x="3306633" y="4305479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7CBB053-BB74-4FEC-923C-DE882F35997C}"/>
              </a:ext>
            </a:extLst>
          </p:cNvPr>
          <p:cNvSpPr>
            <a:spLocks noChangeAspect="1"/>
          </p:cNvSpPr>
          <p:nvPr/>
        </p:nvSpPr>
        <p:spPr>
          <a:xfrm>
            <a:off x="4435852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861E857-4438-493E-91EB-A0FA9DF93FAB}"/>
              </a:ext>
            </a:extLst>
          </p:cNvPr>
          <p:cNvSpPr>
            <a:spLocks noChangeAspect="1"/>
          </p:cNvSpPr>
          <p:nvPr/>
        </p:nvSpPr>
        <p:spPr>
          <a:xfrm>
            <a:off x="4966155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A26BCB-F411-4746-B3ED-0826A1FA3178}"/>
              </a:ext>
            </a:extLst>
          </p:cNvPr>
          <p:cNvSpPr>
            <a:spLocks noChangeAspect="1"/>
          </p:cNvSpPr>
          <p:nvPr/>
        </p:nvSpPr>
        <p:spPr>
          <a:xfrm>
            <a:off x="5496458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26A67A-F0EF-488B-9F69-770F8CB76062}"/>
              </a:ext>
            </a:extLst>
          </p:cNvPr>
          <p:cNvSpPr>
            <a:spLocks noChangeAspect="1"/>
          </p:cNvSpPr>
          <p:nvPr/>
        </p:nvSpPr>
        <p:spPr>
          <a:xfrm>
            <a:off x="6026761" y="5300935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563B853-BB7F-41D6-827E-4249CDB5C6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04149" y="3239941"/>
          <a:ext cx="3301510" cy="2362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302">
                  <a:extLst>
                    <a:ext uri="{9D8B030D-6E8A-4147-A177-3AD203B41FA5}">
                      <a16:colId xmlns:a16="http://schemas.microsoft.com/office/drawing/2014/main" val="2399496262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3784359083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3815438428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680856843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3610862831"/>
                    </a:ext>
                  </a:extLst>
                </a:gridCol>
              </a:tblGrid>
              <a:tr h="47247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40100" marB="4010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ADCB</a:t>
                      </a:r>
                      <a:endParaRPr lang="ko-KR" altLang="en-US" sz="1800" dirty="0"/>
                    </a:p>
                  </a:txBody>
                  <a:tcPr marL="0" marR="0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949039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ADCB</a:t>
                      </a:r>
                      <a:endParaRPr lang="ko-KR" altLang="en-US" sz="1800" dirty="0"/>
                    </a:p>
                  </a:txBody>
                  <a:tcPr marL="0" marR="0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0" marR="0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0" marR="0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497962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0" marR="0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0" marR="0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0" marR="0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62850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0" marR="0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0" marR="0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L="0" marR="0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10289"/>
                  </a:ext>
                </a:extLst>
              </a:tr>
              <a:tr h="47247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40100" marB="4010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3287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114E0F6-93ED-40D7-B891-0A78124C2397}"/>
              </a:ext>
            </a:extLst>
          </p:cNvPr>
          <p:cNvSpPr txBox="1"/>
          <p:nvPr/>
        </p:nvSpPr>
        <p:spPr>
          <a:xfrm>
            <a:off x="7003037" y="2817702"/>
            <a:ext cx="3103735" cy="375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거리 행렬 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(Distance Matrix)</a:t>
            </a:r>
            <a:endParaRPr lang="ko-KR" altLang="en-US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0976188-B538-4944-B7CE-153CF8AAF2A5}"/>
              </a:ext>
            </a:extLst>
          </p:cNvPr>
          <p:cNvCxnSpPr>
            <a:cxnSpLocks/>
            <a:stCxn id="17" idx="0"/>
            <a:endCxn id="18" idx="0"/>
          </p:cNvCxnSpPr>
          <p:nvPr/>
        </p:nvCxnSpPr>
        <p:spPr>
          <a:xfrm rot="5400000" flipH="1" flipV="1">
            <a:off x="4854830" y="5035784"/>
            <a:ext cx="11139" cy="530303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E0872B5-BEB4-46F4-B258-6690435F1A50}"/>
              </a:ext>
            </a:extLst>
          </p:cNvPr>
          <p:cNvSpPr>
            <a:spLocks noChangeAspect="1"/>
          </p:cNvSpPr>
          <p:nvPr/>
        </p:nvSpPr>
        <p:spPr>
          <a:xfrm>
            <a:off x="1675780" y="4914489"/>
            <a:ext cx="307654" cy="30765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3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E45DA42-CD95-47B8-8ADB-3AD96560C824}"/>
              </a:ext>
            </a:extLst>
          </p:cNvPr>
          <p:cNvCxnSpPr>
            <a:cxnSpLocks/>
            <a:stCxn id="34" idx="0"/>
            <a:endCxn id="19" idx="0"/>
          </p:cNvCxnSpPr>
          <p:nvPr/>
        </p:nvCxnSpPr>
        <p:spPr>
          <a:xfrm rot="16200000" flipH="1">
            <a:off x="5145031" y="4795681"/>
            <a:ext cx="215052" cy="795455"/>
          </a:xfrm>
          <a:prstGeom prst="bentConnector3">
            <a:avLst>
              <a:gd name="adj1" fmla="val -93234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DE07F2EE-235B-4331-8D2C-DA030B5D9089}"/>
              </a:ext>
            </a:extLst>
          </p:cNvPr>
          <p:cNvSpPr>
            <a:spLocks noChangeAspect="1"/>
          </p:cNvSpPr>
          <p:nvPr/>
        </p:nvSpPr>
        <p:spPr>
          <a:xfrm>
            <a:off x="4834043" y="5085883"/>
            <a:ext cx="41573" cy="415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CDCB976-7441-4A2F-9F5B-017CB6C14EED}"/>
              </a:ext>
            </a:extLst>
          </p:cNvPr>
          <p:cNvCxnSpPr>
            <a:cxnSpLocks/>
            <a:stCxn id="29" idx="0"/>
            <a:endCxn id="20" idx="0"/>
          </p:cNvCxnSpPr>
          <p:nvPr/>
        </p:nvCxnSpPr>
        <p:spPr>
          <a:xfrm rot="16200000" flipH="1">
            <a:off x="5566080" y="4686428"/>
            <a:ext cx="433561" cy="795454"/>
          </a:xfrm>
          <a:prstGeom prst="bentConnector3">
            <a:avLst>
              <a:gd name="adj1" fmla="val -46245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EA31F529-92C1-4200-8F24-3D7AAA31CF1B}"/>
              </a:ext>
            </a:extLst>
          </p:cNvPr>
          <p:cNvSpPr>
            <a:spLocks noChangeAspect="1"/>
          </p:cNvSpPr>
          <p:nvPr/>
        </p:nvSpPr>
        <p:spPr>
          <a:xfrm>
            <a:off x="5364347" y="4867374"/>
            <a:ext cx="41573" cy="415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그래픽 22" descr="시계 방향으로 굽은 화살표">
            <a:extLst>
              <a:ext uri="{FF2B5EF4-FFF2-40B4-BE49-F238E27FC236}">
                <a16:creationId xmlns:a16="http://schemas.microsoft.com/office/drawing/2014/main" id="{DDF35B44-70F1-4CC5-BA51-BAAB31B679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391837">
            <a:off x="3862121" y="3641676"/>
            <a:ext cx="802005" cy="80200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A24AD0B-BDBB-4C17-AC79-3D674F292006}"/>
              </a:ext>
            </a:extLst>
          </p:cNvPr>
          <p:cNvSpPr txBox="1"/>
          <p:nvPr/>
        </p:nvSpPr>
        <p:spPr>
          <a:xfrm>
            <a:off x="2963397" y="3212677"/>
            <a:ext cx="2944909" cy="65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계층적 군집화로 구한</a:t>
            </a:r>
            <a:endParaRPr lang="en-US" altLang="ko-KR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842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덴드로그램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(Dendrogram)</a:t>
            </a:r>
            <a:endParaRPr lang="ko-KR" altLang="en-US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77AF8F1-F7B7-48E5-AA62-DFD27A4F5BDC}"/>
              </a:ext>
            </a:extLst>
          </p:cNvPr>
          <p:cNvSpPr/>
          <p:nvPr/>
        </p:nvSpPr>
        <p:spPr>
          <a:xfrm>
            <a:off x="4095088" y="4386187"/>
            <a:ext cx="2514637" cy="1439784"/>
          </a:xfrm>
          <a:prstGeom prst="roundRect">
            <a:avLst/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</p:spTree>
    <p:extLst>
      <p:ext uri="{BB962C8B-B14F-4D97-AF65-F5344CB8AC3E}">
        <p14:creationId xmlns:p14="http://schemas.microsoft.com/office/powerpoint/2010/main" val="1199867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1981C-E7C6-4C0B-976D-98C62727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25" y="1467763"/>
            <a:ext cx="10072425" cy="4723061"/>
          </a:xfrm>
        </p:spPr>
        <p:txBody>
          <a:bodyPr/>
          <a:lstStyle/>
          <a:p>
            <a:r>
              <a:rPr lang="ko-KR" altLang="en-US" dirty="0"/>
              <a:t>③ 계층적 군집화 </a:t>
            </a:r>
            <a:r>
              <a:rPr lang="en-US" altLang="ko-KR" dirty="0"/>
              <a:t>(Hierarchical Clustering) (10/11)</a:t>
            </a:r>
          </a:p>
          <a:p>
            <a:pPr lvl="1"/>
            <a:r>
              <a:rPr lang="ko-KR" altLang="en-US" dirty="0"/>
              <a:t>계층적 군집화 진행 과정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Step 7</a:t>
            </a:r>
            <a:r>
              <a:rPr lang="en-US" altLang="ko-KR" dirty="0"/>
              <a:t>) </a:t>
            </a:r>
            <a:r>
              <a:rPr lang="ko-KR" altLang="en-US" dirty="0" err="1"/>
              <a:t>덴드로그램</a:t>
            </a:r>
            <a:r>
              <a:rPr lang="ko-KR" altLang="en-US" dirty="0"/>
              <a:t> </a:t>
            </a:r>
            <a:r>
              <a:rPr lang="en-US" altLang="ko-KR" dirty="0"/>
              <a:t>(Dendrogram)</a:t>
            </a:r>
            <a:r>
              <a:rPr lang="ko-KR" altLang="en-US" dirty="0"/>
              <a:t>을 보고</a:t>
            </a:r>
            <a:r>
              <a:rPr lang="en-US" altLang="ko-KR" dirty="0"/>
              <a:t>, </a:t>
            </a:r>
            <a:r>
              <a:rPr lang="ko-KR" altLang="en-US" dirty="0"/>
              <a:t>적절한 수준에서 트리를 잘라 최종 군집을 결정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47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5C670E-1463-4500-A06A-26BD32772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23" y="2879124"/>
            <a:ext cx="4243943" cy="3375104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31127028-B8B0-4537-B29C-6432AEE99496}"/>
              </a:ext>
            </a:extLst>
          </p:cNvPr>
          <p:cNvSpPr/>
          <p:nvPr/>
        </p:nvSpPr>
        <p:spPr>
          <a:xfrm>
            <a:off x="4685248" y="4024150"/>
            <a:ext cx="804445" cy="10801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4FD58EA-8172-44BA-A2FB-B4F49E10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235" y="2879124"/>
            <a:ext cx="4243943" cy="3375104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5AD0025-3E48-4917-B05B-8C93B897B0A0}"/>
              </a:ext>
            </a:extLst>
          </p:cNvPr>
          <p:cNvCxnSpPr/>
          <p:nvPr/>
        </p:nvCxnSpPr>
        <p:spPr>
          <a:xfrm>
            <a:off x="5748923" y="3308744"/>
            <a:ext cx="41829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308BDD-0B3D-41CC-8942-D7E0CB27599B}"/>
              </a:ext>
            </a:extLst>
          </p:cNvPr>
          <p:cNvSpPr txBox="1"/>
          <p:nvPr/>
        </p:nvSpPr>
        <p:spPr>
          <a:xfrm>
            <a:off x="9383840" y="3004874"/>
            <a:ext cx="885179" cy="308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3" dirty="0">
                <a:solidFill>
                  <a:srgbClr val="C00000"/>
                </a:solidFill>
              </a:rPr>
              <a:t>2</a:t>
            </a:r>
            <a:r>
              <a:rPr lang="ko-KR" altLang="en-US" sz="1403" dirty="0">
                <a:solidFill>
                  <a:srgbClr val="C00000"/>
                </a:solidFill>
              </a:rPr>
              <a:t>개 군집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6AEDC06-A594-411C-AEF2-CB191686413E}"/>
              </a:ext>
            </a:extLst>
          </p:cNvPr>
          <p:cNvCxnSpPr/>
          <p:nvPr/>
        </p:nvCxnSpPr>
        <p:spPr>
          <a:xfrm>
            <a:off x="5748923" y="3752278"/>
            <a:ext cx="4182977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23FF398-D4BC-4CB4-B9DF-BDEFC6DF4FD4}"/>
              </a:ext>
            </a:extLst>
          </p:cNvPr>
          <p:cNvSpPr txBox="1"/>
          <p:nvPr/>
        </p:nvSpPr>
        <p:spPr>
          <a:xfrm>
            <a:off x="9383840" y="3443882"/>
            <a:ext cx="885179" cy="308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3" dirty="0">
                <a:solidFill>
                  <a:srgbClr val="008000"/>
                </a:solidFill>
              </a:rPr>
              <a:t>3</a:t>
            </a:r>
            <a:r>
              <a:rPr lang="ko-KR" altLang="en-US" sz="1403" dirty="0">
                <a:solidFill>
                  <a:srgbClr val="008000"/>
                </a:solidFill>
              </a:rPr>
              <a:t>개 군집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DF402E4-4423-4D69-BAD6-0319FF3D2C32}"/>
              </a:ext>
            </a:extLst>
          </p:cNvPr>
          <p:cNvCxnSpPr/>
          <p:nvPr/>
        </p:nvCxnSpPr>
        <p:spPr>
          <a:xfrm>
            <a:off x="5748923" y="4611634"/>
            <a:ext cx="4182977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F7177DF-D8F1-4D2F-9B6F-A8576DCE9B98}"/>
              </a:ext>
            </a:extLst>
          </p:cNvPr>
          <p:cNvSpPr txBox="1"/>
          <p:nvPr/>
        </p:nvSpPr>
        <p:spPr>
          <a:xfrm>
            <a:off x="9383840" y="4303238"/>
            <a:ext cx="885179" cy="308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3" dirty="0">
                <a:solidFill>
                  <a:schemeClr val="accent2"/>
                </a:solidFill>
              </a:rPr>
              <a:t>5</a:t>
            </a:r>
            <a:r>
              <a:rPr lang="ko-KR" altLang="en-US" sz="1403" dirty="0">
                <a:solidFill>
                  <a:schemeClr val="accent2"/>
                </a:solidFill>
              </a:rPr>
              <a:t>개 군집</a:t>
            </a:r>
          </a:p>
        </p:txBody>
      </p:sp>
    </p:spTree>
    <p:extLst>
      <p:ext uri="{BB962C8B-B14F-4D97-AF65-F5344CB8AC3E}">
        <p14:creationId xmlns:p14="http://schemas.microsoft.com/office/powerpoint/2010/main" val="28111722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325" y="1467763"/>
                <a:ext cx="10072425" cy="4723061"/>
              </a:xfrm>
            </p:spPr>
            <p:txBody>
              <a:bodyPr/>
              <a:lstStyle/>
              <a:p>
                <a:r>
                  <a:rPr lang="ko-KR" altLang="en-US" dirty="0"/>
                  <a:t>③ 계층적 군집화 </a:t>
                </a:r>
                <a:r>
                  <a:rPr lang="en-US" altLang="ko-KR" dirty="0"/>
                  <a:t>(Hierarchical Clustering) (11/11)</a:t>
                </a:r>
              </a:p>
              <a:p>
                <a:pPr lvl="1"/>
                <a:r>
                  <a:rPr lang="ko-KR" altLang="en-US" dirty="0"/>
                  <a:t>장점</a:t>
                </a:r>
                <a:endParaRPr lang="en-US" altLang="ko-KR" dirty="0"/>
              </a:p>
              <a:p>
                <a:pPr lvl="2"/>
                <a:r>
                  <a:rPr lang="ko-KR" altLang="en-US" dirty="0" err="1"/>
                  <a:t>덴드로그램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(Dendrogram)</a:t>
                </a:r>
                <a:r>
                  <a:rPr lang="ko-KR" altLang="en-US" dirty="0"/>
                  <a:t>을 통해 전체 군집들 사이의 구조적 관계를 쉽게 살펴볼 수 있음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평균 군집화</a:t>
                </a:r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-Means Clustering)</a:t>
                </a:r>
                <a:r>
                  <a:rPr lang="ko-KR" altLang="en-US" dirty="0"/>
                  <a:t>와 달리 군집의 수를 사전에 결정할 필요가 없음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/>
                  <a:t>단점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데이터셋이 매우 클 경우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계산 속도가 느림 </a:t>
                </a:r>
                <a:r>
                  <a:rPr lang="en-US" altLang="ko-KR" dirty="0"/>
                  <a:t>(Time Complexity</a:t>
                </a:r>
                <a:r>
                  <a:rPr lang="ko-KR" altLang="en-US" dirty="0"/>
                  <a:t>가 높다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/>
                  <a:t>이상치 </a:t>
                </a:r>
                <a:r>
                  <a:rPr lang="en-US" altLang="ko-KR" dirty="0"/>
                  <a:t>(Outlier)</a:t>
                </a:r>
                <a:r>
                  <a:rPr lang="ko-KR" altLang="en-US" dirty="0"/>
                  <a:t>에 의해서 전혀 엉뚱한 </a:t>
                </a:r>
                <a:r>
                  <a:rPr lang="ko-KR" altLang="en-US" dirty="0" err="1"/>
                  <a:t>덴드로그램이</a:t>
                </a:r>
                <a:r>
                  <a:rPr lang="ko-KR" altLang="en-US" dirty="0"/>
                  <a:t> 생성될 수 있음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일단 데이터가 특정 군집에 할당되면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다른 군집으로 포함이 불가능 하기 때문에</a:t>
                </a:r>
                <a:br>
                  <a:rPr lang="en-US" altLang="ko-KR" dirty="0"/>
                </a:br>
                <a:r>
                  <a:rPr lang="ko-KR" altLang="en-US" dirty="0"/>
                  <a:t>때때로 잘못된 군집 결과를 초래할 수 있음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325" y="1467763"/>
                <a:ext cx="10072425" cy="4723061"/>
              </a:xfrm>
              <a:blipFill>
                <a:blip r:embed="rId2"/>
                <a:stretch>
                  <a:fillRect l="-242" t="-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63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711161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05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54294" y="2613238"/>
            <a:ext cx="1717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군집화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평가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826302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F692E9-7326-44BB-9FE6-9F8F397BE649}"/>
              </a:ext>
            </a:extLst>
          </p:cNvPr>
          <p:cNvSpPr/>
          <p:nvPr/>
        </p:nvSpPr>
        <p:spPr>
          <a:xfrm>
            <a:off x="3400638" y="4356695"/>
            <a:ext cx="3475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다음 자료를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기반으로 제작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난생처음 인공지능 입문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출판사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한빛아카데미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128E12-5CBF-40D9-9B48-CFCE54D7DC8A}"/>
              </a:ext>
            </a:extLst>
          </p:cNvPr>
          <p:cNvSpPr/>
          <p:nvPr/>
        </p:nvSpPr>
        <p:spPr>
          <a:xfrm>
            <a:off x="306140" y="7020991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머신러닝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지도학습</a:t>
            </a:r>
          </a:p>
        </p:txBody>
      </p:sp>
    </p:spTree>
    <p:extLst>
      <p:ext uri="{BB962C8B-B14F-4D97-AF65-F5344CB8AC3E}">
        <p14:creationId xmlns:p14="http://schemas.microsoft.com/office/powerpoint/2010/main" val="324768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FBA1269-CA86-4642-BE7A-29967F00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① 지도학습 </a:t>
            </a:r>
            <a:r>
              <a:rPr lang="en-US" altLang="ko-KR" dirty="0"/>
              <a:t>(Supervised Learning) (1/4)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0B4C26-B393-447D-89FE-FFF38290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① 지도학습 </a:t>
            </a:r>
            <a:r>
              <a:rPr lang="en-US" altLang="ko-KR" dirty="0"/>
              <a:t>(Supervised Learning) (1/4)</a:t>
            </a:r>
          </a:p>
          <a:p>
            <a:pPr lvl="1"/>
            <a:r>
              <a:rPr lang="ko-KR" altLang="en-US" dirty="0" err="1"/>
              <a:t>입력값에</a:t>
            </a:r>
            <a:r>
              <a:rPr lang="ko-KR" altLang="en-US" dirty="0"/>
              <a:t> 대한 정답 </a:t>
            </a:r>
            <a:r>
              <a:rPr lang="en-US" altLang="ko-KR" dirty="0"/>
              <a:t>(=</a:t>
            </a:r>
            <a:r>
              <a:rPr lang="ko-KR" altLang="en-US" dirty="0"/>
              <a:t>결과값</a:t>
            </a:r>
            <a:r>
              <a:rPr lang="en-US" altLang="ko-KR" dirty="0"/>
              <a:t>)</a:t>
            </a:r>
            <a:r>
              <a:rPr lang="ko-KR" altLang="en-US" dirty="0"/>
              <a:t>을 알고 있는 학습 데이터를 활용하여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모델을 학습시키는 방식</a:t>
            </a:r>
            <a:endParaRPr lang="en-US" altLang="ko-KR" dirty="0"/>
          </a:p>
          <a:p>
            <a:pPr lvl="1"/>
            <a:r>
              <a:rPr lang="ko-KR" altLang="en-US" dirty="0" err="1"/>
              <a:t>입력값에</a:t>
            </a:r>
            <a:r>
              <a:rPr lang="ko-KR" altLang="en-US" dirty="0"/>
              <a:t> 대한 정답 </a:t>
            </a:r>
            <a:r>
              <a:rPr lang="en-US" altLang="ko-KR" dirty="0"/>
              <a:t>(=</a:t>
            </a:r>
            <a:r>
              <a:rPr lang="ko-KR" altLang="en-US" dirty="0"/>
              <a:t>결과값</a:t>
            </a:r>
            <a:r>
              <a:rPr lang="en-US" altLang="ko-KR" dirty="0"/>
              <a:t>)</a:t>
            </a:r>
            <a:r>
              <a:rPr lang="ko-KR" altLang="en-US" dirty="0"/>
              <a:t>을 레이블 </a:t>
            </a:r>
            <a:r>
              <a:rPr lang="en-US" altLang="ko-KR" dirty="0"/>
              <a:t>(Label)</a:t>
            </a:r>
            <a:r>
              <a:rPr lang="ko-KR" altLang="en-US" dirty="0"/>
              <a:t>이라고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117DA8-C335-427E-A8E2-F1D3268A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61A8D2-B58F-4A22-AA09-A36DBAB2B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57" y="3116505"/>
            <a:ext cx="4949687" cy="2652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0BBE95-FF9F-456A-95FD-161BE0D02C28}"/>
              </a:ext>
            </a:extLst>
          </p:cNvPr>
          <p:cNvSpPr txBox="1"/>
          <p:nvPr/>
        </p:nvSpPr>
        <p:spPr>
          <a:xfrm>
            <a:off x="5122459" y="5607133"/>
            <a:ext cx="904415" cy="17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6" dirty="0">
                <a:solidFill>
                  <a:srgbClr val="737172"/>
                </a:solidFill>
              </a:rPr>
              <a:t>© </a:t>
            </a:r>
            <a:r>
              <a:rPr lang="en-US" altLang="ko-KR" sz="526" dirty="0" err="1">
                <a:solidFill>
                  <a:srgbClr val="737172"/>
                </a:solidFill>
              </a:rPr>
              <a:t>Hanbit</a:t>
            </a:r>
            <a:r>
              <a:rPr lang="en-US" altLang="ko-KR" sz="526" dirty="0">
                <a:solidFill>
                  <a:srgbClr val="737172"/>
                </a:solidFill>
              </a:rPr>
              <a:t> Academy Inc.</a:t>
            </a:r>
            <a:endParaRPr lang="ko-KR" altLang="en-US" sz="526" dirty="0">
              <a:solidFill>
                <a:srgbClr val="737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3693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1981C-E7C6-4C0B-976D-98C62727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25" y="1467763"/>
            <a:ext cx="10072425" cy="4723061"/>
          </a:xfrm>
        </p:spPr>
        <p:txBody>
          <a:bodyPr/>
          <a:lstStyle/>
          <a:p>
            <a:r>
              <a:rPr lang="ko-KR" altLang="en-US" dirty="0"/>
              <a:t>군집화 알고리즘의 적정성을 평가하는 방법 </a:t>
            </a:r>
            <a:r>
              <a:rPr lang="en-US" altLang="ko-KR" dirty="0"/>
              <a:t>(1/6)</a:t>
            </a:r>
          </a:p>
          <a:p>
            <a:pPr lvl="1"/>
            <a:r>
              <a:rPr lang="ko-KR" altLang="en-US" dirty="0"/>
              <a:t>실루엣 분석 </a:t>
            </a:r>
            <a:r>
              <a:rPr lang="en-US" altLang="ko-KR" dirty="0"/>
              <a:t>(Silhouette Analysis)</a:t>
            </a:r>
          </a:p>
          <a:p>
            <a:pPr lvl="2"/>
            <a:r>
              <a:rPr lang="ko-KR" altLang="en-US" dirty="0"/>
              <a:t>각 군집 </a:t>
            </a:r>
            <a:r>
              <a:rPr lang="en-US" altLang="ko-KR" dirty="0"/>
              <a:t>(Cluster) </a:t>
            </a:r>
            <a:r>
              <a:rPr lang="ko-KR" altLang="en-US" dirty="0"/>
              <a:t>간의 거리가 얼마나 잘 분리 되어 있는지 평가</a:t>
            </a:r>
            <a:endParaRPr lang="en-US" altLang="ko-KR" dirty="0"/>
          </a:p>
          <a:p>
            <a:pPr lvl="1"/>
            <a:r>
              <a:rPr lang="ko-KR" altLang="en-US" dirty="0"/>
              <a:t>실루엣 계수 </a:t>
            </a:r>
            <a:r>
              <a:rPr lang="en-US" altLang="ko-KR" dirty="0"/>
              <a:t>(Silhouette Coefficients)</a:t>
            </a:r>
          </a:p>
          <a:p>
            <a:pPr lvl="2"/>
            <a:r>
              <a:rPr lang="ko-KR" altLang="en-US" dirty="0"/>
              <a:t>평균 값이 </a:t>
            </a:r>
            <a:r>
              <a:rPr lang="en-US" altLang="ko-KR" dirty="0"/>
              <a:t>1</a:t>
            </a:r>
            <a:r>
              <a:rPr lang="ko-KR" altLang="en-US" dirty="0"/>
              <a:t>에 가까울 수록 군집화가 잘 되었다고 판정</a:t>
            </a:r>
            <a:endParaRPr lang="en-US" altLang="ko-KR" dirty="0"/>
          </a:p>
          <a:p>
            <a:pPr lvl="2"/>
            <a:r>
              <a:rPr lang="ko-KR" altLang="en-US" dirty="0"/>
              <a:t>반대로</a:t>
            </a:r>
            <a:r>
              <a:rPr lang="en-US" altLang="ko-KR" dirty="0"/>
              <a:t>, -1</a:t>
            </a:r>
            <a:r>
              <a:rPr lang="ko-KR" altLang="en-US" dirty="0"/>
              <a:t>에 가까울 수록 군집화가 제대로 이루어지지 않았다고 판정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50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BC1B1B-2B8D-440D-9260-8CC20904F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356" y="3563892"/>
            <a:ext cx="5893317" cy="31023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D83CC8-22BB-4C21-A368-F101F5EBBDF6}"/>
              </a:ext>
            </a:extLst>
          </p:cNvPr>
          <p:cNvSpPr/>
          <p:nvPr/>
        </p:nvSpPr>
        <p:spPr>
          <a:xfrm>
            <a:off x="2456234" y="6647570"/>
            <a:ext cx="2731838" cy="227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사진출처</a:t>
            </a:r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https://studying-haeung.tistory.com/10</a:t>
            </a:r>
            <a:endParaRPr lang="ko-KR" altLang="en-US" sz="87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806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325" y="1467763"/>
                <a:ext cx="10072425" cy="4723061"/>
              </a:xfrm>
            </p:spPr>
            <p:txBody>
              <a:bodyPr/>
              <a:lstStyle/>
              <a:p>
                <a:r>
                  <a:rPr lang="ko-KR" altLang="en-US" dirty="0"/>
                  <a:t>군집화 알고리즘의 적정성을 평가하는 방법 </a:t>
                </a:r>
                <a:r>
                  <a:rPr lang="en-US" altLang="ko-KR" dirty="0"/>
                  <a:t>(2/6)</a:t>
                </a:r>
              </a:p>
              <a:p>
                <a:pPr lvl="1"/>
                <a:r>
                  <a:rPr lang="ko-KR" altLang="en-US" dirty="0"/>
                  <a:t>실루엣 분석 </a:t>
                </a:r>
                <a:r>
                  <a:rPr lang="en-US" altLang="ko-KR" dirty="0"/>
                  <a:t>(Silhouette Analysis) </a:t>
                </a:r>
                <a:r>
                  <a:rPr lang="ko-KR" altLang="en-US" dirty="0"/>
                  <a:t>절차를 살펴봅시다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번째 데이터의 실루엣 계수</a:t>
                </a:r>
                <a:r>
                  <a:rPr lang="en-US" altLang="ko-KR" dirty="0"/>
                  <a:t>(Silhouette Coefficients)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325" y="1467763"/>
                <a:ext cx="10072425" cy="4723061"/>
              </a:xfrm>
              <a:blipFill>
                <a:blip r:embed="rId2"/>
                <a:stretch>
                  <a:fillRect l="-242" t="-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51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4275E-CF59-407C-9933-112A9B188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81" y="2870715"/>
            <a:ext cx="8036038" cy="3278018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5C0BE56-5F39-47E8-B6E1-D03008BBD1B0}"/>
              </a:ext>
            </a:extLst>
          </p:cNvPr>
          <p:cNvSpPr/>
          <p:nvPr/>
        </p:nvSpPr>
        <p:spPr>
          <a:xfrm>
            <a:off x="5212957" y="4165574"/>
            <a:ext cx="341163" cy="55430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A385274-F970-4821-B929-BAFF8AF1F30D}"/>
                  </a:ext>
                </a:extLst>
              </p:cNvPr>
              <p:cNvSpPr/>
              <p:nvPr/>
            </p:nvSpPr>
            <p:spPr>
              <a:xfrm>
                <a:off x="6519311" y="2603008"/>
                <a:ext cx="2864887" cy="375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42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sz="1842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42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값을 구해보겠습니다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A385274-F970-4821-B929-BAFF8AF1F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11" y="2603008"/>
                <a:ext cx="2864887" cy="375809"/>
              </a:xfrm>
              <a:prstGeom prst="rect">
                <a:avLst/>
              </a:prstGeom>
              <a:blipFill>
                <a:blip r:embed="rId4"/>
                <a:stretch>
                  <a:fillRect t="-6452" r="-638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D8A97A79-F916-4D94-ACDD-9015009B9ED8}"/>
              </a:ext>
            </a:extLst>
          </p:cNvPr>
          <p:cNvSpPr/>
          <p:nvPr/>
        </p:nvSpPr>
        <p:spPr>
          <a:xfrm>
            <a:off x="3980780" y="6210871"/>
            <a:ext cx="2731838" cy="227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사진출처</a:t>
            </a:r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https://studying-haeung.tistory.com/10</a:t>
            </a:r>
            <a:endParaRPr lang="ko-KR" altLang="en-US" sz="87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07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325" y="1467763"/>
                <a:ext cx="10072425" cy="4723061"/>
              </a:xfrm>
            </p:spPr>
            <p:txBody>
              <a:bodyPr/>
              <a:lstStyle/>
              <a:p>
                <a:r>
                  <a:rPr lang="ko-KR" altLang="en-US" dirty="0"/>
                  <a:t>군집화 알고리즘의 적정성을 평가하는 방법 </a:t>
                </a:r>
                <a:r>
                  <a:rPr lang="en-US" altLang="ko-KR" dirty="0"/>
                  <a:t>(3/6)</a:t>
                </a:r>
              </a:p>
              <a:p>
                <a:pPr lvl="1"/>
                <a:r>
                  <a:rPr lang="ko-KR" altLang="en-US" dirty="0"/>
                  <a:t>실루엣 분석 </a:t>
                </a:r>
                <a:r>
                  <a:rPr lang="en-US" altLang="ko-KR" dirty="0"/>
                  <a:t>(Silhouette Analysis) </a:t>
                </a:r>
                <a:r>
                  <a:rPr lang="ko-KR" altLang="en-US" dirty="0"/>
                  <a:t>절차를 살펴봅시다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데이터 포인트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의 실루엣 계수 </a:t>
                </a:r>
                <a:r>
                  <a:rPr lang="en-US" altLang="ko-KR" dirty="0"/>
                  <a:t>(Silhouette Coefficients)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325" y="1467763"/>
                <a:ext cx="10072425" cy="4723061"/>
              </a:xfrm>
              <a:blipFill>
                <a:blip r:embed="rId2"/>
                <a:stretch>
                  <a:fillRect l="-242" t="-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52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663BB0-8348-4D13-B9B7-119D05F68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0" y="2808643"/>
            <a:ext cx="4369950" cy="32357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B05507F-0777-4BD2-B1C3-92BA228C857E}"/>
                  </a:ext>
                </a:extLst>
              </p:cNvPr>
              <p:cNvSpPr/>
              <p:nvPr/>
            </p:nvSpPr>
            <p:spPr>
              <a:xfrm>
                <a:off x="5346700" y="3708555"/>
                <a:ext cx="4446576" cy="659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42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sz="1842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42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데이터 포인트 </a:t>
                </a:r>
                <a14:m>
                  <m:oMath xmlns:m="http://schemas.openxmlformats.org/officeDocument/2006/math">
                    <m:r>
                      <a:rPr lang="en-US" altLang="ko-KR" sz="1842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가 속한 클러스터 내 다른 데이터 포인트 사이의 평균 거리</a:t>
                </a:r>
                <a:endParaRPr lang="en-US" altLang="ko-KR" sz="184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B05507F-0777-4BD2-B1C3-92BA228C8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700" y="3708555"/>
                <a:ext cx="4446576" cy="659283"/>
              </a:xfrm>
              <a:prstGeom prst="rect">
                <a:avLst/>
              </a:prstGeom>
              <a:blipFill>
                <a:blip r:embed="rId4"/>
                <a:stretch>
                  <a:fillRect l="-1096" t="-3670" r="-274" b="-128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0DC1300-8959-41E5-9A91-9A590470CC13}"/>
                  </a:ext>
                </a:extLst>
              </p:cNvPr>
              <p:cNvSpPr/>
              <p:nvPr/>
            </p:nvSpPr>
            <p:spPr>
              <a:xfrm>
                <a:off x="7036286" y="4981927"/>
                <a:ext cx="1431044" cy="375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42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842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=2.3</m:t>
                      </m:r>
                    </m:oMath>
                  </m:oMathPara>
                </a14:m>
                <a:endParaRPr lang="en-US" altLang="ko-KR" sz="184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0DC1300-8959-41E5-9A91-9A590470C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286" y="4981927"/>
                <a:ext cx="1431044" cy="3758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2875973-E0CC-41CF-90E3-33D4D211177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569988" y="4367838"/>
            <a:ext cx="181820" cy="61408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AF80D1-0C79-4F85-A56F-19650678DC6B}"/>
              </a:ext>
            </a:extLst>
          </p:cNvPr>
          <p:cNvSpPr/>
          <p:nvPr/>
        </p:nvSpPr>
        <p:spPr>
          <a:xfrm>
            <a:off x="1420874" y="6156053"/>
            <a:ext cx="2731838" cy="227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사진출처</a:t>
            </a:r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https://studying-haeung.tistory.com/10</a:t>
            </a:r>
            <a:endParaRPr lang="ko-KR" altLang="en-US" sz="87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177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325" y="1467763"/>
                <a:ext cx="10072425" cy="4723061"/>
              </a:xfrm>
            </p:spPr>
            <p:txBody>
              <a:bodyPr/>
              <a:lstStyle/>
              <a:p>
                <a:r>
                  <a:rPr lang="ko-KR" altLang="en-US" dirty="0"/>
                  <a:t>군집화 알고리즘의 적정성을 평가하는 방법 </a:t>
                </a:r>
                <a:r>
                  <a:rPr lang="en-US" altLang="ko-KR" dirty="0"/>
                  <a:t>(4/6)</a:t>
                </a:r>
              </a:p>
              <a:p>
                <a:pPr lvl="1"/>
                <a:r>
                  <a:rPr lang="ko-KR" altLang="en-US" dirty="0"/>
                  <a:t>실루엣 분석 </a:t>
                </a:r>
                <a:r>
                  <a:rPr lang="en-US" altLang="ko-KR" dirty="0"/>
                  <a:t>(Silhouette Analysis) </a:t>
                </a:r>
                <a:r>
                  <a:rPr lang="ko-KR" altLang="en-US" dirty="0"/>
                  <a:t>절차를 살펴봅시다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데이터 포인트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의 실루엣 계수 </a:t>
                </a:r>
                <a:r>
                  <a:rPr lang="en-US" altLang="ko-KR" dirty="0"/>
                  <a:t>(Silhouette Coefficients)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325" y="1467763"/>
                <a:ext cx="10072425" cy="4723061"/>
              </a:xfrm>
              <a:blipFill>
                <a:blip r:embed="rId2"/>
                <a:stretch>
                  <a:fillRect l="-242" t="-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53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B05507F-0777-4BD2-B1C3-92BA228C857E}"/>
                  </a:ext>
                </a:extLst>
              </p:cNvPr>
              <p:cNvSpPr/>
              <p:nvPr/>
            </p:nvSpPr>
            <p:spPr>
              <a:xfrm>
                <a:off x="829995" y="5355605"/>
                <a:ext cx="4440214" cy="659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42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sz="1842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42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42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842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데이터 포인트 </a:t>
                </a:r>
                <a14:m>
                  <m:oMath xmlns:m="http://schemas.openxmlformats.org/officeDocument/2006/math">
                    <m:r>
                      <a:rPr lang="en-US" altLang="ko-KR" sz="1842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와 클러스터</a:t>
                </a:r>
                <a:r>
                  <a:rPr lang="en-US" altLang="ko-KR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의</a:t>
                </a:r>
                <a:br>
                  <a:rPr lang="en-US" altLang="ko-KR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altLang="ko-KR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</a:t>
                </a:r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데이터 포인트 사이의 평균 거리</a:t>
                </a:r>
                <a:endParaRPr lang="en-US" altLang="ko-KR" sz="184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B05507F-0777-4BD2-B1C3-92BA228C8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95" y="5355605"/>
                <a:ext cx="4440214" cy="659283"/>
              </a:xfrm>
              <a:prstGeom prst="rect">
                <a:avLst/>
              </a:prstGeom>
              <a:blipFill>
                <a:blip r:embed="rId3"/>
                <a:stretch>
                  <a:fillRect t="-4630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0DC1300-8959-41E5-9A91-9A590470CC13}"/>
                  </a:ext>
                </a:extLst>
              </p:cNvPr>
              <p:cNvSpPr/>
              <p:nvPr/>
            </p:nvSpPr>
            <p:spPr>
              <a:xfrm>
                <a:off x="1600926" y="6093500"/>
                <a:ext cx="1431044" cy="652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42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ko-KR" sz="1842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=5.3</m:t>
                      </m:r>
                    </m:oMath>
                  </m:oMathPara>
                </a14:m>
                <a:endParaRPr lang="en-US" altLang="ko-KR" sz="184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0DC1300-8959-41E5-9A91-9A590470C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926" y="6093500"/>
                <a:ext cx="1431044" cy="6524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D33C867E-B2AF-44D4-9F7A-D1BC109ED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37" y="2742164"/>
            <a:ext cx="4578112" cy="23725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4F7E044-8B6E-429F-946F-DE260CFD1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9507" y="2742163"/>
            <a:ext cx="4895572" cy="22723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8C49F60-A04B-4061-B76E-8F29818B89A2}"/>
                  </a:ext>
                </a:extLst>
              </p:cNvPr>
              <p:cNvSpPr/>
              <p:nvPr/>
            </p:nvSpPr>
            <p:spPr>
              <a:xfrm>
                <a:off x="5527316" y="5355605"/>
                <a:ext cx="4479953" cy="659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42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sz="1842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42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42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842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</m:oMath>
                </a14:m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데이터 포인트 </a:t>
                </a:r>
                <a14:m>
                  <m:oMath xmlns:m="http://schemas.openxmlformats.org/officeDocument/2006/math">
                    <m:r>
                      <a:rPr lang="en-US" altLang="ko-KR" sz="1842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와 클러스터</a:t>
                </a:r>
                <a:r>
                  <a:rPr lang="en-US" altLang="ko-KR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</a:t>
                </a:r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의</a:t>
                </a:r>
                <a:br>
                  <a:rPr lang="en-US" altLang="ko-KR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altLang="ko-KR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</a:t>
                </a:r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데이터 포인트 사이의 평균 거리</a:t>
                </a:r>
                <a:endParaRPr lang="en-US" altLang="ko-KR" sz="184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8C49F60-A04B-4061-B76E-8F29818B8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316" y="5355605"/>
                <a:ext cx="4479953" cy="659283"/>
              </a:xfrm>
              <a:prstGeom prst="rect">
                <a:avLst/>
              </a:prstGeom>
              <a:blipFill>
                <a:blip r:embed="rId7"/>
                <a:stretch>
                  <a:fillRect t="-4630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3DEDE67-1384-44A0-986A-9219305F9C3B}"/>
                  </a:ext>
                </a:extLst>
              </p:cNvPr>
              <p:cNvSpPr/>
              <p:nvPr/>
            </p:nvSpPr>
            <p:spPr>
              <a:xfrm>
                <a:off x="6336248" y="6093500"/>
                <a:ext cx="1431044" cy="652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42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altLang="ko-KR" sz="1842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=5.8</m:t>
                      </m:r>
                    </m:oMath>
                  </m:oMathPara>
                </a14:m>
                <a:endParaRPr lang="en-US" altLang="ko-KR" sz="184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3DEDE67-1384-44A0-986A-9219305F9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48" y="6093500"/>
                <a:ext cx="1431044" cy="6524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0B03B9-50D7-4213-A3D1-4E6467BE88D1}"/>
              </a:ext>
            </a:extLst>
          </p:cNvPr>
          <p:cNvSpPr/>
          <p:nvPr/>
        </p:nvSpPr>
        <p:spPr>
          <a:xfrm>
            <a:off x="742654" y="2601776"/>
            <a:ext cx="2731838" cy="227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사진출처</a:t>
            </a:r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https://studying-haeung.tistory.com/10</a:t>
            </a:r>
            <a:endParaRPr lang="ko-KR" altLang="en-US" sz="87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A50BC7-88D9-41F0-A044-79EEC7ACB384}"/>
              </a:ext>
            </a:extLst>
          </p:cNvPr>
          <p:cNvSpPr/>
          <p:nvPr/>
        </p:nvSpPr>
        <p:spPr>
          <a:xfrm>
            <a:off x="5285757" y="2526207"/>
            <a:ext cx="2731838" cy="227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사진출처</a:t>
            </a:r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https://studying-haeung.tistory.com/10</a:t>
            </a:r>
            <a:endParaRPr lang="ko-KR" altLang="en-US" sz="87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239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325" y="1467763"/>
                <a:ext cx="10072425" cy="4723061"/>
              </a:xfrm>
            </p:spPr>
            <p:txBody>
              <a:bodyPr/>
              <a:lstStyle/>
              <a:p>
                <a:r>
                  <a:rPr lang="ko-KR" altLang="en-US" dirty="0"/>
                  <a:t>군집화 알고리즘의 적정성을 평가하는 방법 </a:t>
                </a:r>
                <a:r>
                  <a:rPr lang="en-US" altLang="ko-KR" dirty="0"/>
                  <a:t>(5/6)</a:t>
                </a:r>
              </a:p>
              <a:p>
                <a:pPr lvl="1"/>
                <a:r>
                  <a:rPr lang="ko-KR" altLang="en-US" dirty="0"/>
                  <a:t>실루엣 분석 </a:t>
                </a:r>
                <a:r>
                  <a:rPr lang="en-US" altLang="ko-KR" dirty="0"/>
                  <a:t>(Silhouette Analysis) </a:t>
                </a:r>
                <a:r>
                  <a:rPr lang="ko-KR" altLang="en-US" dirty="0"/>
                  <a:t>절차를 살펴봅시다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데이터 포인트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의 실루엣 계수 </a:t>
                </a:r>
                <a:r>
                  <a:rPr lang="en-US" altLang="ko-KR" dirty="0"/>
                  <a:t>(Silhouette Coefficients)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325" y="1467763"/>
                <a:ext cx="10072425" cy="4723061"/>
              </a:xfrm>
              <a:blipFill>
                <a:blip r:embed="rId2"/>
                <a:stretch>
                  <a:fillRect l="-242" t="-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54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3DEDE67-1384-44A0-986A-9219305F9C3B}"/>
                  </a:ext>
                </a:extLst>
              </p:cNvPr>
              <p:cNvSpPr/>
              <p:nvPr/>
            </p:nvSpPr>
            <p:spPr>
              <a:xfrm>
                <a:off x="6549708" y="2933640"/>
                <a:ext cx="2725011" cy="742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42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842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842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42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842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42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ko-KR" sz="1842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42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42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842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</m:d>
                              <m:r>
                                <a:rPr lang="en-US" altLang="ko-KR" sz="1842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42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ko-KR" sz="1842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42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42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842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84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3DEDE67-1384-44A0-986A-9219305F9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708" y="2933640"/>
                <a:ext cx="2725011" cy="742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6AF908A-E240-4879-A0A9-D4FF89126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98" y="2794863"/>
            <a:ext cx="5782122" cy="3080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32629CE-282C-4A13-B34F-4CADDD71FC3B}"/>
                  </a:ext>
                </a:extLst>
              </p:cNvPr>
              <p:cNvSpPr/>
              <p:nvPr/>
            </p:nvSpPr>
            <p:spPr>
              <a:xfrm>
                <a:off x="6247253" y="3565521"/>
                <a:ext cx="2725011" cy="465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42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842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42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842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42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5.3, 5.8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84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32629CE-282C-4A13-B34F-4CADDD71F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253" y="3565521"/>
                <a:ext cx="2725011" cy="4659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EEAA96E-2B29-4499-A881-936A146B2280}"/>
                  </a:ext>
                </a:extLst>
              </p:cNvPr>
              <p:cNvSpPr/>
              <p:nvPr/>
            </p:nvSpPr>
            <p:spPr>
              <a:xfrm>
                <a:off x="5788058" y="3996655"/>
                <a:ext cx="2725011" cy="375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42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=5.3</m:t>
                      </m:r>
                    </m:oMath>
                  </m:oMathPara>
                </a14:m>
                <a:endParaRPr lang="en-US" altLang="ko-KR" sz="184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EEAA96E-2B29-4499-A881-936A146B2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058" y="3996655"/>
                <a:ext cx="2725011" cy="3758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564D8A0-8479-44BE-A8F2-65F225824A99}"/>
                  </a:ext>
                </a:extLst>
              </p:cNvPr>
              <p:cNvSpPr/>
              <p:nvPr/>
            </p:nvSpPr>
            <p:spPr>
              <a:xfrm>
                <a:off x="4863369" y="5235426"/>
                <a:ext cx="2725011" cy="791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42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842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ko-KR" sz="1842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42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ko-KR" sz="1842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42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ko-KR" sz="1842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1842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42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/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842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42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altLang="ko-KR" sz="1842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42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ko-KR" sz="1842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42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altLang="ko-KR" sz="1842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42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altLang="ko-KR" sz="184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564D8A0-8479-44BE-A8F2-65F225824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369" y="5235426"/>
                <a:ext cx="2725011" cy="7914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99AEBAD-4A2E-46E9-B6B2-96942ECB1E26}"/>
                  </a:ext>
                </a:extLst>
              </p:cNvPr>
              <p:cNvSpPr/>
              <p:nvPr/>
            </p:nvSpPr>
            <p:spPr>
              <a:xfrm>
                <a:off x="4626620" y="6084796"/>
                <a:ext cx="2725011" cy="375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42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en-US" altLang="ko-KR" sz="184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99AEBAD-4A2E-46E9-B6B2-96942ECB1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620" y="6084796"/>
                <a:ext cx="2725011" cy="3758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6DA9493-3C12-40FA-8243-8B4B1A2DF3FE}"/>
                  </a:ext>
                </a:extLst>
              </p:cNvPr>
              <p:cNvSpPr/>
              <p:nvPr/>
            </p:nvSpPr>
            <p:spPr>
              <a:xfrm>
                <a:off x="7509219" y="5413730"/>
                <a:ext cx="2371241" cy="375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42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−1≤</m:t>
                      </m:r>
                      <m:r>
                        <a:rPr lang="en-US" altLang="ko-KR" sz="1842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842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altLang="ko-KR" sz="184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6DA9493-3C12-40FA-8243-8B4B1A2DF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219" y="5413730"/>
                <a:ext cx="2371241" cy="3758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EDFBA4-369A-4EDC-9509-D9D96C812E84}"/>
              </a:ext>
            </a:extLst>
          </p:cNvPr>
          <p:cNvSpPr/>
          <p:nvPr/>
        </p:nvSpPr>
        <p:spPr>
          <a:xfrm>
            <a:off x="812939" y="5836076"/>
            <a:ext cx="2731838" cy="227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사진출처</a:t>
            </a:r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https://studying-haeung.tistory.com/10</a:t>
            </a:r>
            <a:endParaRPr lang="ko-KR" altLang="en-US" sz="87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125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6C0D-649B-446D-8E9A-02A791B2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비지도학습 알고리즘의 종류와 동작 원리에 대해서 알아봅시다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325" y="1467763"/>
                <a:ext cx="10072425" cy="4723061"/>
              </a:xfrm>
            </p:spPr>
            <p:txBody>
              <a:bodyPr/>
              <a:lstStyle/>
              <a:p>
                <a:r>
                  <a:rPr lang="ko-KR" altLang="en-US" dirty="0"/>
                  <a:t>군집화 알고리즘의 적정성을 평가하는 방법 </a:t>
                </a:r>
                <a:r>
                  <a:rPr lang="en-US" altLang="ko-KR" dirty="0"/>
                  <a:t>(6/6)</a:t>
                </a:r>
              </a:p>
              <a:p>
                <a:pPr lvl="1"/>
                <a:r>
                  <a:rPr lang="ko-KR" altLang="en-US" dirty="0"/>
                  <a:t>실루엣 분석 </a:t>
                </a:r>
                <a:r>
                  <a:rPr lang="en-US" altLang="ko-KR" dirty="0"/>
                  <a:t>(Silhouette Analysis) </a:t>
                </a:r>
                <a:r>
                  <a:rPr lang="ko-KR" altLang="en-US" dirty="0"/>
                  <a:t>절차를 살펴봅시다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데이터 포인트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의 실루엣 계수 </a:t>
                </a:r>
                <a:r>
                  <a:rPr lang="en-US" altLang="ko-KR" dirty="0"/>
                  <a:t>(Silhouette Coefficients)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B1981C-E7C6-4C0B-976D-98C627277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325" y="1467763"/>
                <a:ext cx="10072425" cy="4723061"/>
              </a:xfrm>
              <a:blipFill>
                <a:blip r:embed="rId2"/>
                <a:stretch>
                  <a:fillRect l="-242" t="-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A5297-CFF6-46D5-AD72-059D127A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55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564D8A0-8479-44BE-A8F2-65F225824A99}"/>
                  </a:ext>
                </a:extLst>
              </p:cNvPr>
              <p:cNvSpPr/>
              <p:nvPr/>
            </p:nvSpPr>
            <p:spPr>
              <a:xfrm>
                <a:off x="6645606" y="3801755"/>
                <a:ext cx="2725011" cy="889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altLang="ko-KR" sz="1842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1842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ko-KR" sz="1842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42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84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564D8A0-8479-44BE-A8F2-65F225824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606" y="3801755"/>
                <a:ext cx="2725011" cy="8890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65245DF5-1875-46DF-A399-A7E256DDD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43" y="2812741"/>
            <a:ext cx="5893317" cy="3102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EC2F06-FA9D-42FF-A259-7FE32A169D05}"/>
                  </a:ext>
                </a:extLst>
              </p:cNvPr>
              <p:cNvSpPr txBox="1"/>
              <p:nvPr/>
            </p:nvSpPr>
            <p:spPr>
              <a:xfrm>
                <a:off x="5953704" y="2958691"/>
                <a:ext cx="4108818" cy="888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일련의 과정을 모든 데이터 포인트에</a:t>
                </a:r>
                <a:endParaRPr lang="en-US" altLang="ko-KR" sz="1842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대해서 수행하여</a:t>
                </a:r>
                <a:r>
                  <a:rPr lang="en-US" altLang="ko-KR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평균 </a:t>
                </a:r>
                <a14:m>
                  <m:oMath xmlns:m="http://schemas.openxmlformats.org/officeDocument/2006/math">
                    <m:r>
                      <a:rPr lang="en-US" altLang="ko-KR" sz="1842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sz="1842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42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ko-KR" altLang="en-US" sz="1842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값을 계산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EC2F06-FA9D-42FF-A259-7FE32A169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704" y="2958691"/>
                <a:ext cx="4108818" cy="888769"/>
              </a:xfrm>
              <a:prstGeom prst="rect">
                <a:avLst/>
              </a:prstGeom>
              <a:blipFill>
                <a:blip r:embed="rId5"/>
                <a:stretch>
                  <a:fillRect l="-890" r="-593" b="-9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B2BB0E2-33A7-4F8A-83F9-CB432352EF61}"/>
                  </a:ext>
                </a:extLst>
              </p:cNvPr>
              <p:cNvSpPr/>
              <p:nvPr/>
            </p:nvSpPr>
            <p:spPr>
              <a:xfrm>
                <a:off x="4097162" y="5461235"/>
                <a:ext cx="5678418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403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3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ko-KR" altLang="en-US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값이 </a:t>
                </a:r>
                <a:r>
                  <a:rPr lang="en-US" altLang="ko-KR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r>
                  <a:rPr lang="ko-KR" altLang="en-US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에 가까울 수록 군집화가 잘 되었다고 판정</a:t>
                </a:r>
                <a:br>
                  <a:rPr lang="en-US" altLang="ko-KR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ko-KR" altLang="en-US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</a:t>
                </a:r>
                <a:r>
                  <a:rPr lang="en-US" altLang="ko-KR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-1</a:t>
                </a:r>
                <a:r>
                  <a:rPr lang="ko-KR" altLang="en-US" sz="140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에 가까울 수록 군집화가 제대로 이루어지지 않았다고 판정</a:t>
                </a:r>
                <a:endParaRPr lang="en-US" altLang="ko-KR" sz="1403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B2BB0E2-33A7-4F8A-83F9-CB432352E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162" y="5461235"/>
                <a:ext cx="5678418" cy="524118"/>
              </a:xfrm>
              <a:prstGeom prst="rect">
                <a:avLst/>
              </a:prstGeom>
              <a:blipFill>
                <a:blip r:embed="rId6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CD7001-8B62-4CF3-8EF5-3463FAF5F741}"/>
              </a:ext>
            </a:extLst>
          </p:cNvPr>
          <p:cNvSpPr/>
          <p:nvPr/>
        </p:nvSpPr>
        <p:spPr>
          <a:xfrm>
            <a:off x="1099421" y="5896419"/>
            <a:ext cx="2731838" cy="227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사진출처</a:t>
            </a:r>
            <a:r>
              <a:rPr lang="en-US" altLang="ko-KR" sz="87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https://studying-haeung.tistory.com/10</a:t>
            </a:r>
            <a:endParaRPr lang="ko-KR" altLang="en-US" sz="87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85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711161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06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54294" y="2613238"/>
            <a:ext cx="1140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과적합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826302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F692E9-7326-44BB-9FE6-9F8F397BE649}"/>
              </a:ext>
            </a:extLst>
          </p:cNvPr>
          <p:cNvSpPr/>
          <p:nvPr/>
        </p:nvSpPr>
        <p:spPr>
          <a:xfrm>
            <a:off x="3400638" y="4356695"/>
            <a:ext cx="3475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다음 자료를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기반으로 제작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난생처음 인공지능 입문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출판사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한빛아카데미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128E12-5CBF-40D9-9B48-CFCE54D7DC8A}"/>
              </a:ext>
            </a:extLst>
          </p:cNvPr>
          <p:cNvSpPr/>
          <p:nvPr/>
        </p:nvSpPr>
        <p:spPr>
          <a:xfrm>
            <a:off x="306140" y="7020991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머신러닝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지도학습</a:t>
            </a:r>
          </a:p>
        </p:txBody>
      </p:sp>
    </p:spTree>
    <p:extLst>
      <p:ext uri="{BB962C8B-B14F-4D97-AF65-F5344CB8AC3E}">
        <p14:creationId xmlns:p14="http://schemas.microsoft.com/office/powerpoint/2010/main" val="24190044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61438-D231-45A9-8EBF-60834F7D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머신러닝의</a:t>
            </a:r>
            <a:r>
              <a:rPr lang="ko-KR" altLang="en-US" dirty="0"/>
              <a:t> 주요 도전 과제를 살펴봅시다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DC6AA-8C78-4F49-9231-17AD145E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① </a:t>
            </a:r>
            <a:r>
              <a:rPr lang="ko-KR" altLang="en-US" dirty="0" err="1"/>
              <a:t>과적합</a:t>
            </a:r>
            <a:r>
              <a:rPr lang="ko-KR" altLang="en-US" dirty="0"/>
              <a:t> 현상 </a:t>
            </a:r>
            <a:r>
              <a:rPr lang="en-US" altLang="ko-KR" dirty="0"/>
              <a:t>(1/4)</a:t>
            </a:r>
            <a:endParaRPr lang="ko-KR" altLang="en-US" dirty="0"/>
          </a:p>
          <a:p>
            <a:pPr lvl="1"/>
            <a:r>
              <a:rPr lang="ko-KR" altLang="en-US" dirty="0" err="1"/>
              <a:t>과적합</a:t>
            </a:r>
            <a:r>
              <a:rPr lang="ko-KR" altLang="en-US" dirty="0"/>
              <a:t> </a:t>
            </a:r>
            <a:r>
              <a:rPr lang="en-US" altLang="ko-KR" dirty="0"/>
              <a:t>(Overfitting)</a:t>
            </a:r>
          </a:p>
          <a:p>
            <a:pPr lvl="2"/>
            <a:r>
              <a:rPr lang="ko-KR" altLang="en-US" dirty="0" err="1"/>
              <a:t>머신러닝</a:t>
            </a:r>
            <a:r>
              <a:rPr lang="ko-KR" altLang="en-US" dirty="0"/>
              <a:t> 모델이 학습 데이터 </a:t>
            </a:r>
            <a:r>
              <a:rPr lang="en-US" altLang="ko-KR" dirty="0"/>
              <a:t>(Training Data)</a:t>
            </a:r>
            <a:r>
              <a:rPr lang="ko-KR" altLang="en-US" dirty="0"/>
              <a:t>를 너무 과하게 학습하여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시험 데이터 </a:t>
            </a:r>
            <a:r>
              <a:rPr lang="en-US" altLang="ko-KR" dirty="0"/>
              <a:t>(Test Data)</a:t>
            </a:r>
            <a:r>
              <a:rPr lang="ko-KR" altLang="en-US" dirty="0"/>
              <a:t>를 이용하여 모델을 평가할 때는 성능이 좋지 못한 것을 의미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2"/>
            <a:r>
              <a:rPr lang="en-US" altLang="ko-KR" dirty="0"/>
              <a:t>Overfitting</a:t>
            </a:r>
            <a:r>
              <a:rPr lang="ko-KR" altLang="en-US" dirty="0"/>
              <a:t>이 발생하는 원인</a:t>
            </a:r>
            <a:endParaRPr lang="en-US" altLang="ko-KR" dirty="0"/>
          </a:p>
          <a:p>
            <a:pPr lvl="3"/>
            <a:r>
              <a:rPr lang="en-US" altLang="ko-KR" dirty="0"/>
              <a:t>1) </a:t>
            </a:r>
            <a:r>
              <a:rPr lang="ko-KR" altLang="en-US" dirty="0"/>
              <a:t>문제의 복잡도에 비해 학습 데이터 </a:t>
            </a:r>
            <a:r>
              <a:rPr lang="en-US" altLang="ko-KR" dirty="0"/>
              <a:t>(Training Data)</a:t>
            </a:r>
            <a:r>
              <a:rPr lang="ko-KR" altLang="en-US" dirty="0"/>
              <a:t>가 현저히 부족한 경우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문제가 정의 된 전체 공간을 학습 데이터가 아우르지 못하고 일부 경우에만 집중했을 때 발생함</a:t>
            </a:r>
            <a:endParaRPr lang="en-US" altLang="ko-KR" dirty="0"/>
          </a:p>
          <a:p>
            <a:pPr lvl="3"/>
            <a:r>
              <a:rPr lang="en-US" altLang="ko-KR" dirty="0"/>
              <a:t>2) </a:t>
            </a:r>
            <a:r>
              <a:rPr lang="ko-KR" altLang="en-US" dirty="0"/>
              <a:t>데이터는 충분하지만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모델이 너무 복잡한 경우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54407D-7A7A-4AD2-A221-4CC44B57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7AB2EA-8D51-4EB2-B172-422E99426AF4}"/>
              </a:ext>
            </a:extLst>
          </p:cNvPr>
          <p:cNvSpPr txBox="1"/>
          <p:nvPr/>
        </p:nvSpPr>
        <p:spPr>
          <a:xfrm>
            <a:off x="6871949" y="2924247"/>
            <a:ext cx="2909964" cy="375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42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발생했을 때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C386D52-002D-4961-930A-1B67D4A1B83D}"/>
              </a:ext>
            </a:extLst>
          </p:cNvPr>
          <p:cNvCxnSpPr/>
          <p:nvPr/>
        </p:nvCxnSpPr>
        <p:spPr>
          <a:xfrm>
            <a:off x="2158650" y="4361882"/>
            <a:ext cx="222779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E8C0B8-FA42-4BBD-B615-CB3C2831E563}"/>
              </a:ext>
            </a:extLst>
          </p:cNvPr>
          <p:cNvSpPr txBox="1"/>
          <p:nvPr/>
        </p:nvSpPr>
        <p:spPr>
          <a:xfrm>
            <a:off x="3956688" y="4361883"/>
            <a:ext cx="559769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Epoch</a:t>
            </a:r>
            <a:endParaRPr lang="ko-KR" altLang="en-US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7256CA1-17DC-4698-B053-57D0283C548D}"/>
              </a:ext>
            </a:extLst>
          </p:cNvPr>
          <p:cNvCxnSpPr>
            <a:cxnSpLocks/>
          </p:cNvCxnSpPr>
          <p:nvPr/>
        </p:nvCxnSpPr>
        <p:spPr>
          <a:xfrm flipV="1">
            <a:off x="2157467" y="3017106"/>
            <a:ext cx="0" cy="134477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CC12F4-52AB-4674-842F-D23630C747A6}"/>
              </a:ext>
            </a:extLst>
          </p:cNvPr>
          <p:cNvSpPr txBox="1"/>
          <p:nvPr/>
        </p:nvSpPr>
        <p:spPr>
          <a:xfrm>
            <a:off x="1690004" y="3222784"/>
            <a:ext cx="479619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endParaRPr lang="ko-KR" altLang="en-US" sz="105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7CBD66F-1738-4271-AB42-BBA91718021A}"/>
              </a:ext>
            </a:extLst>
          </p:cNvPr>
          <p:cNvSpPr/>
          <p:nvPr/>
        </p:nvSpPr>
        <p:spPr>
          <a:xfrm>
            <a:off x="2239661" y="3154824"/>
            <a:ext cx="1749829" cy="1171229"/>
          </a:xfrm>
          <a:custGeom>
            <a:avLst/>
            <a:gdLst>
              <a:gd name="connsiteX0" fmla="*/ 0 w 1995055"/>
              <a:gd name="connsiteY0" fmla="*/ 0 h 1335368"/>
              <a:gd name="connsiteX1" fmla="*/ 110837 w 1995055"/>
              <a:gd name="connsiteY1" fmla="*/ 822036 h 1335368"/>
              <a:gd name="connsiteX2" fmla="*/ 277091 w 1995055"/>
              <a:gd name="connsiteY2" fmla="*/ 1126836 h 1335368"/>
              <a:gd name="connsiteX3" fmla="*/ 572655 w 1995055"/>
              <a:gd name="connsiteY3" fmla="*/ 1274618 h 1335368"/>
              <a:gd name="connsiteX4" fmla="*/ 1052946 w 1995055"/>
              <a:gd name="connsiteY4" fmla="*/ 1330036 h 1335368"/>
              <a:gd name="connsiteX5" fmla="*/ 1995055 w 1995055"/>
              <a:gd name="connsiteY5" fmla="*/ 1330036 h 133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5055" h="1335368">
                <a:moveTo>
                  <a:pt x="0" y="0"/>
                </a:moveTo>
                <a:cubicBezTo>
                  <a:pt x="32327" y="317115"/>
                  <a:pt x="64655" y="634230"/>
                  <a:pt x="110837" y="822036"/>
                </a:cubicBezTo>
                <a:cubicBezTo>
                  <a:pt x="157019" y="1009842"/>
                  <a:pt x="200121" y="1051406"/>
                  <a:pt x="277091" y="1126836"/>
                </a:cubicBezTo>
                <a:cubicBezTo>
                  <a:pt x="354061" y="1202266"/>
                  <a:pt x="443346" y="1240751"/>
                  <a:pt x="572655" y="1274618"/>
                </a:cubicBezTo>
                <a:cubicBezTo>
                  <a:pt x="701964" y="1308485"/>
                  <a:pt x="815879" y="1320800"/>
                  <a:pt x="1052946" y="1330036"/>
                </a:cubicBezTo>
                <a:cubicBezTo>
                  <a:pt x="1290013" y="1339272"/>
                  <a:pt x="1642534" y="1334654"/>
                  <a:pt x="1995055" y="1330036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94F24-9D77-4241-8550-BA93BC8B3B88}"/>
              </a:ext>
            </a:extLst>
          </p:cNvPr>
          <p:cNvSpPr txBox="1"/>
          <p:nvPr/>
        </p:nvSpPr>
        <p:spPr>
          <a:xfrm>
            <a:off x="3367671" y="4092162"/>
            <a:ext cx="1189749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3" dirty="0">
                <a:solidFill>
                  <a:srgbClr val="C00000"/>
                </a:solidFill>
              </a:rPr>
              <a:t>Training Dataset</a:t>
            </a:r>
            <a:endParaRPr lang="ko-KR" altLang="en-US" sz="1842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9E2E08-5324-4933-9F97-B3D755133659}"/>
              </a:ext>
            </a:extLst>
          </p:cNvPr>
          <p:cNvSpPr txBox="1"/>
          <p:nvPr/>
        </p:nvSpPr>
        <p:spPr>
          <a:xfrm>
            <a:off x="3366999" y="3840151"/>
            <a:ext cx="941283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3" dirty="0">
                <a:solidFill>
                  <a:srgbClr val="0000FF"/>
                </a:solidFill>
              </a:rPr>
              <a:t>Test Dataset</a:t>
            </a:r>
            <a:endParaRPr lang="ko-KR" altLang="en-US" sz="1842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AC02947-E1C8-4850-9F0B-A8527BD96049}"/>
              </a:ext>
            </a:extLst>
          </p:cNvPr>
          <p:cNvCxnSpPr/>
          <p:nvPr/>
        </p:nvCxnSpPr>
        <p:spPr>
          <a:xfrm>
            <a:off x="6610056" y="4361882"/>
            <a:ext cx="222779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7DD447-3DF1-4A6A-AC72-A0518FA98A21}"/>
              </a:ext>
            </a:extLst>
          </p:cNvPr>
          <p:cNvSpPr txBox="1"/>
          <p:nvPr/>
        </p:nvSpPr>
        <p:spPr>
          <a:xfrm>
            <a:off x="8408094" y="4361883"/>
            <a:ext cx="559769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Epoch</a:t>
            </a:r>
            <a:endParaRPr lang="ko-KR" altLang="en-US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FA0C08-3175-42E1-A8C5-41E8804BEA44}"/>
              </a:ext>
            </a:extLst>
          </p:cNvPr>
          <p:cNvCxnSpPr>
            <a:cxnSpLocks/>
          </p:cNvCxnSpPr>
          <p:nvPr/>
        </p:nvCxnSpPr>
        <p:spPr>
          <a:xfrm flipV="1">
            <a:off x="6608873" y="3017106"/>
            <a:ext cx="0" cy="134477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39E6A2-D256-4A16-A440-11649F30EA2E}"/>
              </a:ext>
            </a:extLst>
          </p:cNvPr>
          <p:cNvSpPr txBox="1"/>
          <p:nvPr/>
        </p:nvSpPr>
        <p:spPr>
          <a:xfrm>
            <a:off x="6141409" y="3222784"/>
            <a:ext cx="479619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endParaRPr lang="ko-KR" altLang="en-US" sz="105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8E7A5D7B-925F-4671-ACDB-860E14870E32}"/>
              </a:ext>
            </a:extLst>
          </p:cNvPr>
          <p:cNvSpPr/>
          <p:nvPr/>
        </p:nvSpPr>
        <p:spPr>
          <a:xfrm>
            <a:off x="6691067" y="3154824"/>
            <a:ext cx="1749829" cy="1171229"/>
          </a:xfrm>
          <a:custGeom>
            <a:avLst/>
            <a:gdLst>
              <a:gd name="connsiteX0" fmla="*/ 0 w 1995055"/>
              <a:gd name="connsiteY0" fmla="*/ 0 h 1335368"/>
              <a:gd name="connsiteX1" fmla="*/ 110837 w 1995055"/>
              <a:gd name="connsiteY1" fmla="*/ 822036 h 1335368"/>
              <a:gd name="connsiteX2" fmla="*/ 277091 w 1995055"/>
              <a:gd name="connsiteY2" fmla="*/ 1126836 h 1335368"/>
              <a:gd name="connsiteX3" fmla="*/ 572655 w 1995055"/>
              <a:gd name="connsiteY3" fmla="*/ 1274618 h 1335368"/>
              <a:gd name="connsiteX4" fmla="*/ 1052946 w 1995055"/>
              <a:gd name="connsiteY4" fmla="*/ 1330036 h 1335368"/>
              <a:gd name="connsiteX5" fmla="*/ 1995055 w 1995055"/>
              <a:gd name="connsiteY5" fmla="*/ 1330036 h 133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5055" h="1335368">
                <a:moveTo>
                  <a:pt x="0" y="0"/>
                </a:moveTo>
                <a:cubicBezTo>
                  <a:pt x="32327" y="317115"/>
                  <a:pt x="64655" y="634230"/>
                  <a:pt x="110837" y="822036"/>
                </a:cubicBezTo>
                <a:cubicBezTo>
                  <a:pt x="157019" y="1009842"/>
                  <a:pt x="200121" y="1051406"/>
                  <a:pt x="277091" y="1126836"/>
                </a:cubicBezTo>
                <a:cubicBezTo>
                  <a:pt x="354061" y="1202266"/>
                  <a:pt x="443346" y="1240751"/>
                  <a:pt x="572655" y="1274618"/>
                </a:cubicBezTo>
                <a:cubicBezTo>
                  <a:pt x="701964" y="1308485"/>
                  <a:pt x="815879" y="1320800"/>
                  <a:pt x="1052946" y="1330036"/>
                </a:cubicBezTo>
                <a:cubicBezTo>
                  <a:pt x="1290013" y="1339272"/>
                  <a:pt x="1642534" y="1334654"/>
                  <a:pt x="1995055" y="1330036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3FEABB-EF6B-4E11-B1FB-64B1E57E2166}"/>
              </a:ext>
            </a:extLst>
          </p:cNvPr>
          <p:cNvSpPr txBox="1"/>
          <p:nvPr/>
        </p:nvSpPr>
        <p:spPr>
          <a:xfrm>
            <a:off x="7819077" y="4092162"/>
            <a:ext cx="1189749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3" dirty="0">
                <a:solidFill>
                  <a:srgbClr val="C00000"/>
                </a:solidFill>
              </a:rPr>
              <a:t>Training Dataset</a:t>
            </a:r>
            <a:endParaRPr lang="ko-KR" altLang="en-US" sz="1842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E72FC7-7A17-4A79-B9C3-276F0CB25B4B}"/>
              </a:ext>
            </a:extLst>
          </p:cNvPr>
          <p:cNvSpPr txBox="1"/>
          <p:nvPr/>
        </p:nvSpPr>
        <p:spPr>
          <a:xfrm>
            <a:off x="8207269" y="3399137"/>
            <a:ext cx="941283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3" dirty="0">
                <a:solidFill>
                  <a:srgbClr val="0000FF"/>
                </a:solidFill>
              </a:rPr>
              <a:t>Test Dataset</a:t>
            </a:r>
            <a:endParaRPr lang="ko-KR" altLang="en-US" sz="1842" dirty="0">
              <a:solidFill>
                <a:srgbClr val="0000FF"/>
              </a:solidFill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BC78DD-5393-4D22-8733-2E6BD68C965B}"/>
              </a:ext>
            </a:extLst>
          </p:cNvPr>
          <p:cNvSpPr/>
          <p:nvPr/>
        </p:nvSpPr>
        <p:spPr>
          <a:xfrm>
            <a:off x="6691066" y="3179128"/>
            <a:ext cx="1782233" cy="427132"/>
          </a:xfrm>
          <a:custGeom>
            <a:avLst/>
            <a:gdLst>
              <a:gd name="connsiteX0" fmla="*/ 0 w 2032000"/>
              <a:gd name="connsiteY0" fmla="*/ 0 h 757382"/>
              <a:gd name="connsiteX1" fmla="*/ 240146 w 2032000"/>
              <a:gd name="connsiteY1" fmla="*/ 665018 h 757382"/>
              <a:gd name="connsiteX2" fmla="*/ 628073 w 2032000"/>
              <a:gd name="connsiteY2" fmla="*/ 729673 h 757382"/>
              <a:gd name="connsiteX3" fmla="*/ 1357746 w 2032000"/>
              <a:gd name="connsiteY3" fmla="*/ 452582 h 757382"/>
              <a:gd name="connsiteX4" fmla="*/ 2032000 w 2032000"/>
              <a:gd name="connsiteY4" fmla="*/ 92364 h 75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757382">
                <a:moveTo>
                  <a:pt x="0" y="0"/>
                </a:moveTo>
                <a:cubicBezTo>
                  <a:pt x="67733" y="271703"/>
                  <a:pt x="135467" y="543406"/>
                  <a:pt x="240146" y="665018"/>
                </a:cubicBezTo>
                <a:cubicBezTo>
                  <a:pt x="344825" y="786630"/>
                  <a:pt x="441806" y="765079"/>
                  <a:pt x="628073" y="729673"/>
                </a:cubicBezTo>
                <a:cubicBezTo>
                  <a:pt x="814340" y="694267"/>
                  <a:pt x="1123758" y="558800"/>
                  <a:pt x="1357746" y="452582"/>
                </a:cubicBezTo>
                <a:cubicBezTo>
                  <a:pt x="1591734" y="346364"/>
                  <a:pt x="1811867" y="219364"/>
                  <a:pt x="2032000" y="92364"/>
                </a:cubicBezTo>
              </a:path>
            </a:pathLst>
          </a:cu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942A39D-E05E-4104-88F7-D921F6DA7D8A}"/>
              </a:ext>
            </a:extLst>
          </p:cNvPr>
          <p:cNvSpPr/>
          <p:nvPr/>
        </p:nvSpPr>
        <p:spPr>
          <a:xfrm>
            <a:off x="2255863" y="3151132"/>
            <a:ext cx="1749829" cy="951598"/>
          </a:xfrm>
          <a:custGeom>
            <a:avLst/>
            <a:gdLst>
              <a:gd name="connsiteX0" fmla="*/ 0 w 1995055"/>
              <a:gd name="connsiteY0" fmla="*/ 0 h 1335368"/>
              <a:gd name="connsiteX1" fmla="*/ 110837 w 1995055"/>
              <a:gd name="connsiteY1" fmla="*/ 822036 h 1335368"/>
              <a:gd name="connsiteX2" fmla="*/ 277091 w 1995055"/>
              <a:gd name="connsiteY2" fmla="*/ 1126836 h 1335368"/>
              <a:gd name="connsiteX3" fmla="*/ 572655 w 1995055"/>
              <a:gd name="connsiteY3" fmla="*/ 1274618 h 1335368"/>
              <a:gd name="connsiteX4" fmla="*/ 1052946 w 1995055"/>
              <a:gd name="connsiteY4" fmla="*/ 1330036 h 1335368"/>
              <a:gd name="connsiteX5" fmla="*/ 1995055 w 1995055"/>
              <a:gd name="connsiteY5" fmla="*/ 1330036 h 133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5055" h="1335368">
                <a:moveTo>
                  <a:pt x="0" y="0"/>
                </a:moveTo>
                <a:cubicBezTo>
                  <a:pt x="32327" y="317115"/>
                  <a:pt x="64655" y="634230"/>
                  <a:pt x="110837" y="822036"/>
                </a:cubicBezTo>
                <a:cubicBezTo>
                  <a:pt x="157019" y="1009842"/>
                  <a:pt x="200121" y="1051406"/>
                  <a:pt x="277091" y="1126836"/>
                </a:cubicBezTo>
                <a:cubicBezTo>
                  <a:pt x="354061" y="1202266"/>
                  <a:pt x="443346" y="1240751"/>
                  <a:pt x="572655" y="1274618"/>
                </a:cubicBezTo>
                <a:cubicBezTo>
                  <a:pt x="701964" y="1308485"/>
                  <a:pt x="815879" y="1320800"/>
                  <a:pt x="1052946" y="1330036"/>
                </a:cubicBezTo>
                <a:cubicBezTo>
                  <a:pt x="1290013" y="1339272"/>
                  <a:pt x="1642534" y="1334654"/>
                  <a:pt x="1995055" y="1330036"/>
                </a:cubicBezTo>
              </a:path>
            </a:pathLst>
          </a:cu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42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9309B-217A-4594-BB87-374797FCE389}"/>
              </a:ext>
            </a:extLst>
          </p:cNvPr>
          <p:cNvSpPr txBox="1"/>
          <p:nvPr/>
        </p:nvSpPr>
        <p:spPr>
          <a:xfrm>
            <a:off x="2797997" y="3203739"/>
            <a:ext cx="2438681" cy="375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없을 때</a:t>
            </a: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DBDDF661-39FB-4E72-81C9-1BDC14F8689B}"/>
              </a:ext>
            </a:extLst>
          </p:cNvPr>
          <p:cNvSpPr/>
          <p:nvPr/>
        </p:nvSpPr>
        <p:spPr>
          <a:xfrm>
            <a:off x="6707268" y="3166002"/>
            <a:ext cx="1749829" cy="568082"/>
          </a:xfrm>
          <a:custGeom>
            <a:avLst/>
            <a:gdLst>
              <a:gd name="connsiteX0" fmla="*/ 0 w 1995055"/>
              <a:gd name="connsiteY0" fmla="*/ 0 h 1335368"/>
              <a:gd name="connsiteX1" fmla="*/ 110837 w 1995055"/>
              <a:gd name="connsiteY1" fmla="*/ 822036 h 1335368"/>
              <a:gd name="connsiteX2" fmla="*/ 277091 w 1995055"/>
              <a:gd name="connsiteY2" fmla="*/ 1126836 h 1335368"/>
              <a:gd name="connsiteX3" fmla="*/ 572655 w 1995055"/>
              <a:gd name="connsiteY3" fmla="*/ 1274618 h 1335368"/>
              <a:gd name="connsiteX4" fmla="*/ 1052946 w 1995055"/>
              <a:gd name="connsiteY4" fmla="*/ 1330036 h 1335368"/>
              <a:gd name="connsiteX5" fmla="*/ 1995055 w 1995055"/>
              <a:gd name="connsiteY5" fmla="*/ 1330036 h 133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5055" h="1335368">
                <a:moveTo>
                  <a:pt x="0" y="0"/>
                </a:moveTo>
                <a:cubicBezTo>
                  <a:pt x="32327" y="317115"/>
                  <a:pt x="64655" y="634230"/>
                  <a:pt x="110837" y="822036"/>
                </a:cubicBezTo>
                <a:cubicBezTo>
                  <a:pt x="157019" y="1009842"/>
                  <a:pt x="200121" y="1051406"/>
                  <a:pt x="277091" y="1126836"/>
                </a:cubicBezTo>
                <a:cubicBezTo>
                  <a:pt x="354061" y="1202266"/>
                  <a:pt x="443346" y="1240751"/>
                  <a:pt x="572655" y="1274618"/>
                </a:cubicBezTo>
                <a:cubicBezTo>
                  <a:pt x="701964" y="1308485"/>
                  <a:pt x="815879" y="1320800"/>
                  <a:pt x="1052946" y="1330036"/>
                </a:cubicBezTo>
                <a:cubicBezTo>
                  <a:pt x="1290013" y="1339272"/>
                  <a:pt x="1642534" y="1334654"/>
                  <a:pt x="1995055" y="1330036"/>
                </a:cubicBezTo>
              </a:path>
            </a:pathLst>
          </a:cu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42"/>
          </a:p>
        </p:txBody>
      </p:sp>
    </p:spTree>
    <p:extLst>
      <p:ext uri="{BB962C8B-B14F-4D97-AF65-F5344CB8AC3E}">
        <p14:creationId xmlns:p14="http://schemas.microsoft.com/office/powerpoint/2010/main" val="8961756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61438-D231-45A9-8EBF-60834F7D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머신러닝의</a:t>
            </a:r>
            <a:r>
              <a:rPr lang="ko-KR" altLang="en-US" dirty="0"/>
              <a:t> 주요 도전 과제를 살펴봅시다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DC6AA-8C78-4F49-9231-17AD145E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① </a:t>
            </a:r>
            <a:r>
              <a:rPr lang="ko-KR" altLang="en-US" dirty="0" err="1"/>
              <a:t>과적합</a:t>
            </a:r>
            <a:r>
              <a:rPr lang="ko-KR" altLang="en-US" dirty="0"/>
              <a:t> 현상 </a:t>
            </a:r>
            <a:r>
              <a:rPr lang="en-US" altLang="ko-KR" dirty="0"/>
              <a:t>(2/4)</a:t>
            </a:r>
            <a:endParaRPr lang="ko-KR" altLang="en-US" dirty="0"/>
          </a:p>
          <a:p>
            <a:pPr lvl="1"/>
            <a:r>
              <a:rPr lang="en-US" altLang="ko-KR" dirty="0"/>
              <a:t>(a)</a:t>
            </a:r>
          </a:p>
          <a:p>
            <a:pPr lvl="2"/>
            <a:r>
              <a:rPr lang="ko-KR" altLang="en-US" dirty="0"/>
              <a:t>변수가 </a:t>
            </a:r>
            <a:r>
              <a:rPr lang="en-US" altLang="ko-KR" dirty="0"/>
              <a:t>0</a:t>
            </a:r>
            <a:r>
              <a:rPr lang="ko-KR" altLang="en-US" dirty="0"/>
              <a:t>인 쪽의 데이터 몇 개는 비교적 잘 근사하지만</a:t>
            </a:r>
            <a:r>
              <a:rPr lang="en-US" altLang="ko-KR" dirty="0"/>
              <a:t>, </a:t>
            </a:r>
            <a:r>
              <a:rPr lang="ko-KR" altLang="en-US" dirty="0"/>
              <a:t>일정 시점 이후 데이터는 </a:t>
            </a:r>
            <a:r>
              <a:rPr lang="ko-KR" altLang="en-US" dirty="0" err="1"/>
              <a:t>우하향하고</a:t>
            </a:r>
            <a:r>
              <a:rPr lang="ko-KR" altLang="en-US" dirty="0"/>
              <a:t> 있음</a:t>
            </a:r>
          </a:p>
          <a:p>
            <a:pPr lvl="1"/>
            <a:r>
              <a:rPr lang="en-US" altLang="ko-KR" dirty="0"/>
              <a:t>(b)</a:t>
            </a:r>
          </a:p>
          <a:p>
            <a:pPr lvl="2"/>
            <a:r>
              <a:rPr lang="ko-KR" altLang="en-US" dirty="0"/>
              <a:t>데이터와 비슷하게 우상향하고 있어 제대로 반영하고 있다고 볼 수 있음</a:t>
            </a:r>
            <a:endParaRPr lang="en-US" altLang="ko-KR" dirty="0"/>
          </a:p>
          <a:p>
            <a:pPr lvl="1"/>
            <a:r>
              <a:rPr lang="en-US" altLang="ko-KR" dirty="0"/>
              <a:t>(c)</a:t>
            </a:r>
          </a:p>
          <a:p>
            <a:pPr lvl="2"/>
            <a:r>
              <a:rPr lang="ko-KR" altLang="en-US" dirty="0"/>
              <a:t>학습 데이터와 생성된 모델의 오차 </a:t>
            </a:r>
            <a:r>
              <a:rPr lang="en-US" altLang="ko-KR" dirty="0"/>
              <a:t>(Error)</a:t>
            </a:r>
            <a:r>
              <a:rPr lang="ko-KR" altLang="en-US" dirty="0"/>
              <a:t>를 구해보면 </a:t>
            </a:r>
            <a:r>
              <a:rPr lang="en-US" altLang="ko-KR" dirty="0"/>
              <a:t>0</a:t>
            </a:r>
            <a:r>
              <a:rPr lang="ko-KR" altLang="en-US" dirty="0"/>
              <a:t>에 가까울 것임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그래프가 모든 학습 데이터 </a:t>
            </a:r>
            <a:r>
              <a:rPr lang="en-US" altLang="ko-KR" dirty="0"/>
              <a:t>(Training Data)</a:t>
            </a:r>
            <a:r>
              <a:rPr lang="ko-KR" altLang="en-US" dirty="0"/>
              <a:t>를 지나고 있음</a:t>
            </a:r>
          </a:p>
          <a:p>
            <a:pPr lvl="1"/>
            <a:r>
              <a:rPr lang="ko-KR" altLang="en-US" dirty="0"/>
              <a:t>그렇다면 </a:t>
            </a:r>
            <a:r>
              <a:rPr lang="en-US" altLang="ko-KR" dirty="0"/>
              <a:t>(b)</a:t>
            </a:r>
            <a:r>
              <a:rPr lang="ko-KR" altLang="en-US" dirty="0"/>
              <a:t>보다 </a:t>
            </a:r>
            <a:r>
              <a:rPr lang="en-US" altLang="ko-KR" dirty="0"/>
              <a:t>(c)</a:t>
            </a:r>
            <a:r>
              <a:rPr lang="ko-KR" altLang="en-US" dirty="0"/>
              <a:t>가 더 좋은 그래프일까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ko-KR" altLang="en-US" dirty="0"/>
              <a:t>어떤 그래프가 좋은 그래프인지 알아보기 위해서는 시험 데이터 </a:t>
            </a:r>
            <a:r>
              <a:rPr lang="en-US" altLang="ko-KR" dirty="0"/>
              <a:t>(Test Data)</a:t>
            </a:r>
            <a:r>
              <a:rPr lang="ko-KR" altLang="en-US" dirty="0"/>
              <a:t>로 평가해 보면 됨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54407D-7A7A-4AD2-A221-4CC44B57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58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1FCDA7-FAEA-4D02-8735-BAAA29599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88" y="4427826"/>
            <a:ext cx="5317685" cy="2916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31388-213D-457B-88E9-2CD483096E02}"/>
              </a:ext>
            </a:extLst>
          </p:cNvPr>
          <p:cNvSpPr txBox="1"/>
          <p:nvPr/>
        </p:nvSpPr>
        <p:spPr>
          <a:xfrm>
            <a:off x="5922764" y="7203924"/>
            <a:ext cx="904415" cy="17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6" dirty="0">
                <a:solidFill>
                  <a:srgbClr val="737172"/>
                </a:solidFill>
              </a:rPr>
              <a:t>© </a:t>
            </a:r>
            <a:r>
              <a:rPr lang="en-US" altLang="ko-KR" sz="526" dirty="0" err="1">
                <a:solidFill>
                  <a:srgbClr val="737172"/>
                </a:solidFill>
              </a:rPr>
              <a:t>Hanbit</a:t>
            </a:r>
            <a:r>
              <a:rPr lang="en-US" altLang="ko-KR" sz="526" dirty="0">
                <a:solidFill>
                  <a:srgbClr val="737172"/>
                </a:solidFill>
              </a:rPr>
              <a:t> Academy Inc.</a:t>
            </a:r>
            <a:endParaRPr lang="ko-KR" altLang="en-US" sz="526" dirty="0">
              <a:solidFill>
                <a:srgbClr val="737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0019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61438-D231-45A9-8EBF-60834F7D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머신러닝의</a:t>
            </a:r>
            <a:r>
              <a:rPr lang="ko-KR" altLang="en-US" dirty="0"/>
              <a:t> 주요 도전 과제를 살펴봅시다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DC6AA-8C78-4F49-9231-17AD145E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① </a:t>
            </a:r>
            <a:r>
              <a:rPr lang="ko-KR" altLang="en-US" dirty="0" err="1"/>
              <a:t>과적합</a:t>
            </a:r>
            <a:r>
              <a:rPr lang="ko-KR" altLang="en-US" dirty="0"/>
              <a:t> 현상 </a:t>
            </a:r>
            <a:r>
              <a:rPr lang="en-US" altLang="ko-KR" dirty="0"/>
              <a:t>(3/4)</a:t>
            </a:r>
            <a:endParaRPr lang="ko-KR" altLang="en-US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8-34]</a:t>
            </a:r>
            <a:r>
              <a:rPr lang="ko-KR" altLang="en-US" dirty="0"/>
              <a:t>와 같이 하나의 시험 데이터 값을 불러왔을 때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시험 데이터 값과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모델이 내놓은 </a:t>
            </a:r>
            <a:r>
              <a:rPr lang="ko-KR" altLang="en-US" dirty="0" err="1"/>
              <a:t>예측값</a:t>
            </a:r>
            <a:r>
              <a:rPr lang="ko-KR" altLang="en-US" dirty="0"/>
              <a:t> 사이의 차이 </a:t>
            </a:r>
            <a:r>
              <a:rPr lang="en-US" altLang="ko-KR" dirty="0"/>
              <a:t>(= </a:t>
            </a:r>
            <a:r>
              <a:rPr lang="ko-KR" altLang="en-US" dirty="0"/>
              <a:t>오차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br>
              <a:rPr lang="en-US" altLang="ko-KR" dirty="0"/>
            </a:br>
            <a:r>
              <a:rPr lang="ko-KR" altLang="en-US" dirty="0"/>
              <a:t>가장 작은 그래프가 좋은 그래프라고 할 수 있음</a:t>
            </a:r>
          </a:p>
          <a:p>
            <a:pPr lvl="2"/>
            <a:r>
              <a:rPr lang="ko-KR" altLang="en-US" dirty="0"/>
              <a:t>확인해 보면 </a:t>
            </a:r>
            <a:r>
              <a:rPr lang="en-US" altLang="ko-KR" dirty="0"/>
              <a:t>(b)</a:t>
            </a:r>
            <a:r>
              <a:rPr lang="ko-KR" altLang="en-US" dirty="0"/>
              <a:t>의 오차가 가장 작으므로 </a:t>
            </a:r>
            <a:r>
              <a:rPr lang="ko-KR" altLang="en-US" dirty="0" err="1"/>
              <a:t>최적합</a:t>
            </a:r>
            <a:r>
              <a:rPr lang="en-US" altLang="ko-KR" dirty="0"/>
              <a:t>(Optimal),</a:t>
            </a:r>
          </a:p>
          <a:p>
            <a:pPr lvl="3"/>
            <a:r>
              <a:rPr lang="ko-KR" altLang="en-US" dirty="0"/>
              <a:t>즉 가장 좋은 그래프라고 할 수 있음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54407D-7A7A-4AD2-A221-4CC44B57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59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1585D3-D131-4420-B870-9C83C2ECD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92" y="3227033"/>
            <a:ext cx="7403662" cy="3721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43694D-6C88-4EF8-8664-2DB6C98A301E}"/>
              </a:ext>
            </a:extLst>
          </p:cNvPr>
          <p:cNvSpPr txBox="1"/>
          <p:nvPr/>
        </p:nvSpPr>
        <p:spPr>
          <a:xfrm>
            <a:off x="5346700" y="6775730"/>
            <a:ext cx="904415" cy="17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6" dirty="0">
                <a:solidFill>
                  <a:srgbClr val="737172"/>
                </a:solidFill>
              </a:rPr>
              <a:t>© </a:t>
            </a:r>
            <a:r>
              <a:rPr lang="en-US" altLang="ko-KR" sz="526" dirty="0" err="1">
                <a:solidFill>
                  <a:srgbClr val="737172"/>
                </a:solidFill>
              </a:rPr>
              <a:t>Hanbit</a:t>
            </a:r>
            <a:r>
              <a:rPr lang="en-US" altLang="ko-KR" sz="526" dirty="0">
                <a:solidFill>
                  <a:srgbClr val="737172"/>
                </a:solidFill>
              </a:rPr>
              <a:t> Academy Inc.</a:t>
            </a:r>
            <a:endParaRPr lang="ko-KR" altLang="en-US" sz="526" dirty="0">
              <a:solidFill>
                <a:srgbClr val="737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4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FBA1269-CA86-4642-BE7A-29967F00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① 지도학습 </a:t>
            </a:r>
            <a:r>
              <a:rPr lang="en-US" altLang="ko-KR" dirty="0"/>
              <a:t>(Supervised Learning) (2/4)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C70B4C26-B393-447D-89FE-FFF382903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① 지도학습 </a:t>
                </a:r>
                <a:r>
                  <a:rPr lang="en-US" altLang="ko-KR" dirty="0"/>
                  <a:t>(Supervised Learning) (2/4)</a:t>
                </a:r>
              </a:p>
              <a:p>
                <a:pPr lvl="1"/>
                <a:r>
                  <a:rPr lang="ko-KR" altLang="en-US" dirty="0"/>
                  <a:t>지도학습에는 분류 </a:t>
                </a:r>
                <a:r>
                  <a:rPr lang="en-US" altLang="ko-KR" dirty="0"/>
                  <a:t>(Classification)</a:t>
                </a:r>
                <a:r>
                  <a:rPr lang="ko-KR" altLang="en-US" dirty="0"/>
                  <a:t>와 회귀 </a:t>
                </a:r>
                <a:r>
                  <a:rPr lang="en-US" altLang="ko-KR" dirty="0"/>
                  <a:t>(Regression)</a:t>
                </a:r>
                <a:r>
                  <a:rPr lang="ko-KR" altLang="en-US" dirty="0"/>
                  <a:t>라는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가지 유형이 있음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ⓐ 분류 </a:t>
                </a:r>
                <a:r>
                  <a:rPr lang="en-US" altLang="ko-KR" dirty="0"/>
                  <a:t>(Classification)</a:t>
                </a:r>
              </a:p>
              <a:p>
                <a:pPr lvl="2"/>
                <a:r>
                  <a:rPr lang="ko-KR" altLang="en-US" dirty="0"/>
                  <a:t>어떤 입력 데이터가 들어오더라도 학습에 사용한 레이블 </a:t>
                </a:r>
                <a:r>
                  <a:rPr lang="en-US" altLang="ko-KR" dirty="0"/>
                  <a:t>(Label)</a:t>
                </a:r>
                <a:r>
                  <a:rPr lang="ko-KR" altLang="en-US" dirty="0"/>
                  <a:t>중 하나로 결과값을 결정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레이블 </a:t>
                </a:r>
                <a:r>
                  <a:rPr lang="en-US" altLang="ko-KR" dirty="0"/>
                  <a:t>(Label)</a:t>
                </a:r>
                <a:r>
                  <a:rPr lang="ko-KR" altLang="en-US" dirty="0"/>
                  <a:t>이 이산적인 </a:t>
                </a:r>
                <a:r>
                  <a:rPr lang="en-US" altLang="ko-KR" dirty="0"/>
                  <a:t>(Discrete) </a:t>
                </a:r>
                <a:r>
                  <a:rPr lang="ko-KR" altLang="en-US" dirty="0"/>
                  <a:t>경우</a:t>
                </a:r>
                <a:r>
                  <a:rPr lang="en-US" altLang="ko-KR" dirty="0"/>
                  <a:t> (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[0, 1, 2, 3,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dirty="0"/>
                  <a:t>]</a:t>
                </a:r>
                <a:r>
                  <a:rPr lang="ko-KR" altLang="en-US" dirty="0"/>
                  <a:t>와 같이 유한한 경우</a:t>
                </a:r>
                <a:r>
                  <a:rPr lang="en-US" altLang="ko-KR" dirty="0"/>
                  <a:t>)</a:t>
                </a:r>
              </a:p>
              <a:p>
                <a:pPr lvl="3"/>
                <a:r>
                  <a:rPr lang="en-US" altLang="ko-KR" dirty="0"/>
                  <a:t>Ex) </a:t>
                </a:r>
                <a:r>
                  <a:rPr lang="ko-KR" altLang="en-US" dirty="0"/>
                  <a:t>이미지가 주어졌을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고양이</a:t>
                </a:r>
                <a:r>
                  <a:rPr lang="en-US" altLang="ko-KR" dirty="0"/>
                  <a:t> (Class = 0)</a:t>
                </a:r>
                <a:r>
                  <a:rPr lang="ko-KR" altLang="en-US" dirty="0"/>
                  <a:t> 이미지인지 또는 개 </a:t>
                </a:r>
                <a:r>
                  <a:rPr lang="en-US" altLang="ko-KR" dirty="0"/>
                  <a:t>(Class = 1) </a:t>
                </a:r>
                <a:r>
                  <a:rPr lang="ko-KR" altLang="en-US" dirty="0"/>
                  <a:t>이미지인지 분류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ⓑ 회귀 </a:t>
                </a:r>
                <a:r>
                  <a:rPr lang="en-US" altLang="ko-KR" dirty="0"/>
                  <a:t>(Regression)</a:t>
                </a:r>
              </a:p>
              <a:p>
                <a:pPr lvl="2"/>
                <a:r>
                  <a:rPr lang="ko-KR" altLang="en-US" dirty="0"/>
                  <a:t>입력 데이터에 대한 결과값으로 학습에 사용한 레이블 이외의 값이 나올 수 있음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레이블 </a:t>
                </a:r>
                <a:r>
                  <a:rPr lang="en-US" altLang="ko-KR" dirty="0"/>
                  <a:t>(Label)</a:t>
                </a:r>
                <a:r>
                  <a:rPr lang="ko-KR" altLang="en-US" dirty="0"/>
                  <a:t>이 실수인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Ex)</a:t>
                </a:r>
                <a:r>
                  <a:rPr lang="ko-KR" altLang="en-US" dirty="0"/>
                  <a:t> 키 </a:t>
                </a:r>
                <a:r>
                  <a:rPr lang="en-US" altLang="ko-KR" dirty="0"/>
                  <a:t>(Height) </a:t>
                </a:r>
                <a:r>
                  <a:rPr lang="ko-KR" altLang="en-US" dirty="0"/>
                  <a:t>정보가 주어졌을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몸무게를 예측</a:t>
                </a:r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C70B4C26-B393-447D-89FE-FFF382903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117DA8-C335-427E-A8E2-F1D3268A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05D266-77E3-4305-A28D-A56CA148E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75" y="5111475"/>
            <a:ext cx="6034052" cy="1081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A4BBE-EECD-4164-9D7D-604138E6B70C}"/>
              </a:ext>
            </a:extLst>
          </p:cNvPr>
          <p:cNvSpPr txBox="1"/>
          <p:nvPr/>
        </p:nvSpPr>
        <p:spPr>
          <a:xfrm>
            <a:off x="4791356" y="5111475"/>
            <a:ext cx="904415" cy="17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6" dirty="0">
                <a:solidFill>
                  <a:srgbClr val="737172"/>
                </a:solidFill>
              </a:rPr>
              <a:t>© </a:t>
            </a:r>
            <a:r>
              <a:rPr lang="en-US" altLang="ko-KR" sz="526" dirty="0" err="1">
                <a:solidFill>
                  <a:srgbClr val="737172"/>
                </a:solidFill>
              </a:rPr>
              <a:t>Hanbit</a:t>
            </a:r>
            <a:r>
              <a:rPr lang="en-US" altLang="ko-KR" sz="526" dirty="0">
                <a:solidFill>
                  <a:srgbClr val="737172"/>
                </a:solidFill>
              </a:rPr>
              <a:t> Academy Inc.</a:t>
            </a:r>
            <a:endParaRPr lang="ko-KR" altLang="en-US" sz="526" dirty="0">
              <a:solidFill>
                <a:srgbClr val="737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016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61438-D231-45A9-8EBF-60834F7D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머신러닝의</a:t>
            </a:r>
            <a:r>
              <a:rPr lang="ko-KR" altLang="en-US" dirty="0"/>
              <a:t> 주요 도전 과제를 살펴봅시다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DC6AA-8C78-4F49-9231-17AD145E8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25" y="1467763"/>
            <a:ext cx="10072425" cy="4723061"/>
          </a:xfrm>
        </p:spPr>
        <p:txBody>
          <a:bodyPr/>
          <a:lstStyle/>
          <a:p>
            <a:r>
              <a:rPr lang="ko-KR" altLang="en-US" dirty="0"/>
              <a:t>① </a:t>
            </a:r>
            <a:r>
              <a:rPr lang="ko-KR" altLang="en-US" dirty="0" err="1"/>
              <a:t>과적합</a:t>
            </a:r>
            <a:r>
              <a:rPr lang="ko-KR" altLang="en-US" dirty="0"/>
              <a:t> 현상 </a:t>
            </a:r>
            <a:r>
              <a:rPr lang="en-US" altLang="ko-KR" dirty="0"/>
              <a:t>(4/4)</a:t>
            </a:r>
            <a:endParaRPr lang="ko-KR" altLang="en-US" dirty="0"/>
          </a:p>
          <a:p>
            <a:pPr lvl="1"/>
            <a:r>
              <a:rPr lang="ko-KR" altLang="en-US" dirty="0" err="1"/>
              <a:t>과적합</a:t>
            </a:r>
            <a:r>
              <a:rPr lang="ko-KR" altLang="en-US" dirty="0"/>
              <a:t> 현상이 발생하는 것을 막기 위한 방법</a:t>
            </a:r>
            <a:endParaRPr lang="en-US" altLang="ko-KR" dirty="0"/>
          </a:p>
          <a:p>
            <a:pPr lvl="2"/>
            <a:r>
              <a:rPr lang="ko-KR" altLang="en-US" dirty="0"/>
              <a:t>풀고자 하는 문제를 잘 대표할 수 있는 </a:t>
            </a:r>
            <a:r>
              <a:rPr lang="en-US" altLang="ko-KR" dirty="0"/>
              <a:t>(</a:t>
            </a:r>
            <a:r>
              <a:rPr lang="ko-KR" altLang="en-US" dirty="0"/>
              <a:t>양질의</a:t>
            </a:r>
            <a:r>
              <a:rPr lang="en-US" altLang="ko-KR" dirty="0"/>
              <a:t>) </a:t>
            </a:r>
            <a:r>
              <a:rPr lang="ko-KR" altLang="en-US" dirty="0"/>
              <a:t>데이터들을 충분히 많이 확보해야 함</a:t>
            </a:r>
            <a:endParaRPr lang="en-US" altLang="ko-KR" dirty="0"/>
          </a:p>
          <a:p>
            <a:pPr lvl="2"/>
            <a:r>
              <a:rPr lang="ko-KR" altLang="en-US" dirty="0"/>
              <a:t>학습 데이터와 시험 데이터가</a:t>
            </a:r>
            <a:r>
              <a:rPr lang="en-US" altLang="ko-KR" dirty="0"/>
              <a:t> </a:t>
            </a:r>
            <a:r>
              <a:rPr lang="ko-KR" altLang="en-US" dirty="0"/>
              <a:t>편향된 데이터들로 구성되지 않게 구성해야 함</a:t>
            </a:r>
            <a:endParaRPr lang="en-US" altLang="ko-KR" dirty="0"/>
          </a:p>
          <a:p>
            <a:pPr lvl="2"/>
            <a:r>
              <a:rPr lang="ko-KR" altLang="en-US" dirty="0"/>
              <a:t>너무 복잡한 모델을 사용하지 않아야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54407D-7A7A-4AD2-A221-4CC44B57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60</a:t>
            </a:fld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DB5A503-AA63-43D0-A11D-9C124BCC8396}"/>
              </a:ext>
            </a:extLst>
          </p:cNvPr>
          <p:cNvGrpSpPr/>
          <p:nvPr/>
        </p:nvGrpSpPr>
        <p:grpSpPr>
          <a:xfrm>
            <a:off x="4465587" y="4026479"/>
            <a:ext cx="2594151" cy="411556"/>
            <a:chOff x="5088930" y="3136471"/>
            <a:chExt cx="2957702" cy="469232"/>
          </a:xfrm>
        </p:grpSpPr>
        <p:pic>
          <p:nvPicPr>
            <p:cNvPr id="10" name="그래픽 9" descr="고양이">
              <a:extLst>
                <a:ext uri="{FF2B5EF4-FFF2-40B4-BE49-F238E27FC236}">
                  <a16:creationId xmlns:a16="http://schemas.microsoft.com/office/drawing/2014/main" id="{0F3C8961-6E06-42E9-93DC-9AF9E4155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84318" y="3136471"/>
              <a:ext cx="469232" cy="469232"/>
            </a:xfrm>
            <a:prstGeom prst="rect">
              <a:avLst/>
            </a:prstGeom>
          </p:spPr>
        </p:pic>
        <p:pic>
          <p:nvPicPr>
            <p:cNvPr id="11" name="그래픽 10" descr="고양이">
              <a:extLst>
                <a:ext uri="{FF2B5EF4-FFF2-40B4-BE49-F238E27FC236}">
                  <a16:creationId xmlns:a16="http://schemas.microsoft.com/office/drawing/2014/main" id="{E3BF8F11-CDF6-4A6F-BD3F-6A73E963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86624" y="3136471"/>
              <a:ext cx="469232" cy="469232"/>
            </a:xfrm>
            <a:prstGeom prst="rect">
              <a:avLst/>
            </a:prstGeom>
          </p:spPr>
        </p:pic>
        <p:pic>
          <p:nvPicPr>
            <p:cNvPr id="12" name="그래픽 11" descr="고양이">
              <a:extLst>
                <a:ext uri="{FF2B5EF4-FFF2-40B4-BE49-F238E27FC236}">
                  <a16:creationId xmlns:a16="http://schemas.microsoft.com/office/drawing/2014/main" id="{FCEDC780-537A-4F49-B5DF-E2FC7CF52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82012" y="3136471"/>
              <a:ext cx="469232" cy="469232"/>
            </a:xfrm>
            <a:prstGeom prst="rect">
              <a:avLst/>
            </a:prstGeom>
          </p:spPr>
        </p:pic>
        <p:pic>
          <p:nvPicPr>
            <p:cNvPr id="14" name="그래픽 13" descr="고양이">
              <a:extLst>
                <a:ext uri="{FF2B5EF4-FFF2-40B4-BE49-F238E27FC236}">
                  <a16:creationId xmlns:a16="http://schemas.microsoft.com/office/drawing/2014/main" id="{CD0B02BB-3248-4827-A24D-A349FC2C9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88930" y="3136471"/>
              <a:ext cx="469232" cy="469232"/>
            </a:xfrm>
            <a:prstGeom prst="rect">
              <a:avLst/>
            </a:prstGeom>
          </p:spPr>
        </p:pic>
        <p:pic>
          <p:nvPicPr>
            <p:cNvPr id="15" name="그래픽 14" descr="고양이">
              <a:extLst>
                <a:ext uri="{FF2B5EF4-FFF2-40B4-BE49-F238E27FC236}">
                  <a16:creationId xmlns:a16="http://schemas.microsoft.com/office/drawing/2014/main" id="{912A31EC-43B8-45E3-B7D8-C25DDD600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77400" y="3136471"/>
              <a:ext cx="469232" cy="469232"/>
            </a:xfrm>
            <a:prstGeom prst="rect">
              <a:avLst/>
            </a:prstGeom>
          </p:spPr>
        </p:pic>
        <p:pic>
          <p:nvPicPr>
            <p:cNvPr id="17" name="그래픽 16" descr="고양이">
              <a:extLst>
                <a:ext uri="{FF2B5EF4-FFF2-40B4-BE49-F238E27FC236}">
                  <a16:creationId xmlns:a16="http://schemas.microsoft.com/office/drawing/2014/main" id="{9B8589E2-4F5D-4D32-92B2-FFF239355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79706" y="3136471"/>
              <a:ext cx="469232" cy="469232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152B568-E281-4F35-ABF5-3AB32BECFA71}"/>
              </a:ext>
            </a:extLst>
          </p:cNvPr>
          <p:cNvGrpSpPr/>
          <p:nvPr/>
        </p:nvGrpSpPr>
        <p:grpSpPr>
          <a:xfrm>
            <a:off x="7405261" y="4026479"/>
            <a:ext cx="2594151" cy="411556"/>
            <a:chOff x="8481091" y="3343069"/>
            <a:chExt cx="2957702" cy="469232"/>
          </a:xfrm>
        </p:grpSpPr>
        <p:pic>
          <p:nvPicPr>
            <p:cNvPr id="9" name="그래픽 8" descr="개">
              <a:extLst>
                <a:ext uri="{FF2B5EF4-FFF2-40B4-BE49-F238E27FC236}">
                  <a16:creationId xmlns:a16="http://schemas.microsoft.com/office/drawing/2014/main" id="{21A7AC99-1DEA-41EC-A661-15065249F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481091" y="3343069"/>
              <a:ext cx="469232" cy="469232"/>
            </a:xfrm>
            <a:prstGeom prst="rect">
              <a:avLst/>
            </a:prstGeom>
          </p:spPr>
        </p:pic>
        <p:pic>
          <p:nvPicPr>
            <p:cNvPr id="19" name="그래픽 18" descr="개">
              <a:extLst>
                <a:ext uri="{FF2B5EF4-FFF2-40B4-BE49-F238E27FC236}">
                  <a16:creationId xmlns:a16="http://schemas.microsoft.com/office/drawing/2014/main" id="{1EDAFA1C-886C-48B2-AD38-384C5C24D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978785" y="3343069"/>
              <a:ext cx="469232" cy="469232"/>
            </a:xfrm>
            <a:prstGeom prst="rect">
              <a:avLst/>
            </a:prstGeom>
          </p:spPr>
        </p:pic>
        <p:pic>
          <p:nvPicPr>
            <p:cNvPr id="20" name="그래픽 19" descr="개">
              <a:extLst>
                <a:ext uri="{FF2B5EF4-FFF2-40B4-BE49-F238E27FC236}">
                  <a16:creationId xmlns:a16="http://schemas.microsoft.com/office/drawing/2014/main" id="{0A6DC1E3-9341-4637-A480-BBCA1B00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476479" y="3343069"/>
              <a:ext cx="469232" cy="469232"/>
            </a:xfrm>
            <a:prstGeom prst="rect">
              <a:avLst/>
            </a:prstGeom>
          </p:spPr>
        </p:pic>
        <p:pic>
          <p:nvPicPr>
            <p:cNvPr id="21" name="그래픽 20" descr="개">
              <a:extLst>
                <a:ext uri="{FF2B5EF4-FFF2-40B4-BE49-F238E27FC236}">
                  <a16:creationId xmlns:a16="http://schemas.microsoft.com/office/drawing/2014/main" id="{AE97B9A5-F22E-4302-ADDB-46A7089F8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974173" y="3343069"/>
              <a:ext cx="469232" cy="469232"/>
            </a:xfrm>
            <a:prstGeom prst="rect">
              <a:avLst/>
            </a:prstGeom>
          </p:spPr>
        </p:pic>
        <p:pic>
          <p:nvPicPr>
            <p:cNvPr id="22" name="그래픽 21" descr="개">
              <a:extLst>
                <a:ext uri="{FF2B5EF4-FFF2-40B4-BE49-F238E27FC236}">
                  <a16:creationId xmlns:a16="http://schemas.microsoft.com/office/drawing/2014/main" id="{D2BFE1DC-019A-4CD9-B97F-DFCAEA125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471867" y="3343069"/>
              <a:ext cx="469232" cy="469232"/>
            </a:xfrm>
            <a:prstGeom prst="rect">
              <a:avLst/>
            </a:prstGeom>
          </p:spPr>
        </p:pic>
        <p:pic>
          <p:nvPicPr>
            <p:cNvPr id="23" name="그래픽 22" descr="개">
              <a:extLst>
                <a:ext uri="{FF2B5EF4-FFF2-40B4-BE49-F238E27FC236}">
                  <a16:creationId xmlns:a16="http://schemas.microsoft.com/office/drawing/2014/main" id="{6D5B39D9-BCB8-4FC8-8CC0-B8789D339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0969561" y="3343069"/>
              <a:ext cx="469232" cy="469232"/>
            </a:xfrm>
            <a:prstGeom prst="rect">
              <a:avLst/>
            </a:prstGeom>
          </p:spPr>
        </p:pic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B4C54B0A-3A47-4AD5-AEBB-105B2A9B673A}"/>
              </a:ext>
            </a:extLst>
          </p:cNvPr>
          <p:cNvSpPr/>
          <p:nvPr/>
        </p:nvSpPr>
        <p:spPr>
          <a:xfrm rot="1434930">
            <a:off x="3623665" y="4812197"/>
            <a:ext cx="499497" cy="73778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6CB3A88-65C1-48D8-B5E1-AF7368D5D1D5}"/>
              </a:ext>
            </a:extLst>
          </p:cNvPr>
          <p:cNvGrpSpPr/>
          <p:nvPr/>
        </p:nvGrpSpPr>
        <p:grpSpPr>
          <a:xfrm>
            <a:off x="621985" y="3569372"/>
            <a:ext cx="2738159" cy="1173252"/>
            <a:chOff x="709151" y="2809453"/>
            <a:chExt cx="3121891" cy="133767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C178FBD-4CA4-4ECE-B286-874FB517F440}"/>
                </a:ext>
              </a:extLst>
            </p:cNvPr>
            <p:cNvSpPr/>
            <p:nvPr/>
          </p:nvSpPr>
          <p:spPr>
            <a:xfrm>
              <a:off x="709151" y="2983345"/>
              <a:ext cx="3121891" cy="1163782"/>
            </a:xfrm>
            <a:prstGeom prst="round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326961-69FC-4A18-BD55-D3EE99B478E3}"/>
                </a:ext>
              </a:extLst>
            </p:cNvPr>
            <p:cNvSpPr txBox="1"/>
            <p:nvPr/>
          </p:nvSpPr>
          <p:spPr>
            <a:xfrm>
              <a:off x="1311310" y="2809453"/>
              <a:ext cx="1917572" cy="4284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4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수집한 데이터</a:t>
              </a:r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1BCD410-79D0-4132-B255-7E1A1B889000}"/>
              </a:ext>
            </a:extLst>
          </p:cNvPr>
          <p:cNvSpPr/>
          <p:nvPr/>
        </p:nvSpPr>
        <p:spPr>
          <a:xfrm>
            <a:off x="3609444" y="3787108"/>
            <a:ext cx="499497" cy="73778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12E682D-3F5C-405A-A9D8-6F592EDCC513}"/>
              </a:ext>
            </a:extLst>
          </p:cNvPr>
          <p:cNvSpPr/>
          <p:nvPr/>
        </p:nvSpPr>
        <p:spPr>
          <a:xfrm>
            <a:off x="4393584" y="3721890"/>
            <a:ext cx="2738159" cy="1020734"/>
          </a:xfrm>
          <a:prstGeom prst="round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353076-3EC9-458E-88D4-C24A05F801C9}"/>
              </a:ext>
            </a:extLst>
          </p:cNvPr>
          <p:cNvSpPr txBox="1"/>
          <p:nvPr/>
        </p:nvSpPr>
        <p:spPr>
          <a:xfrm>
            <a:off x="5039548" y="3569373"/>
            <a:ext cx="1446230" cy="37580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842">
                <a:solidFill>
                  <a:schemeClr val="tx1">
                    <a:lumMod val="75000"/>
                    <a:lumOff val="25000"/>
                  </a:schemeClr>
                </a:solidFill>
              </a:rPr>
              <a:t>학습 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04D5BF2-721F-41FB-9C2A-C06E1F9AD0E9}"/>
              </a:ext>
            </a:extLst>
          </p:cNvPr>
          <p:cNvSpPr/>
          <p:nvPr/>
        </p:nvSpPr>
        <p:spPr>
          <a:xfrm>
            <a:off x="7333258" y="3721890"/>
            <a:ext cx="2738159" cy="1020734"/>
          </a:xfrm>
          <a:prstGeom prst="round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42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CC6DB5-77D2-479C-B6C0-B1487DCE56E3}"/>
              </a:ext>
            </a:extLst>
          </p:cNvPr>
          <p:cNvSpPr txBox="1"/>
          <p:nvPr/>
        </p:nvSpPr>
        <p:spPr>
          <a:xfrm>
            <a:off x="7979222" y="3569373"/>
            <a:ext cx="1446230" cy="37580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시험 데이터</a:t>
            </a:r>
          </a:p>
        </p:txBody>
      </p:sp>
      <p:pic>
        <p:nvPicPr>
          <p:cNvPr id="36" name="그래픽 35" descr="개">
            <a:extLst>
              <a:ext uri="{FF2B5EF4-FFF2-40B4-BE49-F238E27FC236}">
                <a16:creationId xmlns:a16="http://schemas.microsoft.com/office/drawing/2014/main" id="{A8C82E16-D951-4CC4-BB8D-674EEB9B2D6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1321" y="4285836"/>
            <a:ext cx="411556" cy="411556"/>
          </a:xfrm>
          <a:prstGeom prst="rect">
            <a:avLst/>
          </a:prstGeom>
        </p:spPr>
      </p:pic>
      <p:pic>
        <p:nvPicPr>
          <p:cNvPr id="37" name="그래픽 36" descr="고양이">
            <a:extLst>
              <a:ext uri="{FF2B5EF4-FFF2-40B4-BE49-F238E27FC236}">
                <a16:creationId xmlns:a16="http://schemas.microsoft.com/office/drawing/2014/main" id="{5DB1E0C5-7E8E-4A35-BCA7-9F15C7652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4359" y="3903734"/>
            <a:ext cx="411556" cy="411556"/>
          </a:xfrm>
          <a:prstGeom prst="rect">
            <a:avLst/>
          </a:prstGeom>
        </p:spPr>
      </p:pic>
      <p:pic>
        <p:nvPicPr>
          <p:cNvPr id="38" name="그래픽 37" descr="고양이">
            <a:extLst>
              <a:ext uri="{FF2B5EF4-FFF2-40B4-BE49-F238E27FC236}">
                <a16:creationId xmlns:a16="http://schemas.microsoft.com/office/drawing/2014/main" id="{DF62B538-8AA8-468A-B499-67F18B2256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840" y="3903734"/>
            <a:ext cx="411556" cy="411556"/>
          </a:xfrm>
          <a:prstGeom prst="rect">
            <a:avLst/>
          </a:prstGeom>
        </p:spPr>
      </p:pic>
      <p:pic>
        <p:nvPicPr>
          <p:cNvPr id="39" name="그래픽 38" descr="고양이">
            <a:extLst>
              <a:ext uri="{FF2B5EF4-FFF2-40B4-BE49-F238E27FC236}">
                <a16:creationId xmlns:a16="http://schemas.microsoft.com/office/drawing/2014/main" id="{BA4CDD74-DF05-4889-BC71-6A2AE0830E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0879" y="3903734"/>
            <a:ext cx="411556" cy="411556"/>
          </a:xfrm>
          <a:prstGeom prst="rect">
            <a:avLst/>
          </a:prstGeom>
        </p:spPr>
      </p:pic>
      <p:pic>
        <p:nvPicPr>
          <p:cNvPr id="40" name="그래픽 39" descr="고양이">
            <a:extLst>
              <a:ext uri="{FF2B5EF4-FFF2-40B4-BE49-F238E27FC236}">
                <a16:creationId xmlns:a16="http://schemas.microsoft.com/office/drawing/2014/main" id="{9A54F9AB-DCFD-4843-9A56-927164AD1D7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1321" y="3903734"/>
            <a:ext cx="411556" cy="411556"/>
          </a:xfrm>
          <a:prstGeom prst="rect">
            <a:avLst/>
          </a:prstGeom>
        </p:spPr>
      </p:pic>
      <p:pic>
        <p:nvPicPr>
          <p:cNvPr id="41" name="그래픽 40" descr="고양이">
            <a:extLst>
              <a:ext uri="{FF2B5EF4-FFF2-40B4-BE49-F238E27FC236}">
                <a16:creationId xmlns:a16="http://schemas.microsoft.com/office/drawing/2014/main" id="{BCAE9802-19DE-4B45-8E52-50262944DA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73917" y="3903734"/>
            <a:ext cx="411556" cy="411556"/>
          </a:xfrm>
          <a:prstGeom prst="rect">
            <a:avLst/>
          </a:prstGeom>
        </p:spPr>
      </p:pic>
      <p:pic>
        <p:nvPicPr>
          <p:cNvPr id="42" name="그래픽 41" descr="고양이">
            <a:extLst>
              <a:ext uri="{FF2B5EF4-FFF2-40B4-BE49-F238E27FC236}">
                <a16:creationId xmlns:a16="http://schemas.microsoft.com/office/drawing/2014/main" id="{886FE1D7-F1D8-412B-BA6A-D6551C3D8DB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37398" y="3903734"/>
            <a:ext cx="411556" cy="411556"/>
          </a:xfrm>
          <a:prstGeom prst="rect">
            <a:avLst/>
          </a:prstGeom>
        </p:spPr>
      </p:pic>
      <p:pic>
        <p:nvPicPr>
          <p:cNvPr id="43" name="그래픽 42" descr="개">
            <a:extLst>
              <a:ext uri="{FF2B5EF4-FFF2-40B4-BE49-F238E27FC236}">
                <a16:creationId xmlns:a16="http://schemas.microsoft.com/office/drawing/2014/main" id="{346B972D-825D-401F-AC3F-8ADE0F02B2E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7840" y="4285836"/>
            <a:ext cx="411556" cy="411556"/>
          </a:xfrm>
          <a:prstGeom prst="rect">
            <a:avLst/>
          </a:prstGeom>
        </p:spPr>
      </p:pic>
      <p:pic>
        <p:nvPicPr>
          <p:cNvPr id="44" name="그래픽 43" descr="개">
            <a:extLst>
              <a:ext uri="{FF2B5EF4-FFF2-40B4-BE49-F238E27FC236}">
                <a16:creationId xmlns:a16="http://schemas.microsoft.com/office/drawing/2014/main" id="{63EFA1CF-1558-4741-A1FB-0FF7BFEB0CB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64359" y="4285836"/>
            <a:ext cx="411556" cy="411556"/>
          </a:xfrm>
          <a:prstGeom prst="rect">
            <a:avLst/>
          </a:prstGeom>
        </p:spPr>
      </p:pic>
      <p:pic>
        <p:nvPicPr>
          <p:cNvPr id="45" name="그래픽 44" descr="개">
            <a:extLst>
              <a:ext uri="{FF2B5EF4-FFF2-40B4-BE49-F238E27FC236}">
                <a16:creationId xmlns:a16="http://schemas.microsoft.com/office/drawing/2014/main" id="{FF36B43F-438A-4D81-B543-E808321B064F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00879" y="4285836"/>
            <a:ext cx="411556" cy="411556"/>
          </a:xfrm>
          <a:prstGeom prst="rect">
            <a:avLst/>
          </a:prstGeom>
        </p:spPr>
      </p:pic>
      <p:pic>
        <p:nvPicPr>
          <p:cNvPr id="46" name="그래픽 45" descr="개">
            <a:extLst>
              <a:ext uri="{FF2B5EF4-FFF2-40B4-BE49-F238E27FC236}">
                <a16:creationId xmlns:a16="http://schemas.microsoft.com/office/drawing/2014/main" id="{C8879B5D-814E-4354-8FEC-FEE511E4567A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437398" y="4285836"/>
            <a:ext cx="411556" cy="411556"/>
          </a:xfrm>
          <a:prstGeom prst="rect">
            <a:avLst/>
          </a:prstGeom>
        </p:spPr>
      </p:pic>
      <p:pic>
        <p:nvPicPr>
          <p:cNvPr id="47" name="그래픽 46" descr="개">
            <a:extLst>
              <a:ext uri="{FF2B5EF4-FFF2-40B4-BE49-F238E27FC236}">
                <a16:creationId xmlns:a16="http://schemas.microsoft.com/office/drawing/2014/main" id="{774580F8-1487-4D7C-810B-D4C84A97D758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873917" y="4285836"/>
            <a:ext cx="411556" cy="411556"/>
          </a:xfrm>
          <a:prstGeom prst="rect">
            <a:avLst/>
          </a:prstGeom>
        </p:spPr>
      </p:pic>
      <p:pic>
        <p:nvPicPr>
          <p:cNvPr id="48" name="그래픽 47" descr="개">
            <a:extLst>
              <a:ext uri="{FF2B5EF4-FFF2-40B4-BE49-F238E27FC236}">
                <a16:creationId xmlns:a16="http://schemas.microsoft.com/office/drawing/2014/main" id="{9A3E62A8-175B-4115-B8BD-309BFBDEE71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60367" y="5610660"/>
            <a:ext cx="411556" cy="411556"/>
          </a:xfrm>
          <a:prstGeom prst="rect">
            <a:avLst/>
          </a:prstGeom>
        </p:spPr>
      </p:pic>
      <p:pic>
        <p:nvPicPr>
          <p:cNvPr id="49" name="그래픽 48" descr="고양이">
            <a:extLst>
              <a:ext uri="{FF2B5EF4-FFF2-40B4-BE49-F238E27FC236}">
                <a16:creationId xmlns:a16="http://schemas.microsoft.com/office/drawing/2014/main" id="{B463C7B7-E855-4901-9D56-1F4007278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405" y="5228558"/>
            <a:ext cx="411556" cy="411556"/>
          </a:xfrm>
          <a:prstGeom prst="rect">
            <a:avLst/>
          </a:prstGeom>
        </p:spPr>
      </p:pic>
      <p:pic>
        <p:nvPicPr>
          <p:cNvPr id="50" name="그래픽 49" descr="고양이">
            <a:extLst>
              <a:ext uri="{FF2B5EF4-FFF2-40B4-BE49-F238E27FC236}">
                <a16:creationId xmlns:a16="http://schemas.microsoft.com/office/drawing/2014/main" id="{0A14A5ED-585A-4874-A6F1-4A8FDADDBE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6886" y="5228558"/>
            <a:ext cx="411556" cy="411556"/>
          </a:xfrm>
          <a:prstGeom prst="rect">
            <a:avLst/>
          </a:prstGeom>
        </p:spPr>
      </p:pic>
      <p:pic>
        <p:nvPicPr>
          <p:cNvPr id="51" name="그래픽 50" descr="고양이">
            <a:extLst>
              <a:ext uri="{FF2B5EF4-FFF2-40B4-BE49-F238E27FC236}">
                <a16:creationId xmlns:a16="http://schemas.microsoft.com/office/drawing/2014/main" id="{416334F9-9BED-4862-9872-18694ACA60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9924" y="5228558"/>
            <a:ext cx="411556" cy="411556"/>
          </a:xfrm>
          <a:prstGeom prst="rect">
            <a:avLst/>
          </a:prstGeom>
        </p:spPr>
      </p:pic>
      <p:pic>
        <p:nvPicPr>
          <p:cNvPr id="52" name="그래픽 51" descr="고양이">
            <a:extLst>
              <a:ext uri="{FF2B5EF4-FFF2-40B4-BE49-F238E27FC236}">
                <a16:creationId xmlns:a16="http://schemas.microsoft.com/office/drawing/2014/main" id="{6B77D211-B9E4-4E9D-A633-7D2D86B868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0367" y="5228558"/>
            <a:ext cx="411556" cy="411556"/>
          </a:xfrm>
          <a:prstGeom prst="rect">
            <a:avLst/>
          </a:prstGeom>
        </p:spPr>
      </p:pic>
      <p:pic>
        <p:nvPicPr>
          <p:cNvPr id="55" name="그래픽 54" descr="개">
            <a:extLst>
              <a:ext uri="{FF2B5EF4-FFF2-40B4-BE49-F238E27FC236}">
                <a16:creationId xmlns:a16="http://schemas.microsoft.com/office/drawing/2014/main" id="{A32CC17F-5BDB-402B-ACEB-250E09DD936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96886" y="5610660"/>
            <a:ext cx="411556" cy="411556"/>
          </a:xfrm>
          <a:prstGeom prst="rect">
            <a:avLst/>
          </a:prstGeom>
        </p:spPr>
      </p:pic>
      <p:pic>
        <p:nvPicPr>
          <p:cNvPr id="56" name="그래픽 55" descr="개">
            <a:extLst>
              <a:ext uri="{FF2B5EF4-FFF2-40B4-BE49-F238E27FC236}">
                <a16:creationId xmlns:a16="http://schemas.microsoft.com/office/drawing/2014/main" id="{370AAC48-21B5-4220-B79B-5ED3A902A6A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33405" y="5610660"/>
            <a:ext cx="411556" cy="411556"/>
          </a:xfrm>
          <a:prstGeom prst="rect">
            <a:avLst/>
          </a:prstGeom>
        </p:spPr>
      </p:pic>
      <p:pic>
        <p:nvPicPr>
          <p:cNvPr id="57" name="그래픽 56" descr="개">
            <a:extLst>
              <a:ext uri="{FF2B5EF4-FFF2-40B4-BE49-F238E27FC236}">
                <a16:creationId xmlns:a16="http://schemas.microsoft.com/office/drawing/2014/main" id="{5F7EC431-B053-47DE-B33E-0B983FB3BF3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169924" y="5610660"/>
            <a:ext cx="411556" cy="411556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028EAC3F-A475-45AC-BB57-DA20028755ED}"/>
              </a:ext>
            </a:extLst>
          </p:cNvPr>
          <p:cNvGrpSpPr/>
          <p:nvPr/>
        </p:nvGrpSpPr>
        <p:grpSpPr>
          <a:xfrm>
            <a:off x="4393584" y="4941736"/>
            <a:ext cx="2738159" cy="1173252"/>
            <a:chOff x="5009312" y="2809453"/>
            <a:chExt cx="3121891" cy="1337674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F16F9ECE-F923-404F-9D55-6B0C4A507231}"/>
                </a:ext>
              </a:extLst>
            </p:cNvPr>
            <p:cNvSpPr/>
            <p:nvPr/>
          </p:nvSpPr>
          <p:spPr>
            <a:xfrm>
              <a:off x="5009312" y="2983345"/>
              <a:ext cx="3121891" cy="1163782"/>
            </a:xfrm>
            <a:prstGeom prst="round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3B013A5-9138-4C89-9688-E876E8D0B328}"/>
                </a:ext>
              </a:extLst>
            </p:cNvPr>
            <p:cNvSpPr txBox="1"/>
            <p:nvPr/>
          </p:nvSpPr>
          <p:spPr>
            <a:xfrm>
              <a:off x="5745803" y="2809453"/>
              <a:ext cx="1648908" cy="4284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42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학습 </a:t>
              </a:r>
              <a:r>
                <a:rPr lang="ko-KR" altLang="en-US" sz="184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B94775D-33A2-422A-BB6F-E3D550A5315D}"/>
              </a:ext>
            </a:extLst>
          </p:cNvPr>
          <p:cNvGrpSpPr/>
          <p:nvPr/>
        </p:nvGrpSpPr>
        <p:grpSpPr>
          <a:xfrm>
            <a:off x="7333258" y="4941736"/>
            <a:ext cx="2738159" cy="1173252"/>
            <a:chOff x="8360959" y="2809453"/>
            <a:chExt cx="3121891" cy="1337674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C4597D5E-3124-4335-A39C-ACCF61D0F39D}"/>
                </a:ext>
              </a:extLst>
            </p:cNvPr>
            <p:cNvSpPr/>
            <p:nvPr/>
          </p:nvSpPr>
          <p:spPr>
            <a:xfrm>
              <a:off x="8360959" y="2983345"/>
              <a:ext cx="3121891" cy="1163782"/>
            </a:xfrm>
            <a:prstGeom prst="round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460226A-B3FC-451D-AD5C-F58F738C8767}"/>
                </a:ext>
              </a:extLst>
            </p:cNvPr>
            <p:cNvSpPr txBox="1"/>
            <p:nvPr/>
          </p:nvSpPr>
          <p:spPr>
            <a:xfrm>
              <a:off x="9097450" y="2809453"/>
              <a:ext cx="1648908" cy="4284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42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시험 데이터</a:t>
              </a:r>
            </a:p>
          </p:txBody>
        </p:sp>
      </p:grpSp>
      <p:pic>
        <p:nvPicPr>
          <p:cNvPr id="66" name="그래픽 65" descr="고양이">
            <a:extLst>
              <a:ext uri="{FF2B5EF4-FFF2-40B4-BE49-F238E27FC236}">
                <a16:creationId xmlns:a16="http://schemas.microsoft.com/office/drawing/2014/main" id="{3BDD198B-C925-4977-99E5-0E7898C38C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34042" y="5261097"/>
            <a:ext cx="411556" cy="411556"/>
          </a:xfrm>
          <a:prstGeom prst="rect">
            <a:avLst/>
          </a:prstGeom>
        </p:spPr>
      </p:pic>
      <p:pic>
        <p:nvPicPr>
          <p:cNvPr id="67" name="그래픽 66" descr="고양이">
            <a:extLst>
              <a:ext uri="{FF2B5EF4-FFF2-40B4-BE49-F238E27FC236}">
                <a16:creationId xmlns:a16="http://schemas.microsoft.com/office/drawing/2014/main" id="{E82FAA7B-A26F-476D-A39E-FED4CD65FF1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97523" y="5261097"/>
            <a:ext cx="411556" cy="411556"/>
          </a:xfrm>
          <a:prstGeom prst="rect">
            <a:avLst/>
          </a:prstGeom>
        </p:spPr>
      </p:pic>
      <p:pic>
        <p:nvPicPr>
          <p:cNvPr id="68" name="그래픽 67" descr="개">
            <a:extLst>
              <a:ext uri="{FF2B5EF4-FFF2-40B4-BE49-F238E27FC236}">
                <a16:creationId xmlns:a16="http://schemas.microsoft.com/office/drawing/2014/main" id="{6AEEB6C0-B506-4A42-BFF3-DD478C6F0FED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297523" y="5643199"/>
            <a:ext cx="411556" cy="411556"/>
          </a:xfrm>
          <a:prstGeom prst="rect">
            <a:avLst/>
          </a:prstGeom>
        </p:spPr>
      </p:pic>
      <p:pic>
        <p:nvPicPr>
          <p:cNvPr id="69" name="그래픽 68" descr="개">
            <a:extLst>
              <a:ext uri="{FF2B5EF4-FFF2-40B4-BE49-F238E27FC236}">
                <a16:creationId xmlns:a16="http://schemas.microsoft.com/office/drawing/2014/main" id="{5B099D5A-6CA0-42F8-97FC-B4C7EBC39CD7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734042" y="5643199"/>
            <a:ext cx="411556" cy="41155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2F07DD9-F345-463E-AB80-D2DE9C0BECEF}"/>
              </a:ext>
            </a:extLst>
          </p:cNvPr>
          <p:cNvSpPr txBox="1"/>
          <p:nvPr/>
        </p:nvSpPr>
        <p:spPr>
          <a:xfrm>
            <a:off x="3532119" y="3999726"/>
            <a:ext cx="611065" cy="375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42" b="1" dirty="0">
                <a:solidFill>
                  <a:srgbClr val="0000FF"/>
                </a:solidFill>
              </a:rPr>
              <a:t>Bad</a:t>
            </a:r>
            <a:endParaRPr lang="ko-KR" altLang="en-US" sz="1842" b="1" dirty="0">
              <a:solidFill>
                <a:srgbClr val="0000FF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C32646-C08F-4D3B-811B-DA91E2D38549}"/>
              </a:ext>
            </a:extLst>
          </p:cNvPr>
          <p:cNvSpPr txBox="1"/>
          <p:nvPr/>
        </p:nvSpPr>
        <p:spPr>
          <a:xfrm>
            <a:off x="3419593" y="5019120"/>
            <a:ext cx="793807" cy="375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42" b="1" dirty="0">
                <a:solidFill>
                  <a:srgbClr val="C00000"/>
                </a:solidFill>
              </a:rPr>
              <a:t>Good</a:t>
            </a:r>
            <a:endParaRPr lang="ko-KR" altLang="en-US" sz="1842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90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61438-D231-45A9-8EBF-60834F7D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머신러닝의</a:t>
            </a:r>
            <a:r>
              <a:rPr lang="ko-KR" altLang="en-US" dirty="0"/>
              <a:t> 주요 도전 과제를 살펴봅시다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DC6AA-8C78-4F49-9231-17AD145E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② 유연성 부족</a:t>
            </a:r>
          </a:p>
          <a:p>
            <a:pPr lvl="1"/>
            <a:r>
              <a:rPr lang="ko-KR" altLang="en-US" dirty="0" err="1"/>
              <a:t>머신러닝은</a:t>
            </a:r>
            <a:r>
              <a:rPr lang="ko-KR" altLang="en-US" dirty="0"/>
              <a:t> 유연성이 부족함</a:t>
            </a:r>
            <a:endParaRPr lang="en-US" altLang="ko-KR" dirty="0"/>
          </a:p>
          <a:p>
            <a:pPr lvl="2"/>
            <a:r>
              <a:rPr lang="ko-KR" altLang="en-US" dirty="0"/>
              <a:t>학습에서 접하지 못했던 전혀 새로운 입력에 대해 오류 발생하거나 오차가 크게 나타남 </a:t>
            </a:r>
          </a:p>
          <a:p>
            <a:pPr lvl="2"/>
            <a:r>
              <a:rPr lang="ko-KR" altLang="en-US" dirty="0" err="1"/>
              <a:t>머신러닝은</a:t>
            </a:r>
            <a:r>
              <a:rPr lang="ko-KR" altLang="en-US" dirty="0"/>
              <a:t> 데이터로 시작해서 데이터로 끝나는 기술</a:t>
            </a:r>
          </a:p>
          <a:p>
            <a:pPr lvl="1"/>
            <a:r>
              <a:rPr lang="ko-KR" altLang="en-US" dirty="0"/>
              <a:t>다른 사람이 만들어 놓은 모델은 재활용이 가능하더라도 데이터는 공유 어려움</a:t>
            </a:r>
          </a:p>
          <a:p>
            <a:pPr lvl="1"/>
            <a:r>
              <a:rPr lang="ko-KR" altLang="en-US" dirty="0"/>
              <a:t>실제로 공유된 데이터를 사용할 수도 있지만 분석하고자 하는 변수 중 일부가 누락된 </a:t>
            </a:r>
            <a:br>
              <a:rPr lang="en-US" altLang="ko-KR" dirty="0"/>
            </a:br>
            <a:r>
              <a:rPr lang="ko-KR" altLang="en-US" dirty="0"/>
              <a:t>경우가 많기 때문에 공유된 데이터를 이용한 분석은 그 목적에서 벗어난 경우가 많음</a:t>
            </a:r>
          </a:p>
          <a:p>
            <a:pPr lvl="1"/>
            <a:r>
              <a:rPr lang="ko-KR" altLang="en-US" dirty="0"/>
              <a:t>따라서 제대로 학습을 하려면 원하는 결과를 위한</a:t>
            </a:r>
            <a:r>
              <a:rPr lang="en-US" altLang="ko-KR" dirty="0"/>
              <a:t>, </a:t>
            </a:r>
            <a:r>
              <a:rPr lang="ko-KR" altLang="en-US" dirty="0"/>
              <a:t>목적에 맞는 </a:t>
            </a:r>
            <a:r>
              <a:rPr lang="en-US" altLang="ko-KR" dirty="0"/>
              <a:t>“</a:t>
            </a:r>
            <a:r>
              <a:rPr lang="ko-KR" altLang="en-US" dirty="0">
                <a:highlight>
                  <a:srgbClr val="FFFF00"/>
                </a:highlight>
              </a:rPr>
              <a:t>나만의 데이터</a:t>
            </a:r>
            <a:r>
              <a:rPr lang="en-US" altLang="ko-KR" dirty="0">
                <a:highlight>
                  <a:srgbClr val="FFFF00"/>
                </a:highlight>
              </a:rPr>
              <a:t>”</a:t>
            </a:r>
            <a:r>
              <a:rPr lang="ko-KR" altLang="en-US" dirty="0">
                <a:highlight>
                  <a:srgbClr val="FFFF00"/>
                </a:highlight>
              </a:rPr>
              <a:t>가 필요함</a:t>
            </a:r>
          </a:p>
          <a:p>
            <a:pPr lvl="1"/>
            <a:r>
              <a:rPr lang="ko-KR" altLang="en-US" dirty="0"/>
              <a:t>결국 데이터가 없다면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알고리즘도</a:t>
            </a:r>
            <a:r>
              <a:rPr lang="en-US" altLang="ko-KR" dirty="0"/>
              <a:t>, </a:t>
            </a:r>
            <a:r>
              <a:rPr lang="ko-KR" altLang="en-US" dirty="0" err="1"/>
              <a:t>딥러닝</a:t>
            </a:r>
            <a:r>
              <a:rPr lang="ko-KR" altLang="en-US" dirty="0"/>
              <a:t> 알고리즘도 적용 어려움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54407D-7A7A-4AD2-A221-4CC44B57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653B6-E1DC-4109-B084-E367F3FA3515}"/>
              </a:ext>
            </a:extLst>
          </p:cNvPr>
          <p:cNvSpPr txBox="1"/>
          <p:nvPr/>
        </p:nvSpPr>
        <p:spPr>
          <a:xfrm>
            <a:off x="550367" y="5176618"/>
            <a:ext cx="3743332" cy="942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42" dirty="0"/>
              <a:t>다른 사람들이 만들고</a:t>
            </a:r>
            <a:r>
              <a:rPr lang="en-US" altLang="ko-KR" sz="1842" dirty="0"/>
              <a:t>,</a:t>
            </a:r>
          </a:p>
          <a:p>
            <a:pPr algn="ctr"/>
            <a:r>
              <a:rPr lang="ko-KR" altLang="en-US" sz="1842" dirty="0"/>
              <a:t>공유한 데이터</a:t>
            </a:r>
            <a:endParaRPr lang="en-US" altLang="ko-KR" sz="1842" dirty="0"/>
          </a:p>
          <a:p>
            <a:pPr algn="ctr"/>
            <a:r>
              <a:rPr lang="en-US" altLang="ko-KR" sz="1842" dirty="0"/>
              <a:t>(= </a:t>
            </a:r>
            <a:r>
              <a:rPr lang="ko-KR" altLang="en-US" sz="1842" dirty="0"/>
              <a:t>공용 데이터셋</a:t>
            </a:r>
            <a:r>
              <a:rPr lang="en-US" altLang="ko-KR" sz="1842" dirty="0"/>
              <a:t>, Public Dataset)</a:t>
            </a:r>
            <a:endParaRPr lang="ko-KR" altLang="en-US" sz="1842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E103E-44A2-469A-A451-AEBF5679A43B}"/>
              </a:ext>
            </a:extLst>
          </p:cNvPr>
          <p:cNvSpPr txBox="1"/>
          <p:nvPr/>
        </p:nvSpPr>
        <p:spPr>
          <a:xfrm>
            <a:off x="3944302" y="5176618"/>
            <a:ext cx="3817071" cy="942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42" dirty="0"/>
              <a:t>우리가 풀고자 하는 문제</a:t>
            </a:r>
            <a:r>
              <a:rPr lang="en-US" altLang="ko-KR" sz="1842" dirty="0"/>
              <a:t>/</a:t>
            </a:r>
            <a:r>
              <a:rPr lang="ko-KR" altLang="en-US" sz="1842" dirty="0"/>
              <a:t>목적에 </a:t>
            </a:r>
            <a:endParaRPr lang="en-US" altLang="ko-KR" sz="1842" dirty="0"/>
          </a:p>
          <a:p>
            <a:pPr algn="ctr"/>
            <a:r>
              <a:rPr lang="ko-KR" altLang="en-US" sz="1842" dirty="0"/>
              <a:t>바로 적용 가능한 공용 데이터셋은</a:t>
            </a:r>
            <a:endParaRPr lang="en-US" altLang="ko-KR" sz="1842" dirty="0"/>
          </a:p>
          <a:p>
            <a:pPr algn="ctr"/>
            <a:r>
              <a:rPr lang="ko-KR" altLang="en-US" sz="1842" dirty="0"/>
              <a:t>거의 없음</a:t>
            </a:r>
          </a:p>
        </p:txBody>
      </p:sp>
      <p:pic>
        <p:nvPicPr>
          <p:cNvPr id="8" name="그래픽 7" descr="단색으로 채워진 걱정하는 얼굴">
            <a:extLst>
              <a:ext uri="{FF2B5EF4-FFF2-40B4-BE49-F238E27FC236}">
                <a16:creationId xmlns:a16="http://schemas.microsoft.com/office/drawing/2014/main" id="{E64F8F85-91BF-4423-B51B-E9BC7E19E2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1835" y="4421461"/>
            <a:ext cx="802005" cy="802005"/>
          </a:xfrm>
          <a:prstGeom prst="rect">
            <a:avLst/>
          </a:prstGeom>
        </p:spPr>
      </p:pic>
      <p:pic>
        <p:nvPicPr>
          <p:cNvPr id="9" name="그래픽 8" descr="데이터베이스">
            <a:extLst>
              <a:ext uri="{FF2B5EF4-FFF2-40B4-BE49-F238E27FC236}">
                <a16:creationId xmlns:a16="http://schemas.microsoft.com/office/drawing/2014/main" id="{CAA26DF1-8768-4177-8447-626126310A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1031" y="4421461"/>
            <a:ext cx="802005" cy="8020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430D8E-545F-4CA2-9227-E151AC465C5C}"/>
              </a:ext>
            </a:extLst>
          </p:cNvPr>
          <p:cNvSpPr txBox="1"/>
          <p:nvPr/>
        </p:nvSpPr>
        <p:spPr>
          <a:xfrm>
            <a:off x="7810073" y="5176618"/>
            <a:ext cx="2145139" cy="942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42" dirty="0"/>
              <a:t>결국</a:t>
            </a:r>
            <a:r>
              <a:rPr lang="en-US" altLang="ko-KR" sz="1842" dirty="0"/>
              <a:t> (</a:t>
            </a:r>
            <a:r>
              <a:rPr lang="ko-KR" altLang="en-US" sz="1842" dirty="0"/>
              <a:t>쉽지 않지만</a:t>
            </a:r>
            <a:r>
              <a:rPr lang="en-US" altLang="ko-KR" sz="1842" dirty="0"/>
              <a:t>)</a:t>
            </a:r>
          </a:p>
          <a:p>
            <a:pPr algn="ctr"/>
            <a:r>
              <a:rPr lang="en-US" altLang="ko-KR" sz="1842" dirty="0"/>
              <a:t>“</a:t>
            </a:r>
            <a:r>
              <a:rPr lang="ko-KR" altLang="en-US" sz="1842" dirty="0"/>
              <a:t>나만의 데이터</a:t>
            </a:r>
            <a:r>
              <a:rPr lang="en-US" altLang="ko-KR" sz="1842" dirty="0"/>
              <a:t>”</a:t>
            </a:r>
            <a:r>
              <a:rPr lang="ko-KR" altLang="en-US" sz="1842" dirty="0"/>
              <a:t>를</a:t>
            </a:r>
            <a:endParaRPr lang="en-US" altLang="ko-KR" sz="1842" dirty="0"/>
          </a:p>
          <a:p>
            <a:pPr algn="ctr"/>
            <a:r>
              <a:rPr lang="ko-KR" altLang="en-US" sz="1842" dirty="0"/>
              <a:t>직접 만들어야 함</a:t>
            </a:r>
          </a:p>
        </p:txBody>
      </p:sp>
      <p:pic>
        <p:nvPicPr>
          <p:cNvPr id="12" name="그래픽 11" descr="채우기 없는 놀란 얼굴">
            <a:extLst>
              <a:ext uri="{FF2B5EF4-FFF2-40B4-BE49-F238E27FC236}">
                <a16:creationId xmlns:a16="http://schemas.microsoft.com/office/drawing/2014/main" id="{C141EBFC-967D-4599-8C44-6D732611A0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1639" y="4374613"/>
            <a:ext cx="802005" cy="8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FBA1269-CA86-4642-BE7A-29967F00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① 지도학습 </a:t>
            </a:r>
            <a:r>
              <a:rPr lang="en-US" altLang="ko-KR" dirty="0"/>
              <a:t>(Supervised Learning) (3/4)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0B4C26-B393-447D-89FE-FFF382903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25" y="1467763"/>
            <a:ext cx="10072425" cy="4723061"/>
          </a:xfrm>
        </p:spPr>
        <p:txBody>
          <a:bodyPr/>
          <a:lstStyle/>
          <a:p>
            <a:r>
              <a:rPr lang="ko-KR" altLang="en-US" dirty="0"/>
              <a:t>① 지도학습 </a:t>
            </a:r>
            <a:r>
              <a:rPr lang="en-US" altLang="ko-KR" dirty="0"/>
              <a:t>(Supervised Learning) (3/4)</a:t>
            </a:r>
          </a:p>
          <a:p>
            <a:pPr lvl="1"/>
            <a:r>
              <a:rPr lang="ko-KR" altLang="en-US" dirty="0"/>
              <a:t>ⓐ 분류 </a:t>
            </a:r>
            <a:r>
              <a:rPr lang="en-US" altLang="ko-KR" dirty="0"/>
              <a:t>(Classification) </a:t>
            </a:r>
            <a:r>
              <a:rPr lang="ko-KR" altLang="en-US" dirty="0"/>
              <a:t>작업</a:t>
            </a:r>
            <a:endParaRPr lang="en-US" altLang="ko-KR" dirty="0"/>
          </a:p>
          <a:p>
            <a:pPr lvl="2"/>
            <a:r>
              <a:rPr lang="ko-KR" altLang="en-US" dirty="0"/>
              <a:t>대표적인 예</a:t>
            </a:r>
            <a:r>
              <a:rPr lang="en-US" altLang="ko-KR" dirty="0"/>
              <a:t>: </a:t>
            </a:r>
            <a:r>
              <a:rPr lang="ko-KR" altLang="en-US" dirty="0"/>
              <a:t>필기체 </a:t>
            </a:r>
            <a:r>
              <a:rPr lang="en-US" altLang="ko-KR" dirty="0"/>
              <a:t>(</a:t>
            </a:r>
            <a:r>
              <a:rPr lang="ko-KR" altLang="en-US" dirty="0" err="1"/>
              <a:t>손글씨</a:t>
            </a:r>
            <a:r>
              <a:rPr lang="en-US" altLang="ko-KR" dirty="0"/>
              <a:t>) </a:t>
            </a:r>
            <a:r>
              <a:rPr lang="ko-KR" altLang="en-US" dirty="0"/>
              <a:t>인식</a:t>
            </a:r>
            <a:endParaRPr lang="en-US" altLang="ko-KR" dirty="0"/>
          </a:p>
          <a:p>
            <a:pPr lvl="2"/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까지의 </a:t>
            </a:r>
            <a:r>
              <a:rPr lang="ko-KR" altLang="en-US" dirty="0" err="1"/>
              <a:t>손글씨</a:t>
            </a:r>
            <a:r>
              <a:rPr lang="ko-KR" altLang="en-US" dirty="0"/>
              <a:t> 숫자 이미지와 레이블 </a:t>
            </a:r>
            <a:r>
              <a:rPr lang="en-US" altLang="ko-KR" dirty="0"/>
              <a:t>(Label) </a:t>
            </a:r>
            <a:r>
              <a:rPr lang="ko-KR" altLang="en-US" dirty="0"/>
              <a:t>정보를 학습 데이터로 사용</a:t>
            </a:r>
            <a:endParaRPr lang="en-US" altLang="ko-KR" dirty="0"/>
          </a:p>
          <a:p>
            <a:pPr lvl="2"/>
            <a:r>
              <a:rPr lang="ko-KR" altLang="en-US" dirty="0"/>
              <a:t>어떤 이미지라도 </a:t>
            </a:r>
            <a:r>
              <a:rPr lang="en-US" altLang="ko-KR" dirty="0"/>
              <a:t>(</a:t>
            </a:r>
            <a:r>
              <a:rPr lang="ko-KR" altLang="en-US" dirty="0"/>
              <a:t>심지어는 숫자 이미지가 아니더라도</a:t>
            </a:r>
            <a:r>
              <a:rPr lang="en-US" altLang="ko-KR" dirty="0"/>
              <a:t>) 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까지의 레이블 중 하나로 </a:t>
            </a:r>
            <a:br>
              <a:rPr lang="en-US" altLang="ko-KR" dirty="0"/>
            </a:br>
            <a:r>
              <a:rPr lang="ko-KR" altLang="en-US" dirty="0"/>
              <a:t>결과값을 결정함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117DA8-C335-427E-A8E2-F1D3268A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551D1B-B1C0-4AD0-B576-C2E3C14CB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192" y="3667419"/>
            <a:ext cx="4879016" cy="2458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4DE411-7962-43E8-8457-CD5C535F8F9A}"/>
              </a:ext>
            </a:extLst>
          </p:cNvPr>
          <p:cNvSpPr txBox="1"/>
          <p:nvPr/>
        </p:nvSpPr>
        <p:spPr>
          <a:xfrm>
            <a:off x="5159249" y="5963705"/>
            <a:ext cx="904415" cy="17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6" dirty="0">
                <a:solidFill>
                  <a:srgbClr val="737172"/>
                </a:solidFill>
              </a:rPr>
              <a:t>© </a:t>
            </a:r>
            <a:r>
              <a:rPr lang="en-US" altLang="ko-KR" sz="526" dirty="0" err="1">
                <a:solidFill>
                  <a:srgbClr val="737172"/>
                </a:solidFill>
              </a:rPr>
              <a:t>Hanbit</a:t>
            </a:r>
            <a:r>
              <a:rPr lang="en-US" altLang="ko-KR" sz="526" dirty="0">
                <a:solidFill>
                  <a:srgbClr val="737172"/>
                </a:solidFill>
              </a:rPr>
              <a:t> Academy Inc.</a:t>
            </a:r>
            <a:endParaRPr lang="ko-KR" altLang="en-US" sz="526" dirty="0">
              <a:solidFill>
                <a:srgbClr val="737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42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FBA1269-CA86-4642-BE7A-29967F00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① 지도학습 </a:t>
            </a:r>
            <a:r>
              <a:rPr lang="en-US" altLang="ko-KR" dirty="0"/>
              <a:t>(Supervised Learning) (4/4)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0B4C26-B393-447D-89FE-FFF38290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① 지도학습 </a:t>
            </a:r>
            <a:r>
              <a:rPr lang="en-US" altLang="ko-KR" dirty="0"/>
              <a:t>(Supervised Learning) (4/4)</a:t>
            </a:r>
          </a:p>
          <a:p>
            <a:pPr lvl="1"/>
            <a:r>
              <a:rPr lang="ko-KR" altLang="en-US" dirty="0"/>
              <a:t>ⓑ 회귀 </a:t>
            </a:r>
            <a:r>
              <a:rPr lang="en-US" altLang="ko-KR" dirty="0"/>
              <a:t>(Regression) </a:t>
            </a:r>
            <a:r>
              <a:rPr lang="ko-KR" altLang="en-US" dirty="0"/>
              <a:t>작업</a:t>
            </a:r>
            <a:endParaRPr lang="en-US" altLang="ko-KR" dirty="0"/>
          </a:p>
          <a:p>
            <a:pPr lvl="2"/>
            <a:r>
              <a:rPr lang="ko-KR" altLang="en-US" dirty="0"/>
              <a:t>대표적인 예</a:t>
            </a:r>
            <a:r>
              <a:rPr lang="en-US" altLang="ko-KR" dirty="0"/>
              <a:t>: </a:t>
            </a:r>
            <a:r>
              <a:rPr lang="ko-KR" altLang="en-US" dirty="0"/>
              <a:t>몸무게 예측 작업</a:t>
            </a:r>
            <a:endParaRPr lang="en-US" altLang="ko-KR" dirty="0"/>
          </a:p>
          <a:p>
            <a:pPr lvl="2"/>
            <a:r>
              <a:rPr lang="ko-KR" altLang="en-US" dirty="0"/>
              <a:t>여러 명의 키와 그에 대응하는 몸무게를 학습 데이터로 사용하는데</a:t>
            </a:r>
            <a:r>
              <a:rPr lang="en-US" altLang="ko-KR" dirty="0"/>
              <a:t>, </a:t>
            </a:r>
            <a:r>
              <a:rPr lang="ko-KR" altLang="en-US" dirty="0"/>
              <a:t>입력된 키에 대한 몸무게를 </a:t>
            </a:r>
            <a:br>
              <a:rPr lang="en-US" altLang="ko-KR" dirty="0"/>
            </a:br>
            <a:r>
              <a:rPr lang="ko-KR" altLang="en-US" dirty="0"/>
              <a:t>결과값으로 출력하기 때문에 몸무게가 레이블 </a:t>
            </a:r>
            <a:r>
              <a:rPr lang="en-US" altLang="ko-KR" dirty="0"/>
              <a:t>(Label)</a:t>
            </a:r>
            <a:r>
              <a:rPr lang="ko-KR" altLang="en-US" dirty="0"/>
              <a:t>이 됨</a:t>
            </a:r>
            <a:endParaRPr lang="en-US" altLang="ko-KR" dirty="0"/>
          </a:p>
          <a:p>
            <a:pPr lvl="2"/>
            <a:r>
              <a:rPr lang="ko-KR" altLang="en-US" dirty="0"/>
              <a:t>다양한 키에 대해서 레이블에 포함되지 않은 </a:t>
            </a:r>
            <a:br>
              <a:rPr lang="en-US" altLang="ko-KR" dirty="0"/>
            </a:br>
            <a:r>
              <a:rPr lang="ko-KR" altLang="en-US" dirty="0"/>
              <a:t>몸무게도 결과값으로 출력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117DA8-C335-427E-A8E2-F1D3268A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BDF6BF-898C-4885-9F9E-4E435E970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95" y="3283355"/>
            <a:ext cx="4105206" cy="303153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2A6B431-E94C-4533-BEBD-3986E08F0B94}"/>
              </a:ext>
            </a:extLst>
          </p:cNvPr>
          <p:cNvGrpSpPr/>
          <p:nvPr/>
        </p:nvGrpSpPr>
        <p:grpSpPr>
          <a:xfrm>
            <a:off x="2944087" y="4269553"/>
            <a:ext cx="3392978" cy="2139133"/>
            <a:chOff x="3035660" y="3523760"/>
            <a:chExt cx="3868479" cy="243891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C36827A-6C03-476A-B72D-6379E0658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893"/>
            <a:stretch/>
          </p:blipFill>
          <p:spPr>
            <a:xfrm>
              <a:off x="3035660" y="3523760"/>
              <a:ext cx="3801368" cy="2438917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5CBF4CC-F9FA-488C-B51E-16D26EC34FA6}"/>
                </a:ext>
              </a:extLst>
            </p:cNvPr>
            <p:cNvSpPr/>
            <p:nvPr/>
          </p:nvSpPr>
          <p:spPr>
            <a:xfrm>
              <a:off x="6367244" y="4110606"/>
              <a:ext cx="536895" cy="1166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42"/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EC6ABB2-37FD-4B7C-A7C0-056B67587A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2364" y="4142611"/>
          <a:ext cx="2548157" cy="2041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13">
                  <a:extLst>
                    <a:ext uri="{9D8B030D-6E8A-4147-A177-3AD203B41FA5}">
                      <a16:colId xmlns:a16="http://schemas.microsoft.com/office/drawing/2014/main" val="1171863188"/>
                    </a:ext>
                  </a:extLst>
                </a:gridCol>
                <a:gridCol w="608744">
                  <a:extLst>
                    <a:ext uri="{9D8B030D-6E8A-4147-A177-3AD203B41FA5}">
                      <a16:colId xmlns:a16="http://schemas.microsoft.com/office/drawing/2014/main" val="1227185707"/>
                    </a:ext>
                  </a:extLst>
                </a:gridCol>
                <a:gridCol w="672793">
                  <a:extLst>
                    <a:ext uri="{9D8B030D-6E8A-4147-A177-3AD203B41FA5}">
                      <a16:colId xmlns:a16="http://schemas.microsoft.com/office/drawing/2014/main" val="3464710678"/>
                    </a:ext>
                  </a:extLst>
                </a:gridCol>
                <a:gridCol w="834707">
                  <a:extLst>
                    <a:ext uri="{9D8B030D-6E8A-4147-A177-3AD203B41FA5}">
                      <a16:colId xmlns:a16="http://schemas.microsoft.com/office/drawing/2014/main" val="4229259183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No.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0201" marR="80201" marT="40100" marB="40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</a:p>
                  </a:txBody>
                  <a:tcPr marL="80201" marR="80201" marT="40100" marB="40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키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(cm)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0201" marR="80201" marT="40100" marB="40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몸무게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(kg)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0201" marR="80201" marT="40100" marB="40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346774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김민성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213726082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박다인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1538166304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윤이안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45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761231287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최서연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160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1795482246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문진승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190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9977718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E358CF9-110B-439C-8A1D-AC9172D4D1E3}"/>
              </a:ext>
            </a:extLst>
          </p:cNvPr>
          <p:cNvSpPr txBox="1"/>
          <p:nvPr/>
        </p:nvSpPr>
        <p:spPr>
          <a:xfrm>
            <a:off x="4181594" y="3928031"/>
            <a:ext cx="1928734" cy="524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3" dirty="0">
                <a:solidFill>
                  <a:srgbClr val="165AAD"/>
                </a:solidFill>
              </a:rPr>
              <a:t>키가 </a:t>
            </a:r>
            <a:r>
              <a:rPr lang="en-US" altLang="ko-KR" sz="1403" dirty="0">
                <a:solidFill>
                  <a:srgbClr val="165AAD"/>
                </a:solidFill>
              </a:rPr>
              <a:t>180cm</a:t>
            </a:r>
            <a:r>
              <a:rPr lang="ko-KR" altLang="en-US" sz="1403" dirty="0">
                <a:solidFill>
                  <a:srgbClr val="165AAD"/>
                </a:solidFill>
              </a:rPr>
              <a:t>인 사람은</a:t>
            </a:r>
            <a:endParaRPr lang="en-US" altLang="ko-KR" sz="1403" dirty="0">
              <a:solidFill>
                <a:srgbClr val="165AAD"/>
              </a:solidFill>
            </a:endParaRPr>
          </a:p>
          <a:p>
            <a:pPr algn="ctr"/>
            <a:r>
              <a:rPr lang="ko-KR" altLang="en-US" sz="1403" dirty="0">
                <a:solidFill>
                  <a:srgbClr val="165AAD"/>
                </a:solidFill>
              </a:rPr>
              <a:t>몸무게가 몇 </a:t>
            </a:r>
            <a:r>
              <a:rPr lang="en-US" altLang="ko-KR" sz="1403" dirty="0">
                <a:solidFill>
                  <a:srgbClr val="165AAD"/>
                </a:solidFill>
              </a:rPr>
              <a:t>kg</a:t>
            </a:r>
            <a:r>
              <a:rPr lang="ko-KR" altLang="en-US" sz="1403" dirty="0">
                <a:solidFill>
                  <a:srgbClr val="165AAD"/>
                </a:solidFill>
              </a:rPr>
              <a:t>일까</a:t>
            </a:r>
            <a:r>
              <a:rPr lang="en-US" altLang="ko-KR" sz="1403" dirty="0">
                <a:solidFill>
                  <a:srgbClr val="165AAD"/>
                </a:solidFill>
              </a:rPr>
              <a:t>?</a:t>
            </a:r>
            <a:endParaRPr lang="ko-KR" altLang="en-US" sz="1403" dirty="0">
              <a:solidFill>
                <a:srgbClr val="165AA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5C3DB4-4AE8-4438-8723-767B32FD3F68}"/>
              </a:ext>
            </a:extLst>
          </p:cNvPr>
          <p:cNvSpPr txBox="1"/>
          <p:nvPr/>
        </p:nvSpPr>
        <p:spPr>
          <a:xfrm>
            <a:off x="5456749" y="6246719"/>
            <a:ext cx="904415" cy="17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6" dirty="0">
                <a:solidFill>
                  <a:srgbClr val="737172"/>
                </a:solidFill>
              </a:rPr>
              <a:t>© </a:t>
            </a:r>
            <a:r>
              <a:rPr lang="en-US" altLang="ko-KR" sz="526" dirty="0" err="1">
                <a:solidFill>
                  <a:srgbClr val="737172"/>
                </a:solidFill>
              </a:rPr>
              <a:t>Hanbit</a:t>
            </a:r>
            <a:r>
              <a:rPr lang="en-US" altLang="ko-KR" sz="526" dirty="0">
                <a:solidFill>
                  <a:srgbClr val="737172"/>
                </a:solidFill>
              </a:rPr>
              <a:t> Academy Inc.</a:t>
            </a:r>
            <a:endParaRPr lang="ko-KR" altLang="en-US" sz="526" dirty="0">
              <a:solidFill>
                <a:srgbClr val="73717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3041F-0983-43B8-A781-29F2534801A1}"/>
              </a:ext>
            </a:extLst>
          </p:cNvPr>
          <p:cNvSpPr txBox="1"/>
          <p:nvPr/>
        </p:nvSpPr>
        <p:spPr>
          <a:xfrm>
            <a:off x="8413837" y="6124950"/>
            <a:ext cx="904415" cy="17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6" dirty="0">
                <a:solidFill>
                  <a:srgbClr val="737172"/>
                </a:solidFill>
              </a:rPr>
              <a:t>© </a:t>
            </a:r>
            <a:r>
              <a:rPr lang="en-US" altLang="ko-KR" sz="526" dirty="0" err="1">
                <a:solidFill>
                  <a:srgbClr val="737172"/>
                </a:solidFill>
              </a:rPr>
              <a:t>Hanbit</a:t>
            </a:r>
            <a:r>
              <a:rPr lang="en-US" altLang="ko-KR" sz="526" dirty="0">
                <a:solidFill>
                  <a:srgbClr val="737172"/>
                </a:solidFill>
              </a:rPr>
              <a:t> Academy Inc.</a:t>
            </a:r>
            <a:endParaRPr lang="ko-KR" altLang="en-US" sz="526" dirty="0">
              <a:solidFill>
                <a:srgbClr val="737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0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FBA1269-CA86-4642-BE7A-29967F00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② 비지도학습 </a:t>
            </a:r>
            <a:r>
              <a:rPr lang="en-US" altLang="ko-KR" dirty="0"/>
              <a:t>(Unsupervised Learning) (1/2)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0B4C26-B393-447D-89FE-FFF38290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② 비지도학습 </a:t>
            </a:r>
            <a:r>
              <a:rPr lang="en-US" altLang="ko-KR" dirty="0"/>
              <a:t>(Unsupervised Learning) (1/2)</a:t>
            </a:r>
          </a:p>
          <a:p>
            <a:pPr lvl="1"/>
            <a:r>
              <a:rPr lang="ko-KR" altLang="en-US" dirty="0" err="1"/>
              <a:t>입력값에</a:t>
            </a:r>
            <a:r>
              <a:rPr lang="ko-KR" altLang="en-US" dirty="0"/>
              <a:t> 대한 정답 </a:t>
            </a:r>
            <a:r>
              <a:rPr lang="en-US" altLang="ko-KR" dirty="0"/>
              <a:t>(=</a:t>
            </a:r>
            <a:r>
              <a:rPr lang="ko-KR" altLang="en-US" dirty="0"/>
              <a:t>결과값</a:t>
            </a:r>
            <a:r>
              <a:rPr lang="en-US" altLang="ko-KR" dirty="0"/>
              <a:t>)</a:t>
            </a:r>
            <a:r>
              <a:rPr lang="ko-KR" altLang="en-US" dirty="0"/>
              <a:t>이 없는</a:t>
            </a:r>
            <a:r>
              <a:rPr lang="en-US" altLang="ko-KR" dirty="0"/>
              <a:t>, </a:t>
            </a:r>
            <a:r>
              <a:rPr lang="ko-KR" altLang="en-US" dirty="0"/>
              <a:t>즉 레이블 </a:t>
            </a:r>
            <a:r>
              <a:rPr lang="en-US" altLang="ko-KR" dirty="0"/>
              <a:t>(Label)</a:t>
            </a:r>
            <a:r>
              <a:rPr lang="ko-KR" altLang="en-US" dirty="0"/>
              <a:t>이 없는 데이터를 사용하여 </a:t>
            </a:r>
            <a:br>
              <a:rPr lang="en-US" altLang="ko-KR" dirty="0"/>
            </a:br>
            <a:r>
              <a:rPr lang="ko-KR" altLang="en-US" dirty="0" err="1"/>
              <a:t>머신러닝</a:t>
            </a:r>
            <a:r>
              <a:rPr lang="ko-KR" altLang="en-US" dirty="0"/>
              <a:t> 모델을 학습시키는 방식</a:t>
            </a:r>
            <a:endParaRPr lang="en-US" altLang="ko-KR" dirty="0"/>
          </a:p>
          <a:p>
            <a:pPr lvl="1"/>
            <a:r>
              <a:rPr lang="ko-KR" altLang="en-US" dirty="0" err="1"/>
              <a:t>머신러닝</a:t>
            </a:r>
            <a:r>
              <a:rPr lang="ko-KR" altLang="en-US" dirty="0"/>
              <a:t> 모델이 훈련 데이터 </a:t>
            </a:r>
            <a:r>
              <a:rPr lang="en-US" altLang="ko-KR" dirty="0"/>
              <a:t>(Training Data)</a:t>
            </a:r>
            <a:r>
              <a:rPr lang="ko-KR" altLang="en-US" dirty="0"/>
              <a:t>를 이용하여 데이터들 간의 규칙성을 찾음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117DA8-C335-427E-A8E2-F1D3268A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B639B0-9294-440D-80D8-D2B8984BB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28" y="3727693"/>
            <a:ext cx="5145944" cy="2147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633031-B5C7-4F5A-B297-07DCA9B2D239}"/>
              </a:ext>
            </a:extLst>
          </p:cNvPr>
          <p:cNvSpPr txBox="1"/>
          <p:nvPr/>
        </p:nvSpPr>
        <p:spPr>
          <a:xfrm>
            <a:off x="4049255" y="5713065"/>
            <a:ext cx="904415" cy="17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26" dirty="0">
                <a:solidFill>
                  <a:srgbClr val="737172"/>
                </a:solidFill>
              </a:rPr>
              <a:t>© </a:t>
            </a:r>
            <a:r>
              <a:rPr lang="en-US" altLang="ko-KR" sz="526" dirty="0" err="1">
                <a:solidFill>
                  <a:srgbClr val="737172"/>
                </a:solidFill>
              </a:rPr>
              <a:t>Hanbit</a:t>
            </a:r>
            <a:r>
              <a:rPr lang="en-US" altLang="ko-KR" sz="526" dirty="0">
                <a:solidFill>
                  <a:srgbClr val="737172"/>
                </a:solidFill>
              </a:rPr>
              <a:t> Academy Inc.</a:t>
            </a:r>
            <a:endParaRPr lang="ko-KR" altLang="en-US" sz="526" dirty="0">
              <a:solidFill>
                <a:srgbClr val="73717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C4471-1D00-4210-95AE-91A32CAA6214}"/>
              </a:ext>
            </a:extLst>
          </p:cNvPr>
          <p:cNvSpPr txBox="1"/>
          <p:nvPr/>
        </p:nvSpPr>
        <p:spPr>
          <a:xfrm>
            <a:off x="732669" y="3075631"/>
            <a:ext cx="2196435" cy="1313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훈련 데이터에</a:t>
            </a:r>
            <a:endParaRPr lang="en-US" altLang="ko-KR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고양이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,” “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</a:t>
            </a: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라는</a:t>
            </a:r>
            <a:endParaRPr lang="en-US" altLang="ko-KR" sz="1842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Labels </a:t>
            </a:r>
            <a:r>
              <a:rPr lang="ko-KR" altLang="en-US" sz="184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정보가 없음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ADCBBE-F65A-4F3E-B8D4-7698062B75C4}"/>
              </a:ext>
            </a:extLst>
          </p:cNvPr>
          <p:cNvCxnSpPr>
            <a:cxnSpLocks/>
          </p:cNvCxnSpPr>
          <p:nvPr/>
        </p:nvCxnSpPr>
        <p:spPr>
          <a:xfrm>
            <a:off x="2357409" y="4274573"/>
            <a:ext cx="558973" cy="27363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96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3718</TotalTime>
  <Words>4699</Words>
  <Application>Microsoft Office PowerPoint</Application>
  <PresentationFormat>사용자 지정</PresentationFormat>
  <Paragraphs>1041</Paragraphs>
  <Slides>61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9" baseType="lpstr">
      <vt:lpstr>Pretendard</vt:lpstr>
      <vt:lpstr>Pretendard SemiBold</vt:lpstr>
      <vt:lpstr>맑은 고딕</vt:lpstr>
      <vt:lpstr>산돌명조B</vt:lpstr>
      <vt:lpstr>Arial</vt:lpstr>
      <vt:lpstr>Cambria Math</vt:lpstr>
      <vt:lpstr>Tahoma</vt:lpstr>
      <vt:lpstr>Office 테마</vt:lpstr>
      <vt:lpstr>PowerPoint 프레젠테이션</vt:lpstr>
      <vt:lpstr>PowerPoint 프레젠테이션</vt:lpstr>
      <vt:lpstr>PowerPoint 프레젠테이션</vt:lpstr>
      <vt:lpstr>머신러닝의 종류</vt:lpstr>
      <vt:lpstr>① 지도학습 (Supervised Learning) (1/4)</vt:lpstr>
      <vt:lpstr>① 지도학습 (Supervised Learning) (2/4)</vt:lpstr>
      <vt:lpstr>① 지도학습 (Supervised Learning) (3/4)</vt:lpstr>
      <vt:lpstr>① 지도학습 (Supervised Learning) (4/4)</vt:lpstr>
      <vt:lpstr>② 비지도학습 (Unsupervised Learning) (1/2)</vt:lpstr>
      <vt:lpstr>② 비지도학습 (Unsupervised Learning) (2/2)</vt:lpstr>
      <vt:lpstr>PowerPoint 프레젠테이션</vt:lpstr>
      <vt:lpstr>군집과 군집화</vt:lpstr>
      <vt:lpstr>군집화 (Clustering, 클러스터링) (2/2)</vt:lpstr>
      <vt:lpstr>군집화 기법</vt:lpstr>
      <vt:lpstr>① k-평균 군집화 (k-Means Clustering) (1/9)</vt:lpstr>
      <vt:lpstr>① k-평균 군집화 (k-Means Clustering) (2/9)</vt:lpstr>
      <vt:lpstr>① k-평균 군집화 (k-Means Clustering) (3/9)</vt:lpstr>
      <vt:lpstr>① k-평균 군집화 (k-Means Clustering) (4/9)</vt:lpstr>
      <vt:lpstr>① k-평균 군집화 (k-Means Clustering) (5/9)</vt:lpstr>
      <vt:lpstr>① k-평균 군집화 (k-Means Clustering) (6/9)</vt:lpstr>
      <vt:lpstr>① k-평균 군집화 (k-Means Clustering) (7/9)</vt:lpstr>
      <vt:lpstr>① k-평균 군집화 (k-Means Clustering) (8/9)</vt:lpstr>
      <vt:lpstr>① k-평균 군집화 (k-Means Clustering) (9/9)</vt:lpstr>
      <vt:lpstr>PowerPoint 프레젠테이션</vt:lpstr>
      <vt:lpstr>01. 비지도학습 알고리즘의 종류와 동작 원리에 대해서 알아봅시다</vt:lpstr>
      <vt:lpstr>01. 비지도학습 알고리즘의 종류와 동작 원리에 대해서 알아봅시다</vt:lpstr>
      <vt:lpstr>01. 비지도학습 알고리즘의 종류와 동작 원리에 대해서 알아봅시다</vt:lpstr>
      <vt:lpstr>01. 비지도학습 알고리즘의 종류와 동작 원리에 대해서 알아봅시다</vt:lpstr>
      <vt:lpstr>01. 비지도학습 알고리즘의 종류와 동작 원리에 대해서 알아봅시다</vt:lpstr>
      <vt:lpstr>01. 비지도학습 알고리즘의 종류와 동작 원리에 대해서 알아봅시다</vt:lpstr>
      <vt:lpstr>01. 비지도학습 알고리즘의 종류와 동작 원리에 대해서 알아봅시다</vt:lpstr>
      <vt:lpstr>01. 비지도학습 알고리즘의 종류와 동작 원리에 대해서 알아봅시다</vt:lpstr>
      <vt:lpstr>01. 비지도학습 알고리즘의 종류와 동작 원리에 대해서 알아봅시다</vt:lpstr>
      <vt:lpstr>01. 비지도학습 알고리즘의 종류와 동작 원리에 대해서 알아봅시다</vt:lpstr>
      <vt:lpstr>01. 비지도학습 알고리즘의 종류와 동작 원리에 대해서 알아봅시다</vt:lpstr>
      <vt:lpstr>01. 비지도학습 알고리즘의 종류와 동작 원리에 대해서 알아봅시다</vt:lpstr>
      <vt:lpstr>PowerPoint 프레젠테이션</vt:lpstr>
      <vt:lpstr>01. 비지도학습 알고리즘의 종류와 동작 원리에 대해서 알아봅시다</vt:lpstr>
      <vt:lpstr>01. 비지도학습 알고리즘의 종류와 동작 원리에 대해서 알아봅시다</vt:lpstr>
      <vt:lpstr>01. 비지도학습 알고리즘의 종류와 동작 원리에 대해서 알아봅시다</vt:lpstr>
      <vt:lpstr>01. 비지도학습 알고리즘의 종류와 동작 원리에 대해서 알아봅시다</vt:lpstr>
      <vt:lpstr>01. 비지도학습 알고리즘의 종류와 동작 원리에 대해서 알아봅시다</vt:lpstr>
      <vt:lpstr>01. 비지도학습 알고리즘의 종류와 동작 원리에 대해서 알아봅시다</vt:lpstr>
      <vt:lpstr>01. 비지도학습 알고리즘의 종류와 동작 원리에 대해서 알아봅시다</vt:lpstr>
      <vt:lpstr>01. 비지도학습 알고리즘의 종류와 동작 원리에 대해서 알아봅시다</vt:lpstr>
      <vt:lpstr>01. 비지도학습 알고리즘의 종류와 동작 원리에 대해서 알아봅시다</vt:lpstr>
      <vt:lpstr>01. 비지도학습 알고리즘의 종류와 동작 원리에 대해서 알아봅시다</vt:lpstr>
      <vt:lpstr>01. 비지도학습 알고리즘의 종류와 동작 원리에 대해서 알아봅시다</vt:lpstr>
      <vt:lpstr>PowerPoint 프레젠테이션</vt:lpstr>
      <vt:lpstr>01. 비지도학습 알고리즘의 종류와 동작 원리에 대해서 알아봅시다</vt:lpstr>
      <vt:lpstr>01. 비지도학습 알고리즘의 종류와 동작 원리에 대해서 알아봅시다</vt:lpstr>
      <vt:lpstr>01. 비지도학습 알고리즘의 종류와 동작 원리에 대해서 알아봅시다</vt:lpstr>
      <vt:lpstr>01. 비지도학습 알고리즘의 종류와 동작 원리에 대해서 알아봅시다</vt:lpstr>
      <vt:lpstr>01. 비지도학습 알고리즘의 종류와 동작 원리에 대해서 알아봅시다</vt:lpstr>
      <vt:lpstr>01. 비지도학습 알고리즘의 종류와 동작 원리에 대해서 알아봅시다</vt:lpstr>
      <vt:lpstr>PowerPoint 프레젠테이션</vt:lpstr>
      <vt:lpstr>02. 머신러닝의 주요 도전 과제를 살펴봅시다</vt:lpstr>
      <vt:lpstr>02. 머신러닝의 주요 도전 과제를 살펴봅시다</vt:lpstr>
      <vt:lpstr>02. 머신러닝의 주요 도전 과제를 살펴봅시다</vt:lpstr>
      <vt:lpstr>02. 머신러닝의 주요 도전 과제를 살펴봅시다</vt:lpstr>
      <vt:lpstr>02. 머신러닝의 주요 도전 과제를 살펴봅시다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LDESIGN</dc:creator>
  <cp:lastModifiedBy>강환수</cp:lastModifiedBy>
  <cp:revision>77</cp:revision>
  <dcterms:created xsi:type="dcterms:W3CDTF">2022-02-09T00:16:14Z</dcterms:created>
  <dcterms:modified xsi:type="dcterms:W3CDTF">2022-05-23T00:41:21Z</dcterms:modified>
</cp:coreProperties>
</file>