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B857A-2591-557C-37C1-F1B43235B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FC6480-8E80-53A7-96B9-182D27093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AF29A-ACC9-F72A-153A-74F9D0A0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578EA-3BB7-006A-A2F8-73B35C49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8E33D-DD06-AE21-8D3A-D68214C2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1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FE4B-1768-BEA2-680F-25DA220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010CA-8F86-425D-58C8-A197CB06A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D1832-6C3F-4246-39CD-541D6EBB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8EF04-D64F-03FC-E8D8-82C92321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3537D-9A07-F720-1266-FBE36165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21554-6F28-7B22-CB82-A5F59238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FF314-2E6B-47E3-0102-D3632288F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99BB5-F2F1-44E9-AB23-5A06FEAB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5528-7CE9-A06F-ECCF-560B429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080E-BC88-3D8D-9D7D-D345EAFA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0659-013C-093E-B716-1E281B27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D1563-0FDC-1701-4100-0130F967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17715-4F26-1ABC-B2B4-03F93014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E3982-011B-D9FE-7374-50E2FD9E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B1017-5C89-9D2A-45CB-EC73513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5873-1A91-18BD-CB2A-AB19FCC0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4E1D8-E4B2-5323-04F7-3EE3DFC2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ED878-5B75-D878-64B3-D7E00D66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46038-0038-B99A-4903-7904B203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630B1-1C4D-6D33-B582-A67F9D63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A716E-AEF2-A89E-5184-0822E4ED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49B0D-DD1C-FA17-B977-9CDC61E4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392FD-4060-DFC4-D3F7-C1AC1BA4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37F3C-E8E9-718C-510F-65D25AF1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23DAD-B88D-AD3C-B148-B0092D88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7B401-2F9B-FE97-929C-73FF3C8C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E737-9EC4-D212-0A2D-8E6AF7E8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87C74-4266-C132-0DD7-263E4F92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C386B-76D4-DECD-B10E-D647323F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4A7A1-38DF-4C51-666E-1BC5E52F2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63529E-039E-40E4-4FE6-2181F5E8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1EE37-6C00-1A65-D85B-F81142E3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A863DF-A466-18A1-299D-2EBEFF0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A6AAF-A22D-B717-5694-E6684BE1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8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4F126-8931-A642-5AA3-291506EB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40DC9-7F3A-4115-98FA-CE0A75E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443EB-6C6A-A434-D4BA-F30DB57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C21394-D340-F240-0B91-365BF8E1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6F65C-7DF2-DB92-0EC8-2D03B2C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7A927A-0D6B-A7CF-BF5E-D3996E4A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A6B5CD-07FA-1D3D-8219-4392532F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3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3E7FB-7A80-8B58-810E-E4D6BF1E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170AD-451F-E5A9-79A7-08BB94F6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6BE0B-76FA-3E4B-FB96-6C243A3B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1D01F-505A-23F5-6CC9-34A010D4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F62BD-FD4F-4E75-5790-AAB854D3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66D0D-BAB1-A342-C265-A0AB0268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5567-9481-17CA-3DD8-CE91AC27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0A56FD-B89A-F263-C2C1-1764A4465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24B851-CC9A-CE8B-E86E-24E370824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1280F-5D41-F4D0-8039-994A2A5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6C821-F02C-623E-A9DA-4A0BCF0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83E67-5C03-5D54-9C4C-9D89202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1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427DA8-7FC6-4D9F-E09C-B66F433A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253C3-1F97-EDB2-1A58-C0C8FFA0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8453-1149-D49B-6D91-305E9FFDD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E702-17C9-4498-BCD2-C08062EA2DF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289EB-320F-B989-6F35-04A33047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D61C3-1D06-B156-A5CB-F44C6BB1E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FC2F-DB16-410D-ACC2-ACEEF3512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FD648-36C0-FFB3-D1F1-988B60FAFCA1}"/>
              </a:ext>
            </a:extLst>
          </p:cNvPr>
          <p:cNvSpPr txBox="1"/>
          <p:nvPr/>
        </p:nvSpPr>
        <p:spPr>
          <a:xfrm>
            <a:off x="443882" y="372861"/>
            <a:ext cx="4500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House of bindless</a:t>
            </a:r>
          </a:p>
          <a:p>
            <a:r>
              <a:rPr lang="zh-CN" altLang="en-US" dirty="0"/>
              <a:t>一种无需地址泄露的漏洞利用手法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背景：</a:t>
            </a:r>
            <a:endParaRPr lang="en-US" altLang="zh-CN" dirty="0"/>
          </a:p>
          <a:p>
            <a:r>
              <a:rPr lang="zh-CN" altLang="en-US" dirty="0"/>
              <a:t>给定一个任意大小（或者是只要能触发</a:t>
            </a:r>
            <a:r>
              <a:rPr lang="en-US" altLang="zh-CN" dirty="0" err="1"/>
              <a:t>mmap</a:t>
            </a:r>
            <a:r>
              <a:rPr lang="zh-CN" altLang="en-US" dirty="0"/>
              <a:t>的大小）的</a:t>
            </a:r>
            <a:r>
              <a:rPr lang="en-US" altLang="zh-CN" dirty="0"/>
              <a:t>malloc</a:t>
            </a:r>
            <a:r>
              <a:rPr lang="zh-CN" altLang="en-US" dirty="0"/>
              <a:t>，允许对</a:t>
            </a:r>
            <a:r>
              <a:rPr lang="en-US" altLang="zh-CN" dirty="0"/>
              <a:t>malloc</a:t>
            </a:r>
            <a:r>
              <a:rPr lang="zh-CN" altLang="en-US" dirty="0"/>
              <a:t>所得到的</a:t>
            </a:r>
            <a:r>
              <a:rPr lang="en-US" altLang="zh-CN" dirty="0"/>
              <a:t>chunk</a:t>
            </a:r>
            <a:r>
              <a:rPr lang="zh-CN" altLang="en-US" dirty="0"/>
              <a:t>进行偏移的写入：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77B06-F28B-D4C5-9FBB-FF63B15E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" y="2835074"/>
            <a:ext cx="4785775" cy="1242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6B2BA7-1B76-908D-8F4E-E6EE3E2F15A1}"/>
              </a:ext>
            </a:extLst>
          </p:cNvPr>
          <p:cNvSpPr txBox="1"/>
          <p:nvPr/>
        </p:nvSpPr>
        <p:spPr>
          <a:xfrm>
            <a:off x="5885896" y="307030"/>
            <a:ext cx="369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关注</a:t>
            </a:r>
            <a:r>
              <a:rPr lang="en-US" altLang="zh-CN" dirty="0"/>
              <a:t>_</a:t>
            </a:r>
            <a:r>
              <a:rPr lang="en-US" altLang="zh-CN" dirty="0" err="1"/>
              <a:t>dl_fini</a:t>
            </a:r>
            <a:r>
              <a:rPr lang="zh-CN" altLang="en-US" dirty="0"/>
              <a:t>函数：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087BDE-FD4D-9BCA-AE0E-3935E4DA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02" y="1283730"/>
            <a:ext cx="5088177" cy="48979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26DA0D-CDBA-AB31-A6C7-2D8701DAB531}"/>
              </a:ext>
            </a:extLst>
          </p:cNvPr>
          <p:cNvSpPr txBox="1"/>
          <p:nvPr/>
        </p:nvSpPr>
        <p:spPr>
          <a:xfrm>
            <a:off x="553507" y="4697122"/>
            <a:ext cx="4287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DL_CALL_DT_FINI</a:t>
            </a:r>
            <a:r>
              <a:rPr lang="zh-CN" altLang="en-US" dirty="0"/>
              <a:t>宏展开后最终会</a:t>
            </a:r>
            <a:r>
              <a:rPr lang="en-US" altLang="zh-CN" dirty="0"/>
              <a:t>call(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l</a:t>
            </a:r>
            <a:r>
              <a:rPr lang="it-IT" altLang="zh-CN" b="0" i="0" dirty="0">
                <a:solidFill>
                  <a:srgbClr val="9A6E3A"/>
                </a:solidFill>
                <a:effectLst/>
                <a:latin typeface="Menlo"/>
              </a:rPr>
              <a:t>-&gt;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l_addr </a:t>
            </a:r>
            <a:r>
              <a:rPr lang="it-IT" altLang="zh-CN" b="0" i="0" dirty="0">
                <a:solidFill>
                  <a:srgbClr val="9A6E3A"/>
                </a:solidFill>
                <a:effectLst/>
                <a:latin typeface="Menlo"/>
              </a:rPr>
              <a:t>+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 l</a:t>
            </a:r>
            <a:r>
              <a:rPr lang="it-IT" altLang="zh-CN" b="0" i="0" dirty="0">
                <a:solidFill>
                  <a:srgbClr val="9A6E3A"/>
                </a:solidFill>
                <a:effectLst/>
                <a:latin typeface="Menlo"/>
              </a:rPr>
              <a:t>-&gt;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l_info</a:t>
            </a:r>
            <a:r>
              <a:rPr lang="it-IT" altLang="zh-CN" b="0" i="0" dirty="0">
                <a:solidFill>
                  <a:srgbClr val="999999"/>
                </a:solidFill>
                <a:effectLst/>
                <a:latin typeface="Menlo"/>
              </a:rPr>
              <a:t>[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DT_FINI</a:t>
            </a:r>
            <a:r>
              <a:rPr lang="it-IT" altLang="zh-CN" b="0" i="0" dirty="0">
                <a:solidFill>
                  <a:srgbClr val="999999"/>
                </a:solidFill>
                <a:effectLst/>
                <a:latin typeface="Menlo"/>
              </a:rPr>
              <a:t>]</a:t>
            </a:r>
            <a:r>
              <a:rPr lang="it-IT" altLang="zh-CN" b="0" i="0" dirty="0">
                <a:solidFill>
                  <a:srgbClr val="9A6E3A"/>
                </a:solidFill>
                <a:effectLst/>
                <a:latin typeface="Menlo"/>
              </a:rPr>
              <a:t>-&gt;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d_un</a:t>
            </a:r>
            <a:r>
              <a:rPr lang="it-IT" altLang="zh-CN" b="0" i="0" dirty="0">
                <a:solidFill>
                  <a:srgbClr val="999999"/>
                </a:solidFill>
                <a:effectLst/>
                <a:latin typeface="Menlo"/>
              </a:rPr>
              <a:t>.</a:t>
            </a:r>
            <a:r>
              <a:rPr lang="it-IT" altLang="zh-CN" b="0" i="0" dirty="0">
                <a:solidFill>
                  <a:srgbClr val="333333"/>
                </a:solidFill>
                <a:effectLst/>
                <a:latin typeface="Menlo"/>
              </a:rPr>
              <a:t>d_ptr</a:t>
            </a:r>
            <a:r>
              <a:rPr lang="en-US" altLang="zh-CN" dirty="0"/>
              <a:t>)</a:t>
            </a:r>
            <a:r>
              <a:rPr lang="zh-CN" altLang="en-US" dirty="0"/>
              <a:t>，参数为：</a:t>
            </a:r>
            <a:endParaRPr lang="en-US" altLang="zh-CN" dirty="0"/>
          </a:p>
          <a:p>
            <a:r>
              <a:rPr lang="en-US" altLang="zh-CN" dirty="0"/>
              <a:t>_rtld_global._</a:t>
            </a:r>
            <a:r>
              <a:rPr lang="en-US" altLang="zh-CN" dirty="0" err="1"/>
              <a:t>dl_load_lock</a:t>
            </a:r>
            <a:endParaRPr lang="en-US" altLang="zh-CN" dirty="0"/>
          </a:p>
          <a:p>
            <a:r>
              <a:rPr lang="zh-CN" altLang="en-US" dirty="0"/>
              <a:t>我们的偏移能写到</a:t>
            </a:r>
            <a:r>
              <a:rPr lang="en-US" altLang="zh-CN" dirty="0"/>
              <a:t>ld.so</a:t>
            </a:r>
            <a:r>
              <a:rPr lang="zh-CN" altLang="en-US" dirty="0"/>
              <a:t>中，故这里是否可以想办法控制？</a:t>
            </a:r>
          </a:p>
        </p:txBody>
      </p:sp>
    </p:spTree>
    <p:extLst>
      <p:ext uri="{BB962C8B-B14F-4D97-AF65-F5344CB8AC3E}">
        <p14:creationId xmlns:p14="http://schemas.microsoft.com/office/powerpoint/2010/main" val="214323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1D995-B4B6-EDE6-9794-25DA9226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67" y="466985"/>
            <a:ext cx="5088177" cy="48979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857E52-3370-8C53-82F9-35D0BABC2E24}"/>
              </a:ext>
            </a:extLst>
          </p:cNvPr>
          <p:cNvSpPr txBox="1"/>
          <p:nvPr/>
        </p:nvSpPr>
        <p:spPr>
          <a:xfrm>
            <a:off x="710214" y="337351"/>
            <a:ext cx="3994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DT_FINI 13</a:t>
            </a:r>
          </a:p>
          <a:p>
            <a:r>
              <a:rPr lang="en-US" altLang="zh-CN" dirty="0"/>
              <a:t>#define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nlo"/>
              </a:rPr>
              <a:t>DT_FINI_ARRAY 26</a:t>
            </a: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1.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为了走到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DL_CALL_DT_FINI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，我们不能去执行前面的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fini_array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[]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，所以需要使得</a:t>
            </a:r>
            <a:r>
              <a:rPr lang="it-IT" altLang="zh-CN" dirty="0">
                <a:solidFill>
                  <a:srgbClr val="333333"/>
                </a:solidFill>
                <a:latin typeface="Menlo"/>
              </a:rPr>
              <a:t>l-&gt;l_info[DT_FINI_ARRAY]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=0</a:t>
            </a: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/>
              </a:rPr>
              <a:t>地址如何控制？我们需要劫持函数执行流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getshell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，需要有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libc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相关的地址，没有泄露怎么计算得到？ </a:t>
            </a:r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zh-CN" altLang="en-U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8CDDBB-5BA0-02D0-3AD7-48717D22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3260557"/>
            <a:ext cx="5088177" cy="140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C1B273-EF41-94D3-EFE7-971276C2A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4" y="4314934"/>
            <a:ext cx="4327233" cy="25430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5F3136-A4E7-8C6F-A40C-FA0DE3E86540}"/>
              </a:ext>
            </a:extLst>
          </p:cNvPr>
          <p:cNvSpPr txBox="1"/>
          <p:nvPr/>
        </p:nvSpPr>
        <p:spPr>
          <a:xfrm>
            <a:off x="5628443" y="5521911"/>
            <a:ext cx="5088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可以看到</a:t>
            </a:r>
            <a:r>
              <a:rPr lang="en-US" altLang="zh-CN" dirty="0" err="1"/>
              <a:t>l_info</a:t>
            </a:r>
            <a:r>
              <a:rPr lang="en-US" altLang="zh-CN" dirty="0"/>
              <a:t>[DT_FINI]</a:t>
            </a:r>
            <a:r>
              <a:rPr lang="zh-CN" altLang="en-US" dirty="0"/>
              <a:t>是可以索引到</a:t>
            </a:r>
            <a:r>
              <a:rPr lang="en-US" altLang="zh-CN" dirty="0" err="1"/>
              <a:t>libc</a:t>
            </a:r>
            <a:r>
              <a:rPr lang="zh-CN" altLang="en-US" dirty="0"/>
              <a:t>地址的，</a:t>
            </a:r>
            <a:r>
              <a:rPr lang="en-US" altLang="zh-CN" dirty="0" err="1"/>
              <a:t>d_un.d_ptr</a:t>
            </a:r>
            <a:r>
              <a:rPr lang="zh-CN" altLang="en-US" dirty="0"/>
              <a:t>是第一个元素，所以使得</a:t>
            </a:r>
            <a:r>
              <a:rPr lang="en-US" altLang="zh-CN" dirty="0" err="1"/>
              <a:t>l_info</a:t>
            </a:r>
            <a:r>
              <a:rPr lang="en-US" altLang="zh-CN" dirty="0"/>
              <a:t>[DT_FINI]=_DYNAMIC+192 </a:t>
            </a:r>
            <a:r>
              <a:rPr lang="zh-CN" altLang="en-US" dirty="0"/>
              <a:t>处，这一般只需要写最低一个字节</a:t>
            </a:r>
            <a:r>
              <a:rPr lang="en-US" altLang="zh-CN" dirty="0"/>
              <a:t>(LSB)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71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0FBC0-D91B-7BB7-55D1-07CB36D7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689283"/>
            <a:ext cx="5482701" cy="1467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上面我们得到了控制了</a:t>
            </a:r>
            <a:r>
              <a:rPr lang="it-IT" altLang="zh-CN" sz="1600" dirty="0"/>
              <a:t>l-&gt;l_info[DT_FINI]-&gt;d_un.d_ptr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libc</a:t>
            </a:r>
            <a:r>
              <a:rPr lang="zh-CN" altLang="en-US" sz="1600" dirty="0"/>
              <a:t>地址，接下来我们只需要控制</a:t>
            </a:r>
            <a:r>
              <a:rPr lang="en-US" altLang="zh-CN" sz="1600" dirty="0"/>
              <a:t>l-&gt;</a:t>
            </a:r>
            <a:r>
              <a:rPr lang="en-US" altLang="zh-CN" sz="1600" dirty="0" err="1"/>
              <a:t>l_addr</a:t>
            </a:r>
            <a:r>
              <a:rPr lang="zh-CN" altLang="en-US" sz="1600" dirty="0"/>
              <a:t>即可</a:t>
            </a:r>
            <a:r>
              <a:rPr lang="en-US" altLang="zh-CN" sz="1600" dirty="0"/>
              <a:t>,</a:t>
            </a:r>
            <a:r>
              <a:rPr lang="zh-CN" altLang="en-US" sz="1600" dirty="0"/>
              <a:t>以</a:t>
            </a:r>
            <a:r>
              <a:rPr lang="en-US" altLang="zh-CN" sz="1600" dirty="0"/>
              <a:t>system</a:t>
            </a:r>
            <a:r>
              <a:rPr lang="zh-CN" altLang="en-US" sz="1600" dirty="0"/>
              <a:t>为例，我们使得</a:t>
            </a:r>
            <a:r>
              <a:rPr lang="en-US" altLang="zh-CN" sz="1600" dirty="0"/>
              <a:t>l-&gt;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=system-</a:t>
            </a:r>
            <a:r>
              <a:rPr lang="zh-CN" altLang="en-US" sz="1600" dirty="0"/>
              <a:t>（</a:t>
            </a:r>
            <a:r>
              <a:rPr lang="it-IT" altLang="zh-CN" sz="1600" dirty="0"/>
              <a:t>l-&gt;l_info[DT_FINI]-&gt;d_un.d_ptr)   </a:t>
            </a:r>
            <a:r>
              <a:rPr lang="zh-CN" altLang="en-US" sz="1600" dirty="0"/>
              <a:t>，而</a:t>
            </a:r>
            <a:r>
              <a:rPr lang="it-IT" altLang="zh-CN" sz="1600" dirty="0"/>
              <a:t>l-&gt;l_info[DT_FINI]-&gt;d_un.d_ptr </a:t>
            </a:r>
            <a:r>
              <a:rPr lang="zh-CN" altLang="en-US" sz="1600" dirty="0"/>
              <a:t>就是</a:t>
            </a:r>
            <a:r>
              <a:rPr lang="en-US" altLang="zh-CN" sz="1600" dirty="0" err="1"/>
              <a:t>r_debug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所以就是 </a:t>
            </a:r>
            <a:r>
              <a:rPr lang="en-US" altLang="zh-CN" sz="1600" dirty="0"/>
              <a:t>l-&gt;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=system-</a:t>
            </a:r>
            <a:r>
              <a:rPr lang="en-US" altLang="zh-CN" sz="1600" dirty="0" err="1"/>
              <a:t>r_debug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D9C51-4F4C-DA4A-361F-53E43225456C}"/>
              </a:ext>
            </a:extLst>
          </p:cNvPr>
          <p:cNvSpPr txBox="1"/>
          <p:nvPr/>
        </p:nvSpPr>
        <p:spPr>
          <a:xfrm>
            <a:off x="639192" y="3879542"/>
            <a:ext cx="545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控制参数</a:t>
            </a:r>
            <a:endParaRPr lang="en-US" altLang="zh-CN" dirty="0"/>
          </a:p>
          <a:p>
            <a:r>
              <a:rPr lang="zh-CN" altLang="en-US" dirty="0"/>
              <a:t>直接使</a:t>
            </a:r>
            <a:r>
              <a:rPr lang="en-US" altLang="zh-CN" dirty="0"/>
              <a:t>_rtld_global._</a:t>
            </a:r>
            <a:r>
              <a:rPr lang="en-US" altLang="zh-CN" dirty="0" err="1"/>
              <a:t>dl_load_lock</a:t>
            </a:r>
            <a:r>
              <a:rPr lang="en-US" altLang="zh-CN" dirty="0"/>
              <a:t>=“/bin/</a:t>
            </a:r>
            <a:r>
              <a:rPr lang="en-US" altLang="zh-CN" dirty="0" err="1"/>
              <a:t>sh</a:t>
            </a:r>
            <a:r>
              <a:rPr lang="en-US" altLang="zh-CN" dirty="0"/>
              <a:t>\x00”</a:t>
            </a:r>
            <a:r>
              <a:rPr lang="zh-CN" altLang="en-US" dirty="0"/>
              <a:t>即可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B93F8-CBA8-6E0C-EE73-C6F304D9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92" y="777703"/>
            <a:ext cx="5088177" cy="48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70D0E-7CF3-7FDB-AE64-0CD73743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0" y="351933"/>
            <a:ext cx="4337482" cy="669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全流程展示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1A3367-7086-497E-0132-45B64B4C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0" y="2457375"/>
            <a:ext cx="5509334" cy="15843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51C462-7D01-DB2B-943A-77EB51FEF617}"/>
              </a:ext>
            </a:extLst>
          </p:cNvPr>
          <p:cNvSpPr txBox="1"/>
          <p:nvPr/>
        </p:nvSpPr>
        <p:spPr>
          <a:xfrm>
            <a:off x="479394" y="1180730"/>
            <a:ext cx="94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set _rtld_global._</a:t>
            </a:r>
            <a:r>
              <a:rPr lang="en-US" altLang="zh-CN" dirty="0" err="1"/>
              <a:t>dl_rtld_map.l_prev.l_prev.l_prev.l_info</a:t>
            </a:r>
            <a:r>
              <a:rPr lang="en-US" altLang="zh-CN" dirty="0"/>
              <a:t>[13]=0x555555557e58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E4F328-5023-9A35-F697-AF889E49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29" y="2116006"/>
            <a:ext cx="5977631" cy="36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6AE11-E851-3B22-7160-AD056342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831326"/>
            <a:ext cx="7915184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2. set _rtld_global._</a:t>
            </a:r>
            <a:r>
              <a:rPr lang="en-US" altLang="zh-CN" sz="1800" dirty="0" err="1"/>
              <a:t>dl_rtld_map.l_prev.l_prev.l_prev.l_info</a:t>
            </a:r>
            <a:r>
              <a:rPr lang="en-US" altLang="zh-CN" sz="1800" dirty="0"/>
              <a:t>[26]=0x0</a:t>
            </a:r>
          </a:p>
          <a:p>
            <a:pPr marL="0" indent="0">
              <a:buNone/>
            </a:pPr>
            <a:r>
              <a:rPr lang="zh-CN" altLang="en-US" sz="1800" dirty="0"/>
              <a:t>这步就一句命令 不需要啥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4CA092-0A32-25B9-730E-0D60BF722FB3}"/>
              </a:ext>
            </a:extLst>
          </p:cNvPr>
          <p:cNvSpPr txBox="1"/>
          <p:nvPr/>
        </p:nvSpPr>
        <p:spPr>
          <a:xfrm>
            <a:off x="399495" y="2505670"/>
            <a:ext cx="7492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. set _rtld_global._</a:t>
            </a:r>
            <a:r>
              <a:rPr lang="en-US" altLang="zh-CN" dirty="0" err="1"/>
              <a:t>dl_rtld_map.l_prev.l_prev.l_prev.l_addr</a:t>
            </a:r>
            <a:r>
              <a:rPr lang="en-US" altLang="zh-CN" dirty="0"/>
              <a:t>=-0x1eeed0</a:t>
            </a:r>
          </a:p>
          <a:p>
            <a:r>
              <a:rPr lang="en-US" altLang="zh-CN" dirty="0"/>
              <a:t>-0x1eeed0</a:t>
            </a:r>
            <a:r>
              <a:rPr lang="zh-CN" altLang="en-US" dirty="0"/>
              <a:t>为</a:t>
            </a:r>
            <a:r>
              <a:rPr lang="en-US" altLang="zh-CN" dirty="0"/>
              <a:t>system</a:t>
            </a:r>
            <a:r>
              <a:rPr lang="zh-CN" altLang="en-US" dirty="0"/>
              <a:t>与</a:t>
            </a:r>
            <a:r>
              <a:rPr lang="en-US" altLang="zh-CN" dirty="0" err="1"/>
              <a:t>r_debug</a:t>
            </a:r>
            <a:r>
              <a:rPr lang="zh-CN" altLang="en-US" dirty="0"/>
              <a:t>的偏移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BBA1F5-7965-70DD-1BC2-42D3190C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42" y="4168911"/>
            <a:ext cx="5395865" cy="1880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E9B5DB-EA2D-7089-BC81-E66990B3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4" y="3789730"/>
            <a:ext cx="5771316" cy="2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2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404D-3691-B381-9D51-CDA53423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737629" cy="64692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4. set (char*)_rtld_global._</a:t>
            </a:r>
            <a:r>
              <a:rPr lang="en-US" altLang="zh-CN" sz="1800" dirty="0" err="1"/>
              <a:t>dl_load_lock</a:t>
            </a:r>
            <a:r>
              <a:rPr lang="en-US" altLang="zh-CN" sz="1800" dirty="0"/>
              <a:t>=“;/bin/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;“  </a:t>
            </a:r>
            <a:r>
              <a:rPr lang="zh-CN" altLang="en-US" sz="1800" dirty="0"/>
              <a:t>也是直接赋值就行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5B82A-FEAB-15B7-DE05-7034A349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8" y="2050186"/>
            <a:ext cx="5185349" cy="2939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5D9C4-EB72-7F41-3AAE-363810DD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58" y="1704512"/>
            <a:ext cx="6233981" cy="45640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07658A-11C6-5FB0-D8DB-BB4FEF6E0C64}"/>
              </a:ext>
            </a:extLst>
          </p:cNvPr>
          <p:cNvSpPr txBox="1"/>
          <p:nvPr/>
        </p:nvSpPr>
        <p:spPr>
          <a:xfrm>
            <a:off x="7013360" y="1058181"/>
            <a:ext cx="356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 err="1"/>
              <a:t>rax</a:t>
            </a:r>
            <a:r>
              <a:rPr lang="zh-CN" altLang="en-US" dirty="0"/>
              <a:t>为</a:t>
            </a:r>
            <a:r>
              <a:rPr lang="en-US" altLang="zh-CN" dirty="0"/>
              <a:t>system</a:t>
            </a:r>
            <a:r>
              <a:rPr lang="zh-CN" altLang="en-US" dirty="0"/>
              <a:t>，</a:t>
            </a:r>
            <a:r>
              <a:rPr lang="en-US" altLang="zh-CN" dirty="0" err="1"/>
              <a:t>rdi</a:t>
            </a:r>
            <a:r>
              <a:rPr lang="zh-CN" altLang="en-US" dirty="0"/>
              <a:t>为我们控制的参数</a:t>
            </a:r>
          </a:p>
        </p:txBody>
      </p:sp>
    </p:spTree>
    <p:extLst>
      <p:ext uri="{BB962C8B-B14F-4D97-AF65-F5344CB8AC3E}">
        <p14:creationId xmlns:p14="http://schemas.microsoft.com/office/powerpoint/2010/main" val="4545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548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set (char*)_rtld_global._dl_load_lock=“;/bin/sh;“  也是直接赋值就行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soaringdogs</dc:creator>
  <cp:lastModifiedBy>soaringdogs</cp:lastModifiedBy>
  <cp:revision>2</cp:revision>
  <dcterms:created xsi:type="dcterms:W3CDTF">2023-08-22T15:19:33Z</dcterms:created>
  <dcterms:modified xsi:type="dcterms:W3CDTF">2023-08-23T19:02:03Z</dcterms:modified>
</cp:coreProperties>
</file>