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12DC4-CB67-17F5-7CC3-963870045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62A670-61F5-81AF-F915-257AA543E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2D975-A8E8-736C-4E2E-FEE76576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0495F8-7EAA-0867-A9F4-7E31E04C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11FBC-79C6-5E5D-E4D3-6EE502DE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37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9FBF8-E5F6-7981-B291-9C08335A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247459-6509-5A2D-975D-D45954098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4A3E0-2B8C-CA93-2AD1-56CA9343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7C881D-748D-5BCB-235D-DEBA7578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E465E-9CE6-5B4B-915A-0058449C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8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B1B399-E7BC-C9F2-DFE8-B63D901B4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8C8EDE-BE90-F487-667D-1F4C074BD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E291BD-8F30-31E6-C5E4-05CED271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B4AFB-40C2-B344-7F8B-E169661D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8E5B66-1406-AE77-5E07-27C005F0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7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6D247-F451-C2EA-A7F7-C1E48984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964EC-9E2A-3848-42DD-83229425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B6F3A-4D1B-443B-E12B-67E74BC1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CE2F6-EB46-49B8-EEE0-DC7AC697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6C85B-C022-B200-9104-5EF12B64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1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2D633-5D74-F377-812E-89FDB187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DE5530-1EB9-BCBB-59A0-F2CBB71B8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584EF-7022-25CF-9562-49510CB5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6A2B-5161-5DA5-5BFD-9E1088CF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5C8BB6-F3BB-2D31-B924-7D43E801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3032F-BF5D-3FE3-DCF9-A6EBB4E3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D55AB-FA29-9512-B227-E3E8F6CD4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58EB2-5DE8-C51A-A967-B431405D0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15B9FA-CF8E-4481-D5F9-A41CEE08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119D81-502C-42CC-4AD7-262FE4F4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43FCD-6CBC-5A63-48B6-3F78FF09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8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932CC-0B03-809B-9A47-441BEA67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4A4380-0555-6979-A4A8-7F09D272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43A67F-BFA6-F4CF-D952-FF14EE7BA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1750B-0AAB-0BB4-EF05-78EEB80C8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586B3E-BBEE-02E9-EF57-44FF664B0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A9E072-3E7E-B9E2-2281-A11281BA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87AD0-EFDD-A7F7-0FF8-138AABFF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CDD0BE-2E2D-8876-53C7-211C00F8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8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BE40-B60D-F0BA-E3D0-F5CCB05E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68A1DB-8B6E-6F72-E1B7-7FA00A1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C9AE0F-747D-8EAE-6B99-FA14153D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3B26E4-0F51-3D8C-A1E4-6D46EB1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9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5CB7FB-FE3F-4C8B-0CBD-1643F80F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EE190F-99F9-7C8F-E691-BCDC508A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308480-4F97-C126-6DA7-46869B5F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180B1-7ED5-1733-34EC-4E0DE70D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673AD6-CB56-004C-8545-DC464A57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5C7F6C-284F-65BF-3780-99BF1553A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50B89E-8E1F-773F-D9D7-02B96985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8E8761-E8B2-98C4-A1C1-46063441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24970F-0006-C8D6-02AD-D027B2F4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6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10BAF-DE93-B184-FF6F-EBAF5350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920BDD-7DC2-DEAF-3243-3A09E3E2E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8EF254-1F98-B368-7C90-273AA9DD4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0F868-A495-1E58-8E21-A4F86074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F16CB7-08FE-4EF0-7D82-5144D684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C60D34-A29F-CED3-FBF9-DCAF2D04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1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C85EB0-3A7D-3022-466C-1C0AE086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72FC6E-59D9-475F-7960-4D848EED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EC7D4-7ED5-7DF7-72BA-57913F0D4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D07F86-1BF5-38B7-7274-C933F4AC5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AAA56-E27A-49C0-4729-99992B23B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7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E382D-8DD6-BE88-B9B5-FAC997C92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Backtracking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D09212-C99D-ABA2-D80D-FF4BB6422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Computer-Technik</a:t>
            </a:r>
          </a:p>
          <a:p>
            <a:endParaRPr lang="de-DE" dirty="0"/>
          </a:p>
          <a:p>
            <a:r>
              <a:rPr lang="de-DE" sz="1600" i="1" dirty="0"/>
              <a:t>Nils Osswald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163735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3FCDA-086E-8739-193E-CDB86396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0BACF-4A1D-77A4-AA87-2A19D45E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Wie funktioniert der Algorithmus?</a:t>
            </a:r>
          </a:p>
          <a:p>
            <a:pPr lvl="1"/>
            <a:r>
              <a:rPr lang="de-DE" dirty="0"/>
              <a:t>Beschreibung</a:t>
            </a:r>
          </a:p>
          <a:p>
            <a:pPr lvl="1"/>
            <a:r>
              <a:rPr lang="de-DE" dirty="0"/>
              <a:t>Iterativ vs. Rekursiv</a:t>
            </a:r>
          </a:p>
          <a:p>
            <a:pPr lvl="1"/>
            <a:r>
              <a:rPr lang="de-DE" dirty="0"/>
              <a:t>Pseudo Code</a:t>
            </a:r>
          </a:p>
          <a:p>
            <a:r>
              <a:rPr lang="de-DE" dirty="0"/>
              <a:t>Implementierung des Algorithmus</a:t>
            </a:r>
          </a:p>
          <a:p>
            <a:pPr lvl="1"/>
            <a:r>
              <a:rPr lang="de-DE" dirty="0"/>
              <a:t>Rat in a Maze Problem</a:t>
            </a:r>
          </a:p>
          <a:p>
            <a:pPr lvl="1"/>
            <a:r>
              <a:rPr lang="de-DE" dirty="0"/>
              <a:t>Visualisierung</a:t>
            </a:r>
          </a:p>
          <a:p>
            <a:r>
              <a:rPr lang="de-DE" dirty="0"/>
              <a:t>Implementierung von Sudoku</a:t>
            </a:r>
          </a:p>
          <a:p>
            <a:pPr lvl="1"/>
            <a:r>
              <a:rPr lang="de-DE" dirty="0"/>
              <a:t>Angepasster Algorithmus für Sudoku</a:t>
            </a:r>
          </a:p>
          <a:p>
            <a:r>
              <a:rPr lang="de-DE" dirty="0"/>
              <a:t>Oberflächenprogrammierung in Java</a:t>
            </a:r>
          </a:p>
        </p:txBody>
      </p:sp>
    </p:spTree>
    <p:extLst>
      <p:ext uri="{BB962C8B-B14F-4D97-AF65-F5344CB8AC3E}">
        <p14:creationId xmlns:p14="http://schemas.microsoft.com/office/powerpoint/2010/main" val="3837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der Algorithmus?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38566-1073-EF3E-A1D9-0A63A41D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Beschreibung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61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38566-1073-EF3E-A1D9-0A63A41D3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64" y="308472"/>
            <a:ext cx="10593636" cy="586849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Beschreibung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31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Backtracking</vt:lpstr>
      <vt:lpstr>Gliederung</vt:lpstr>
      <vt:lpstr>Wie funktioniert der Algorithmus?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Nils Osswald</dc:creator>
  <cp:lastModifiedBy>Nils Osswald</cp:lastModifiedBy>
  <cp:revision>2</cp:revision>
  <dcterms:created xsi:type="dcterms:W3CDTF">2022-06-29T17:57:35Z</dcterms:created>
  <dcterms:modified xsi:type="dcterms:W3CDTF">2022-06-29T19:08:24Z</dcterms:modified>
</cp:coreProperties>
</file>