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12DC4-CB67-17F5-7CC3-96387004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62A670-61F5-81AF-F915-257AA543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2D975-A8E8-736C-4E2E-FEE76576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495F8-7EAA-0867-A9F4-7E31E04C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11FBC-79C6-5E5D-E4D3-6EE502D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7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FBF8-E5F6-7981-B291-9C08335A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247459-6509-5A2D-975D-D45954098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4A3E0-2B8C-CA93-2AD1-56CA9343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C881D-748D-5BCB-235D-DEBA757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E465E-9CE6-5B4B-915A-0058449C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B1B399-E7BC-C9F2-DFE8-B63D901B4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C8EDE-BE90-F487-667D-1F4C074B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E291BD-8F30-31E6-C5E4-05CED271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AB4AFB-40C2-B344-7F8B-E169661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8E5B66-1406-AE77-5E07-27C005F0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D247-F451-C2EA-A7F7-C1E4898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964EC-9E2A-3848-42DD-83229425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B6F3A-4D1B-443B-E12B-67E74BC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CE2F6-EB46-49B8-EEE0-DC7AC697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6C85B-C022-B200-9104-5EF12B64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2D633-5D74-F377-812E-89FDB187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E5530-1EB9-BCBB-59A0-F2CBB71B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584EF-7022-25CF-9562-49510CB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6A2B-5161-5DA5-5BFD-9E1088C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C8BB6-F3BB-2D31-B924-7D43E80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3032F-BF5D-3FE3-DCF9-A6EBB4E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D55AB-FA29-9512-B227-E3E8F6CD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58EB2-5DE8-C51A-A967-B431405D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5B9FA-CF8E-4481-D5F9-A41CEE08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119D81-502C-42CC-4AD7-262FE4F4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43FCD-6CBC-5A63-48B6-3F78FF09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8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932CC-0B03-809B-9A47-441BEA6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A4380-0555-6979-A4A8-7F09D272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43A67F-BFA6-F4CF-D952-FF14EE7B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1750B-0AAB-0BB4-EF05-78EEB80C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586B3E-BBEE-02E9-EF57-44FF664B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A9E072-3E7E-B9E2-2281-A11281B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7AD0-EFDD-A7F7-0FF8-138AABFF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CDD0BE-2E2D-8876-53C7-211C00F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8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BE40-B60D-F0BA-E3D0-F5CCB05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68A1DB-8B6E-6F72-E1B7-7FA00A1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C9AE0F-747D-8EAE-6B99-FA14153D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3B26E4-0F51-3D8C-A1E4-6D46EB1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9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CB7FB-FE3F-4C8B-0CBD-1643F80F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EE190F-99F9-7C8F-E691-BCDC508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308480-4F97-C126-6DA7-46869B5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180B1-7ED5-1733-34EC-4E0DE70D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3AD6-CB56-004C-8545-DC464A57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5C7F6C-284F-65BF-3780-99BF1553A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0B89E-8E1F-773F-D9D7-02B96985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8E8761-E8B2-98C4-A1C1-46063441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4970F-0006-C8D6-02AD-D027B2F4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10BAF-DE93-B184-FF6F-EBAF535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920BDD-7DC2-DEAF-3243-3A09E3E2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EF254-1F98-B368-7C90-273AA9DD4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0F868-A495-1E58-8E21-A4F8607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16CB7-08FE-4EF0-7D82-5144D684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60D34-A29F-CED3-FBF9-DCAF2D04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C85EB0-3A7D-3022-466C-1C0AE08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72FC6E-59D9-475F-7960-4D848EED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EC7D4-7ED5-7DF7-72BA-57913F0D4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CEFD1-0BDB-4BB3-BD4F-EE30665FCDD3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07F86-1BF5-38B7-7274-C933F4AC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AAA56-E27A-49C0-4729-99992B23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8ADC-83DD-4BBA-B2A6-2C91B322D1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7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at-in-a-maze-backtracking-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E382D-8DD6-BE88-B9B5-FAC997C9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Backtracking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D09212-C99D-ABA2-D80D-FF4BB6422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Computer-Technik</a:t>
            </a:r>
          </a:p>
          <a:p>
            <a:endParaRPr lang="de-DE" dirty="0"/>
          </a:p>
          <a:p>
            <a:r>
              <a:rPr lang="de-DE" sz="1600" i="1" dirty="0"/>
              <a:t>Nils Osswald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637353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CC6D3F-5C43-467A-1D80-F0FA36A48C4E}"/>
              </a:ext>
            </a:extLst>
          </p:cNvPr>
          <p:cNvSpPr txBox="1"/>
          <p:nvPr/>
        </p:nvSpPr>
        <p:spPr>
          <a:xfrm>
            <a:off x="838199" y="1690687"/>
            <a:ext cx="7705165" cy="426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Lösungsmatrix anlegen mit der selben Größe wie die Eingangsmatrix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Rekursive Funktion erstellen welche die Lösungsmatrix entsprechend modifiziert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Wenn die Position außerhalb der Matrix ist oder die Ratte sich auf einem grauen Feld befindet ist die Position ungültig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 Lösungsmatrix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den aktuellen Punkt hinzufügen und prüfen ob die Ratte sich weiter bewegen kann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Falls nicht wird der Punkt wieder entfernt </a:t>
            </a:r>
            <a:r>
              <a:rPr lang="de-DE" sz="2400" dirty="0">
                <a:solidFill>
                  <a:prstClr val="black"/>
                </a:solidFill>
                <a:latin typeface="Calibri" panose="020F0502020204030204"/>
              </a:rPr>
              <a:t>und der nächste Punkt getestet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0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460625"/>
            <a:ext cx="3686175" cy="1325563"/>
          </a:xfrm>
        </p:spPr>
        <p:txBody>
          <a:bodyPr/>
          <a:lstStyle/>
          <a:p>
            <a:r>
              <a:rPr lang="de-DE" dirty="0"/>
              <a:t>Programmcode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DD08BCE-E528-D96A-50B1-9854DB995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t="7639" r="5677" b="7639"/>
          <a:stretch/>
        </p:blipFill>
        <p:spPr>
          <a:xfrm>
            <a:off x="4224209" y="247650"/>
            <a:ext cx="7748715" cy="5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2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612B9-6961-97AE-8D81-FA9A116EA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17389" r="6484" b="16715"/>
          <a:stretch/>
        </p:blipFill>
        <p:spPr>
          <a:xfrm>
            <a:off x="565497" y="1790700"/>
            <a:ext cx="1106100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5x5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59DF89-A4D8-1B2A-6552-7CA8263AA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14445" r="8214" b="14321"/>
          <a:stretch/>
        </p:blipFill>
        <p:spPr>
          <a:xfrm>
            <a:off x="838200" y="1690688"/>
            <a:ext cx="7442200" cy="3786728"/>
          </a:xfrm>
          <a:prstGeom prst="rect">
            <a:avLst/>
          </a:prstGeom>
        </p:spPr>
      </p:pic>
      <p:pic>
        <p:nvPicPr>
          <p:cNvPr id="10" name="Grafik 9" descr="Ein Bild, das Platz enthält.&#10;&#10;Automatisch generierte Beschreibung">
            <a:extLst>
              <a:ext uri="{FF2B5EF4-FFF2-40B4-BE49-F238E27FC236}">
                <a16:creationId xmlns:a16="http://schemas.microsoft.com/office/drawing/2014/main" id="{F43742D7-936B-0812-1B71-195F4AE3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6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1907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 descr="Ein Bild, das Platz enthält.&#10;&#10;Automatisch generierte Beschreibung">
            <a:extLst>
              <a:ext uri="{FF2B5EF4-FFF2-40B4-BE49-F238E27FC236}">
                <a16:creationId xmlns:a16="http://schemas.microsoft.com/office/drawing/2014/main" id="{9B719DB6-7BCB-F165-0E6C-BB436D1DB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17BFDC8-EAAF-1A0D-A287-7F4779E40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209800"/>
            <a:ext cx="2438400" cy="2438400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9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B767-73F2-1B82-7895-C6D81102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de-DE" dirty="0"/>
              <a:t>10x12 Labyrinth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5E4DE3D-A5D2-7561-9D1B-9D26F4E4080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B1E8BC-89C7-8E58-DDD3-3322F7BFC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8751" r="6343" b="9027"/>
          <a:stretch/>
        </p:blipFill>
        <p:spPr>
          <a:xfrm>
            <a:off x="838200" y="1362074"/>
            <a:ext cx="6625153" cy="48006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9AE979-E95E-09C0-4A76-023D4CF2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470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797A29-3736-0279-C564-BA1EF673B253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Selbst generierte Beispiele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097D372-AE39-880B-3D5B-6A0685A5D4E5}"/>
              </a:ext>
            </a:extLst>
          </p:cNvPr>
          <p:cNvSpPr/>
          <p:nvPr/>
        </p:nvSpPr>
        <p:spPr>
          <a:xfrm>
            <a:off x="5734050" y="3133725"/>
            <a:ext cx="7239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0146D88-64FB-44AD-9C0B-0709343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59E04E-F78E-204E-5049-BB276D800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966912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57B48AE-68F1-71AA-E2A0-336CD01F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957387"/>
            <a:ext cx="2438400" cy="2924175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9468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989A1-BA10-7C90-3FC3-1AC309FF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33" y="2766218"/>
            <a:ext cx="6874933" cy="1325563"/>
          </a:xfrm>
        </p:spPr>
        <p:txBody>
          <a:bodyPr/>
          <a:lstStyle/>
          <a:p>
            <a:r>
              <a:rPr lang="de-DE" dirty="0"/>
              <a:t>Implementierung von Sudoku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1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53799-8F0C-D0A0-7D1C-9BD02559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Sudoku Regeln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D47C8-49EE-513F-9AB6-73054D63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Sudoku Feld besteht aus 3x3 Blöcken mit jeweils 3x3 Kästchen</a:t>
            </a:r>
          </a:p>
          <a:p>
            <a:r>
              <a:rPr lang="de-DE" dirty="0"/>
              <a:t>Das Ziel des Spiels besteht darin jedes Kästchen so zu füllen, dass in jeder der je neun Zeilen, Spalten und Blöcken jede Zahl von 1 bis 9 nur einmal vorkommt.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FC6F25E-BAFF-2C33-44BC-94155B51EA80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von Sudoku &gt; Sudoku Regeln</a:t>
            </a:r>
          </a:p>
        </p:txBody>
      </p:sp>
    </p:spTree>
    <p:extLst>
      <p:ext uri="{BB962C8B-B14F-4D97-AF65-F5344CB8AC3E}">
        <p14:creationId xmlns:p14="http://schemas.microsoft.com/office/powerpoint/2010/main" val="223907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A7C41-C94C-EA7B-BDE6-FB01F4C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C4EEA-F021-5590-A93B-97C8498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http://mshang.ca/syntree/</a:t>
            </a:r>
          </a:p>
          <a:p>
            <a:r>
              <a:rPr lang="en-GB" dirty="0">
                <a:hlinkClick r:id="rId2"/>
              </a:rPr>
              <a:t>https://www.geeksforgeeks.org/rat-in-a-maze-backtracking-2/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2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FCDA-086E-8739-193E-CDB86396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0BACF-4A1D-77A4-AA87-2A19D45E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funktioniert der Algorithmus?</a:t>
            </a:r>
          </a:p>
          <a:p>
            <a:pPr lvl="1"/>
            <a:r>
              <a:rPr lang="de-DE" dirty="0"/>
              <a:t>Beschreibung</a:t>
            </a:r>
          </a:p>
          <a:p>
            <a:pPr lvl="1"/>
            <a:r>
              <a:rPr lang="de-DE" dirty="0"/>
              <a:t>Pseudo Code</a:t>
            </a:r>
          </a:p>
          <a:p>
            <a:r>
              <a:rPr lang="de-DE" dirty="0"/>
              <a:t>Implementierung des Algorithmus</a:t>
            </a:r>
          </a:p>
          <a:p>
            <a:pPr lvl="1"/>
            <a:r>
              <a:rPr lang="de-DE" dirty="0"/>
              <a:t>Rat in a Maze Problem</a:t>
            </a:r>
          </a:p>
          <a:p>
            <a:pPr lvl="1"/>
            <a:r>
              <a:rPr lang="de-DE" dirty="0"/>
              <a:t>Selbst generierte Beispiele</a:t>
            </a:r>
          </a:p>
          <a:p>
            <a:r>
              <a:rPr lang="de-DE" dirty="0"/>
              <a:t>Implementierung von Sudoku</a:t>
            </a:r>
          </a:p>
          <a:p>
            <a:pPr lvl="1"/>
            <a:r>
              <a:rPr lang="de-DE" dirty="0"/>
              <a:t>Sudoku Regeln</a:t>
            </a:r>
          </a:p>
          <a:p>
            <a:pPr lvl="1"/>
            <a:r>
              <a:rPr lang="de-DE" dirty="0"/>
              <a:t>Angepasster Algorithmus für Sudoku</a:t>
            </a:r>
          </a:p>
          <a:p>
            <a:r>
              <a:rPr lang="de-DE" dirty="0"/>
              <a:t>Oberflächenprogrammierung in Java</a:t>
            </a:r>
          </a:p>
        </p:txBody>
      </p:sp>
    </p:spTree>
    <p:extLst>
      <p:ext uri="{BB962C8B-B14F-4D97-AF65-F5344CB8AC3E}">
        <p14:creationId xmlns:p14="http://schemas.microsoft.com/office/powerpoint/2010/main" val="3837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der Algorithmus?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38566-1073-EF3E-A1D9-0A63A41D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Problem was durch eine </a:t>
            </a:r>
            <a:r>
              <a:rPr lang="de-DE" b="1" dirty="0"/>
              <a:t>Reihe an Entscheidungen </a:t>
            </a:r>
            <a:r>
              <a:rPr lang="de-DE" dirty="0"/>
              <a:t>gelöst wird kann durch Backtracking gelöst werden</a:t>
            </a:r>
          </a:p>
          <a:p>
            <a:r>
              <a:rPr lang="de-DE" dirty="0"/>
              <a:t>Wenn beim finden einer Lösung ein </a:t>
            </a:r>
            <a:r>
              <a:rPr lang="de-DE" b="1" dirty="0"/>
              <a:t>ungültiges Ende</a:t>
            </a:r>
            <a:r>
              <a:rPr lang="de-DE" dirty="0"/>
              <a:t> gefunden wird, geht man einen </a:t>
            </a:r>
            <a:r>
              <a:rPr lang="de-DE" b="1" dirty="0"/>
              <a:t>Schritt zurück</a:t>
            </a:r>
            <a:r>
              <a:rPr lang="de-DE" dirty="0"/>
              <a:t> und versucht die </a:t>
            </a:r>
            <a:r>
              <a:rPr lang="de-DE" b="1" dirty="0"/>
              <a:t>nächst folgende Entscheidung</a:t>
            </a:r>
          </a:p>
          <a:p>
            <a:r>
              <a:rPr lang="de-DE" dirty="0"/>
              <a:t>Dieser Prozess wird solange wiederholt bis das </a:t>
            </a:r>
            <a:r>
              <a:rPr lang="de-DE" b="1" dirty="0"/>
              <a:t>erste vorkommende gültige Ende</a:t>
            </a:r>
            <a:r>
              <a:rPr lang="de-DE" dirty="0"/>
              <a:t> gefunden wird</a:t>
            </a:r>
          </a:p>
          <a:p>
            <a:r>
              <a:rPr lang="de-DE" dirty="0"/>
              <a:t>Falls nach jedem möglichen Pfad kein gültiges Ende gefunden wurde, gibt es </a:t>
            </a:r>
            <a:r>
              <a:rPr lang="de-DE" b="1" dirty="0"/>
              <a:t>keine Lösung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44AF3B-6EF4-296A-1F29-96EAF44C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1" y="2117992"/>
            <a:ext cx="4849318" cy="26220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2C6126F-EAD9-2CA6-A72A-0DF633438278}"/>
              </a:ext>
            </a:extLst>
          </p:cNvPr>
          <p:cNvSpPr txBox="1"/>
          <p:nvPr/>
        </p:nvSpPr>
        <p:spPr>
          <a:xfrm>
            <a:off x="2806835" y="426094"/>
            <a:ext cx="6665205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Beispiel: Baumdiagramm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Ziel: Durch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auf Ergebnis </a:t>
            </a: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5FBD508-7E98-F59D-E17C-5475B78A4EFC}"/>
              </a:ext>
            </a:extLst>
          </p:cNvPr>
          <p:cNvCxnSpPr>
            <a:cxnSpLocks/>
          </p:cNvCxnSpPr>
          <p:nvPr/>
        </p:nvCxnSpPr>
        <p:spPr>
          <a:xfrm flipH="1">
            <a:off x="4341195" y="2662063"/>
            <a:ext cx="1780661" cy="60987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59F489C-D8C7-91A7-96F4-314B0D95A9C0}"/>
              </a:ext>
            </a:extLst>
          </p:cNvPr>
          <p:cNvCxnSpPr>
            <a:cxnSpLocks/>
          </p:cNvCxnSpPr>
          <p:nvPr/>
        </p:nvCxnSpPr>
        <p:spPr>
          <a:xfrm flipH="1">
            <a:off x="3913158" y="3596762"/>
            <a:ext cx="499043" cy="6861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4D3A63E-C418-9304-832C-115D2469DB2D}"/>
              </a:ext>
            </a:extLst>
          </p:cNvPr>
          <p:cNvCxnSpPr>
            <a:cxnSpLocks/>
          </p:cNvCxnSpPr>
          <p:nvPr/>
        </p:nvCxnSpPr>
        <p:spPr>
          <a:xfrm flipV="1">
            <a:off x="3913710" y="3596762"/>
            <a:ext cx="500028" cy="686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FD19783-706B-DE1C-BAC2-D49333E00473}"/>
              </a:ext>
            </a:extLst>
          </p:cNvPr>
          <p:cNvCxnSpPr>
            <a:cxnSpLocks/>
          </p:cNvCxnSpPr>
          <p:nvPr/>
        </p:nvCxnSpPr>
        <p:spPr>
          <a:xfrm>
            <a:off x="4414030" y="3629190"/>
            <a:ext cx="449945" cy="75001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D46D21-0301-E877-8D7D-125900FA08CF}"/>
              </a:ext>
            </a:extLst>
          </p:cNvPr>
          <p:cNvCxnSpPr>
            <a:cxnSpLocks/>
          </p:cNvCxnSpPr>
          <p:nvPr/>
        </p:nvCxnSpPr>
        <p:spPr>
          <a:xfrm flipH="1" flipV="1">
            <a:off x="4365484" y="3591678"/>
            <a:ext cx="432361" cy="691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7B456FB-D397-E2C5-80DF-433E469CC886}"/>
              </a:ext>
            </a:extLst>
          </p:cNvPr>
          <p:cNvCxnSpPr>
            <a:cxnSpLocks/>
          </p:cNvCxnSpPr>
          <p:nvPr/>
        </p:nvCxnSpPr>
        <p:spPr>
          <a:xfrm flipV="1">
            <a:off x="4341196" y="2678693"/>
            <a:ext cx="1754803" cy="5825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6660233-5C98-5EA2-923D-FD0BB05288DE}"/>
              </a:ext>
            </a:extLst>
          </p:cNvPr>
          <p:cNvCxnSpPr>
            <a:cxnSpLocks/>
          </p:cNvCxnSpPr>
          <p:nvPr/>
        </p:nvCxnSpPr>
        <p:spPr>
          <a:xfrm flipH="1">
            <a:off x="5606664" y="3631311"/>
            <a:ext cx="532774" cy="65156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008B07-649F-026E-3240-BA8B7A1697B5}"/>
              </a:ext>
            </a:extLst>
          </p:cNvPr>
          <p:cNvCxnSpPr>
            <a:cxnSpLocks/>
          </p:cNvCxnSpPr>
          <p:nvPr/>
        </p:nvCxnSpPr>
        <p:spPr>
          <a:xfrm>
            <a:off x="6095999" y="2678693"/>
            <a:ext cx="0" cy="6802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83E5DB6-F7C0-1B0A-AA58-EAC3FE69436F}"/>
              </a:ext>
            </a:extLst>
          </p:cNvPr>
          <p:cNvCxnSpPr>
            <a:cxnSpLocks/>
          </p:cNvCxnSpPr>
          <p:nvPr/>
        </p:nvCxnSpPr>
        <p:spPr>
          <a:xfrm>
            <a:off x="6095999" y="2643078"/>
            <a:ext cx="0" cy="68020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CC35614-E852-DF8A-6004-D65443D8FCF0}"/>
              </a:ext>
            </a:extLst>
          </p:cNvPr>
          <p:cNvCxnSpPr>
            <a:cxnSpLocks/>
          </p:cNvCxnSpPr>
          <p:nvPr/>
        </p:nvCxnSpPr>
        <p:spPr>
          <a:xfrm flipH="1">
            <a:off x="5606664" y="3629190"/>
            <a:ext cx="515192" cy="68377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3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Beschreibung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F05F7A-EB7A-8E76-A8FF-08D87360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78" y="1815739"/>
            <a:ext cx="4317268" cy="23343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9266157-CAB6-B8FD-4C18-E529E5A33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056" y="1815739"/>
            <a:ext cx="4317268" cy="233433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157024-046D-2750-3801-BB60254CA0C1}"/>
              </a:ext>
            </a:extLst>
          </p:cNvPr>
          <p:cNvCxnSpPr>
            <a:cxnSpLocks/>
          </p:cNvCxnSpPr>
          <p:nvPr/>
        </p:nvCxnSpPr>
        <p:spPr>
          <a:xfrm flipH="1">
            <a:off x="1362635" y="2286001"/>
            <a:ext cx="1559777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D0FC4DC-874E-BE7F-8308-055562F7B876}"/>
              </a:ext>
            </a:extLst>
          </p:cNvPr>
          <p:cNvCxnSpPr>
            <a:cxnSpLocks/>
          </p:cNvCxnSpPr>
          <p:nvPr/>
        </p:nvCxnSpPr>
        <p:spPr>
          <a:xfrm flipH="1">
            <a:off x="986118" y="3137647"/>
            <a:ext cx="439270" cy="60273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9087D9-B8B5-AA4F-C590-469D26477573}"/>
              </a:ext>
            </a:extLst>
          </p:cNvPr>
          <p:cNvCxnSpPr>
            <a:cxnSpLocks/>
          </p:cNvCxnSpPr>
          <p:nvPr/>
        </p:nvCxnSpPr>
        <p:spPr>
          <a:xfrm>
            <a:off x="9160690" y="2286001"/>
            <a:ext cx="1552134" cy="52891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AC96080-9E7E-8794-AD08-C54D5D0549E5}"/>
              </a:ext>
            </a:extLst>
          </p:cNvPr>
          <p:cNvCxnSpPr>
            <a:cxnSpLocks/>
          </p:cNvCxnSpPr>
          <p:nvPr/>
        </p:nvCxnSpPr>
        <p:spPr>
          <a:xfrm>
            <a:off x="10649988" y="3169952"/>
            <a:ext cx="430388" cy="5704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15CBA38-0ED4-E4D7-1C3C-49FB58FE69F3}"/>
              </a:ext>
            </a:extLst>
          </p:cNvPr>
          <p:cNvSpPr txBox="1"/>
          <p:nvPr/>
        </p:nvSpPr>
        <p:spPr>
          <a:xfrm>
            <a:off x="1654309" y="1046298"/>
            <a:ext cx="253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Best Case</a:t>
            </a:r>
            <a:endParaRPr lang="en-GB" sz="36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F7ADD37-9777-79F9-92A4-E83A5D726381}"/>
              </a:ext>
            </a:extLst>
          </p:cNvPr>
          <p:cNvSpPr txBox="1"/>
          <p:nvPr/>
        </p:nvSpPr>
        <p:spPr>
          <a:xfrm>
            <a:off x="7638513" y="1046297"/>
            <a:ext cx="304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Worst Case</a:t>
            </a:r>
            <a:endParaRPr lang="en-GB" sz="36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BA4307C-9EF4-F1F1-78A6-67C79D8EAF1F}"/>
              </a:ext>
            </a:extLst>
          </p:cNvPr>
          <p:cNvSpPr txBox="1"/>
          <p:nvPr/>
        </p:nvSpPr>
        <p:spPr>
          <a:xfrm>
            <a:off x="4863483" y="5262282"/>
            <a:ext cx="246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TODO: time </a:t>
            </a:r>
            <a:r>
              <a:rPr lang="de-DE" dirty="0" err="1"/>
              <a:t>complexity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8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EC8F8-F799-5869-10FE-344E43B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70"/>
            <a:ext cx="10515600" cy="944563"/>
          </a:xfrm>
        </p:spPr>
        <p:txBody>
          <a:bodyPr/>
          <a:lstStyle/>
          <a:p>
            <a:r>
              <a:rPr lang="de-DE" dirty="0"/>
              <a:t>Pseudo Code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4215-E805-C4F2-4FC5-2955B9DD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(zielErreicht)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</a:t>
            </a:r>
            <a:r>
              <a:rPr lang="de-DE" dirty="0">
                <a:solidFill>
                  <a:srgbClr val="0070C0"/>
                </a:solidFill>
              </a:rPr>
              <a:t>gültig</a:t>
            </a:r>
            <a:r>
              <a:rPr lang="de-DE" dirty="0"/>
              <a:t>(schritt) {</a:t>
            </a:r>
          </a:p>
          <a:p>
            <a:pPr marL="0" indent="0">
              <a:buNone/>
            </a:pPr>
            <a:r>
              <a:rPr lang="de-DE" dirty="0"/>
              <a:t>		lösung += schritt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Wenn</a:t>
            </a:r>
            <a:r>
              <a:rPr lang="de-DE" dirty="0"/>
              <a:t> (</a:t>
            </a:r>
            <a:r>
              <a:rPr lang="de-DE" dirty="0">
                <a:solidFill>
                  <a:srgbClr val="0070C0"/>
                </a:solidFill>
              </a:rPr>
              <a:t>lösen</a:t>
            </a:r>
            <a:r>
              <a:rPr lang="de-DE" dirty="0"/>
              <a:t>(schritt+1))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True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>
                <a:solidFill>
                  <a:srgbClr val="00B050"/>
                </a:solidFill>
              </a:rPr>
              <a:t>Ansonsten</a:t>
            </a:r>
          </a:p>
          <a:p>
            <a:pPr marL="0" indent="0">
              <a:buNone/>
            </a:pPr>
            <a:r>
              <a:rPr lang="de-DE" dirty="0"/>
              <a:t>			lösung -= schritt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olidFill>
                  <a:srgbClr val="7030A0"/>
                </a:solidFill>
              </a:rPr>
              <a:t>Rückgabe</a:t>
            </a:r>
            <a:r>
              <a:rPr lang="de-DE" dirty="0"/>
              <a:t> False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DA6BD2E-F1E5-B29A-B4F9-CE646DC9B406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 funktioniert der Algorithmus? &gt; Pseudo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E4BBC-F954-2CBB-FCAA-193B383E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66" y="2766218"/>
            <a:ext cx="7907867" cy="1325563"/>
          </a:xfrm>
        </p:spPr>
        <p:txBody>
          <a:bodyPr/>
          <a:lstStyle/>
          <a:p>
            <a:r>
              <a:rPr lang="de-DE" dirty="0"/>
              <a:t>Implementierung des Algorithmus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7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F1F77-C551-B08D-D869-4F038415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Rat in a Maze Problem</a:t>
            </a:r>
          </a:p>
        </p:txBody>
      </p:sp>
      <p:pic>
        <p:nvPicPr>
          <p:cNvPr id="6" name="Inhaltsplatzhalter 5" descr="Ein Bild, das Shoji, Gebäude, Kreuzworträtsel enthält.&#10;&#10;Automatisch generierte Beschreibung">
            <a:extLst>
              <a:ext uri="{FF2B5EF4-FFF2-40B4-BE49-F238E27FC236}">
                <a16:creationId xmlns:a16="http://schemas.microsoft.com/office/drawing/2014/main" id="{FBEB84F7-2A7B-3939-CF7A-4F28E8DB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58" y="1690687"/>
            <a:ext cx="3457143" cy="3000000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2FCC3A-B5CF-FF1C-3F70-1895A40C8A22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5073F3-91EE-2FA1-76FE-AAD1358E44A3}"/>
              </a:ext>
            </a:extLst>
          </p:cNvPr>
          <p:cNvSpPr txBox="1"/>
          <p:nvPr/>
        </p:nvSpPr>
        <p:spPr>
          <a:xfrm>
            <a:off x="838200" y="1690687"/>
            <a:ext cx="69342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Auf deutsch</a:t>
            </a: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: „Ratte in einem Labyrinth“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Gegeben ist eine Matrix der Größe N*M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Eine Ratte kann sich nur nach unten und rechts bewegen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Die Ratte muss einen von Punkt (0|0) zu Punkt  (N-1|M-1) finden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179933-4D92-3894-88DF-55EBB195481D}"/>
              </a:ext>
            </a:extLst>
          </p:cNvPr>
          <p:cNvCxnSpPr/>
          <p:nvPr/>
        </p:nvCxnSpPr>
        <p:spPr>
          <a:xfrm>
            <a:off x="8696263" y="228889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8360A4-523A-79A9-0148-39DDB87988A1}"/>
              </a:ext>
            </a:extLst>
          </p:cNvPr>
          <p:cNvCxnSpPr>
            <a:cxnSpLocks/>
          </p:cNvCxnSpPr>
          <p:nvPr/>
        </p:nvCxnSpPr>
        <p:spPr>
          <a:xfrm>
            <a:off x="8839699" y="2835741"/>
            <a:ext cx="5199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66A2737-E291-C595-407F-17149D394F9B}"/>
              </a:ext>
            </a:extLst>
          </p:cNvPr>
          <p:cNvCxnSpPr/>
          <p:nvPr/>
        </p:nvCxnSpPr>
        <p:spPr>
          <a:xfrm>
            <a:off x="9512051" y="2962086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EC07C83-6ABF-418C-BD6F-4E7353E993B6}"/>
              </a:ext>
            </a:extLst>
          </p:cNvPr>
          <p:cNvCxnSpPr/>
          <p:nvPr/>
        </p:nvCxnSpPr>
        <p:spPr>
          <a:xfrm>
            <a:off x="9512051" y="3678423"/>
            <a:ext cx="0" cy="45720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5D8C578-978F-BE9C-D741-72482A94E782}"/>
              </a:ext>
            </a:extLst>
          </p:cNvPr>
          <p:cNvCxnSpPr>
            <a:cxnSpLocks/>
          </p:cNvCxnSpPr>
          <p:nvPr/>
        </p:nvCxnSpPr>
        <p:spPr>
          <a:xfrm>
            <a:off x="9727205" y="4261129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7226486-5BB0-C19D-A77C-36FAB11BB0F1}"/>
              </a:ext>
            </a:extLst>
          </p:cNvPr>
          <p:cNvCxnSpPr>
            <a:cxnSpLocks/>
          </p:cNvCxnSpPr>
          <p:nvPr/>
        </p:nvCxnSpPr>
        <p:spPr>
          <a:xfrm>
            <a:off x="10404040" y="4261130"/>
            <a:ext cx="48409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9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4B55B4-863E-081E-C5CB-13668149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13782" r="5173" b="13399"/>
          <a:stretch/>
        </p:blipFill>
        <p:spPr>
          <a:xfrm>
            <a:off x="643467" y="1695962"/>
            <a:ext cx="10905066" cy="3466074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7B537235-2A5F-1F06-95B4-2786130D2919}"/>
              </a:ext>
            </a:extLst>
          </p:cNvPr>
          <p:cNvSpPr/>
          <p:nvPr/>
        </p:nvSpPr>
        <p:spPr>
          <a:xfrm>
            <a:off x="0" y="6444867"/>
            <a:ext cx="12192000" cy="413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 des Algorithmus &gt; Rat in a Maze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92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Breitbild</PresentationFormat>
  <Paragraphs>78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Backtracking</vt:lpstr>
      <vt:lpstr>Gliederung</vt:lpstr>
      <vt:lpstr>Wie funktioniert der Algorithmus?</vt:lpstr>
      <vt:lpstr>PowerPoint-Präsentation</vt:lpstr>
      <vt:lpstr>PowerPoint-Präsentation</vt:lpstr>
      <vt:lpstr>Pseudo Code</vt:lpstr>
      <vt:lpstr>Implementierung des Algorithmus</vt:lpstr>
      <vt:lpstr>Rat in a Maze Problem</vt:lpstr>
      <vt:lpstr>PowerPoint-Präsentation</vt:lpstr>
      <vt:lpstr>Lösungsansatz</vt:lpstr>
      <vt:lpstr>Programmcode</vt:lpstr>
      <vt:lpstr>PowerPoint-Präsentation</vt:lpstr>
      <vt:lpstr>5x5 Labyrinth</vt:lpstr>
      <vt:lpstr>Ergebnis</vt:lpstr>
      <vt:lpstr>10x12 Labyrinth</vt:lpstr>
      <vt:lpstr>Ergebnis</vt:lpstr>
      <vt:lpstr>Implementierung von Sudoku</vt:lpstr>
      <vt:lpstr>Sudoku Regeln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Nils Osswald</dc:creator>
  <cp:lastModifiedBy>Nils Osswald</cp:lastModifiedBy>
  <cp:revision>5</cp:revision>
  <dcterms:created xsi:type="dcterms:W3CDTF">2022-06-29T17:57:35Z</dcterms:created>
  <dcterms:modified xsi:type="dcterms:W3CDTF">2022-06-30T00:41:22Z</dcterms:modified>
</cp:coreProperties>
</file>