
<file path=[Content_Types].xml><?xml version="1.0" encoding="utf-8"?>
<Types xmlns="http://schemas.openxmlformats.org/package/2006/content-types">
  <Default Extension="bmp" ContentType="image/bmp"/>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8" r:id="rId4"/>
    <p:sldMasterId id="2147483780" r:id="rId5"/>
  </p:sldMasterIdLst>
  <p:notesMasterIdLst>
    <p:notesMasterId r:id="rId12"/>
  </p:notesMasterIdLst>
  <p:handoutMasterIdLst>
    <p:handoutMasterId r:id="rId13"/>
  </p:handoutMasterIdLst>
  <p:sldIdLst>
    <p:sldId id="256" r:id="rId6"/>
    <p:sldId id="258" r:id="rId7"/>
    <p:sldId id="259" r:id="rId8"/>
    <p:sldId id="263"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5" autoAdjust="0"/>
  </p:normalViewPr>
  <p:slideViewPr>
    <p:cSldViewPr snapToGrid="0">
      <p:cViewPr>
        <p:scale>
          <a:sx n="52" d="100"/>
          <a:sy n="52" d="100"/>
        </p:scale>
        <p:origin x="1142" y="79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07T17:32:47.295" idx="1">
    <p:pos x="7008" y="1455"/>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hyperlink" Target="http://rationallyspeaking.blogspot.com/2012/10/essays-on-emergence-part-iii.html" TargetMode="External"/><Relationship Id="rId7" Type="http://schemas.openxmlformats.org/officeDocument/2006/relationships/image" Target="../media/image6.png"/><Relationship Id="rId2" Type="http://schemas.microsoft.com/office/2007/relationships/hdphoto" Target="../media/hdphoto1.wdp"/><Relationship Id="rId1" Type="http://schemas.openxmlformats.org/officeDocument/2006/relationships/image" Target="../media/image4.png"/><Relationship Id="rId6" Type="http://schemas.openxmlformats.org/officeDocument/2006/relationships/hyperlink" Target="http://www.techeconomy.it/2013/07/29/formazione-online-social-gaming-e-stampa-3d-i-business-in-ascesa-del-2013/" TargetMode="External"/><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hyperlink" Target="https://www.peoplematters.in/blog/strategic-hr/predictive-analytics-for-recruitment-performance-and-turnover-15551" TargetMode="External"/></Relationships>
</file>

<file path=ppt/diagrams/_rels/drawing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hyperlink" Target="http://rationallyspeaking.blogspot.com/2012/10/essays-on-emergence-part-iii.html" TargetMode="External"/><Relationship Id="rId7" Type="http://schemas.openxmlformats.org/officeDocument/2006/relationships/image" Target="../media/image6.png"/><Relationship Id="rId2" Type="http://schemas.microsoft.com/office/2007/relationships/hdphoto" Target="../media/hdphoto1.wdp"/><Relationship Id="rId1" Type="http://schemas.openxmlformats.org/officeDocument/2006/relationships/image" Target="../media/image4.png"/><Relationship Id="rId6" Type="http://schemas.openxmlformats.org/officeDocument/2006/relationships/hyperlink" Target="http://www.techeconomy.it/2013/07/29/formazione-online-social-gaming-e-stampa-3d-i-business-in-ascesa-del-2013/" TargetMode="External"/><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hyperlink" Target="https://www.peoplematters.in/blog/strategic-hr/predictive-analytics-for-recruitment-performance-and-turnover-15551"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0856-93F0-4CC7-B7FD-2466914A11D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4AF52931-E4CA-4429-AACB-B8747CDB2409}">
      <dgm:prSet phldrT="[Text]"/>
      <dgm:spPr/>
      <dgm:t>
        <a:bodyPr/>
        <a:lstStyle/>
        <a:p>
          <a:pPr>
            <a:lnSpc>
              <a:spcPct val="100000"/>
            </a:lnSpc>
          </a:pPr>
          <a:r>
            <a:rPr lang="en-US" dirty="0"/>
            <a:t>Purchasing </a:t>
          </a:r>
        </a:p>
      </dgm:t>
    </dgm:pt>
    <dgm:pt modelId="{67B2FC97-2FAE-4EFE-9DEE-E4216C657F35}" type="parTrans" cxnId="{F82329C8-C3B2-4E9B-9033-528488D72705}">
      <dgm:prSet/>
      <dgm:spPr/>
      <dgm:t>
        <a:bodyPr/>
        <a:lstStyle/>
        <a:p>
          <a:endParaRPr lang="en-US" sz="1400"/>
        </a:p>
      </dgm:t>
    </dgm:pt>
    <dgm:pt modelId="{D86AF01C-9CBC-41F8-9354-48CD82BDFDC9}" type="sibTrans" cxnId="{F82329C8-C3B2-4E9B-9033-528488D72705}">
      <dgm:prSet/>
      <dgm:spPr/>
      <dgm:t>
        <a:bodyPr/>
        <a:lstStyle/>
        <a:p>
          <a:endParaRPr lang="en-US"/>
        </a:p>
      </dgm:t>
    </dgm:pt>
    <dgm:pt modelId="{81BEB84D-9A77-49C6-9301-B3359FCAC75F}">
      <dgm:prSet phldrT="[Text]"/>
      <dgm:spPr/>
      <dgm:t>
        <a:bodyPr/>
        <a:lstStyle/>
        <a:p>
          <a:pPr>
            <a:lnSpc>
              <a:spcPct val="100000"/>
            </a:lnSpc>
          </a:pPr>
          <a:r>
            <a:rPr lang="en-US" dirty="0"/>
            <a:t>In-House Metrics</a:t>
          </a:r>
        </a:p>
      </dgm:t>
    </dgm:pt>
    <dgm:pt modelId="{AE4D0D43-0332-4F79-8D35-BCD8C10758AE}" type="parTrans" cxnId="{420EF6C4-7321-43BE-A2FC-253606B1E06A}">
      <dgm:prSet/>
      <dgm:spPr/>
      <dgm:t>
        <a:bodyPr/>
        <a:lstStyle/>
        <a:p>
          <a:endParaRPr lang="en-US" sz="1400"/>
        </a:p>
      </dgm:t>
    </dgm:pt>
    <dgm:pt modelId="{5D260F18-25D2-4074-87F1-7E78DDA61C58}" type="sibTrans" cxnId="{420EF6C4-7321-43BE-A2FC-253606B1E06A}">
      <dgm:prSet/>
      <dgm:spPr/>
      <dgm:t>
        <a:bodyPr/>
        <a:lstStyle/>
        <a:p>
          <a:endParaRPr lang="en-US"/>
        </a:p>
      </dgm:t>
    </dgm:pt>
    <dgm:pt modelId="{BFF9359E-E9B1-4B73-BACC-2C7988765B16}">
      <dgm:prSet phldrT="[Text]"/>
      <dgm:spPr/>
      <dgm:t>
        <a:bodyPr/>
        <a:lstStyle/>
        <a:p>
          <a:pPr>
            <a:lnSpc>
              <a:spcPct val="100000"/>
            </a:lnSpc>
          </a:pPr>
          <a:r>
            <a:rPr lang="en-US" dirty="0"/>
            <a:t>Predictive</a:t>
          </a:r>
        </a:p>
      </dgm:t>
    </dgm:pt>
    <dgm:pt modelId="{6E0A40FA-1B79-4089-8B9A-3BA22865FE4E}" type="parTrans" cxnId="{516EC545-1971-48B3-978C-4756FCDCCFD9}">
      <dgm:prSet/>
      <dgm:spPr/>
      <dgm:t>
        <a:bodyPr/>
        <a:lstStyle/>
        <a:p>
          <a:endParaRPr lang="en-US" sz="1400"/>
        </a:p>
      </dgm:t>
    </dgm:pt>
    <dgm:pt modelId="{1CEF1965-C516-4C44-BAE3-2FA3F5116930}" type="sibTrans" cxnId="{516EC545-1971-48B3-978C-4756FCDCCFD9}">
      <dgm:prSet/>
      <dgm:spPr/>
      <dgm:t>
        <a:bodyPr/>
        <a:lstStyle/>
        <a:p>
          <a:endParaRPr lang="en-US"/>
        </a:p>
      </dgm:t>
    </dgm:pt>
    <dgm:pt modelId="{F5DB1651-905F-4318-9390-A93B3D73C6F4}" type="pres">
      <dgm:prSet presAssocID="{C7720856-93F0-4CC7-B7FD-2466914A11D4}" presName="root" presStyleCnt="0">
        <dgm:presLayoutVars>
          <dgm:dir/>
          <dgm:resizeHandles val="exact"/>
        </dgm:presLayoutVars>
      </dgm:prSet>
      <dgm:spPr/>
    </dgm:pt>
    <dgm:pt modelId="{D92DDDBC-2B82-469F-9143-867FFA487506}" type="pres">
      <dgm:prSet presAssocID="{4AF52931-E4CA-4429-AACB-B8747CDB2409}" presName="compNode" presStyleCnt="0"/>
      <dgm:spPr/>
    </dgm:pt>
    <dgm:pt modelId="{CDF25EB2-5D29-4C36-963E-59256C819A36}" type="pres">
      <dgm:prSet presAssocID="{4AF52931-E4CA-4429-AACB-B8747CDB2409}" presName="iconRect" presStyleLbl="node1" presStyleIdx="0" presStyleCnt="3"/>
      <dgm:spPr>
        <a:blipFill>
          <a:blip xmlns:r="http://schemas.openxmlformats.org/officeDocument/2006/relationships" r:embed="rId1">
            <a:extLst>
              <a:ext uri="{BEBA8EAE-BF5A-486C-A8C5-ECC9F3942E4B}">
                <a14:imgProps xmlns:a14="http://schemas.microsoft.com/office/drawing/2010/main">
                  <a14:imgLayer r:embed="rId2">
                    <a14:imgEffect>
                      <a14:backgroundRemoval t="9217" b="89391" l="9365" r="88413">
                        <a14:foregroundMark x1="11270" y1="29565" x2="11270" y2="29565"/>
                        <a14:foregroundMark x1="10317" y1="54957" x2="10317" y2="54957"/>
                        <a14:foregroundMark x1="48254" y1="89739" x2="48254" y2="89739"/>
                        <a14:foregroundMark x1="55397" y1="88174" x2="55397" y2="88174"/>
                        <a14:foregroundMark x1="43968" y1="31826" x2="43968" y2="31826"/>
                        <a14:foregroundMark x1="34127" y1="60348" x2="34127" y2="60348"/>
                        <a14:foregroundMark x1="54921" y1="87478" x2="54921" y2="87478"/>
                        <a14:foregroundMark x1="48095" y1="30261" x2="48095" y2="30261"/>
                        <a14:foregroundMark x1="52540" y1="29739" x2="52540" y2="29739"/>
                        <a14:foregroundMark x1="37143" y1="31652" x2="44444" y2="29739"/>
                        <a14:foregroundMark x1="87937" y1="54435" x2="88571" y2="58261"/>
                        <a14:foregroundMark x1="23175" y1="74087" x2="24286" y2="73043"/>
                        <a14:foregroundMark x1="10159" y1="65043" x2="10159" y2="67130"/>
                        <a14:foregroundMark x1="51429" y1="28870" x2="55556" y2="30261"/>
                        <a14:foregroundMark x1="66032" y1="9913" x2="66032" y2="9913"/>
                        <a14:foregroundMark x1="9365" y1="26261" x2="9365" y2="26261"/>
                        <a14:foregroundMark x1="23175" y1="68522" x2="24444" y2="77565"/>
                        <a14:foregroundMark x1="9206" y1="52000" x2="9841" y2="53217"/>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5000" r="-5000"/>
          </a:stretch>
        </a:blipFill>
        <a:ln>
          <a:noFill/>
        </a:ln>
      </dgm:spPr>
      <dgm:extLst/>
    </dgm:pt>
    <dgm:pt modelId="{E1E602A9-7AE1-446D-918F-1C9C59A0CC18}" type="pres">
      <dgm:prSet presAssocID="{4AF52931-E4CA-4429-AACB-B8747CDB2409}" presName="spaceRect" presStyleCnt="0"/>
      <dgm:spPr/>
    </dgm:pt>
    <dgm:pt modelId="{B9F15384-2E0C-4967-A06C-43F44A77C701}" type="pres">
      <dgm:prSet presAssocID="{4AF52931-E4CA-4429-AACB-B8747CDB2409}" presName="textRect" presStyleLbl="revTx" presStyleIdx="0" presStyleCnt="3">
        <dgm:presLayoutVars>
          <dgm:chMax val="1"/>
          <dgm:chPref val="1"/>
        </dgm:presLayoutVars>
      </dgm:prSet>
      <dgm:spPr/>
    </dgm:pt>
    <dgm:pt modelId="{CFB97AF2-9E3B-48C5-9D66-F4F35B6D71C8}" type="pres">
      <dgm:prSet presAssocID="{D86AF01C-9CBC-41F8-9354-48CD82BDFDC9}" presName="sibTrans" presStyleCnt="0"/>
      <dgm:spPr/>
    </dgm:pt>
    <dgm:pt modelId="{5951815C-C9F3-47AD-A991-E7D794B472EE}" type="pres">
      <dgm:prSet presAssocID="{81BEB84D-9A77-49C6-9301-B3359FCAC75F}" presName="compNode" presStyleCnt="0"/>
      <dgm:spPr/>
    </dgm:pt>
    <dgm:pt modelId="{96EE00AA-F300-4F40-B9D0-684D513B2420}" type="pres">
      <dgm:prSet presAssocID="{81BEB84D-9A77-49C6-9301-B3359FCAC75F}" presName="iconRect" presStyleLbl="node1" presStyleIdx="1" presStyleCnt="3"/>
      <dgm:spPr>
        <a:blipFill>
          <a:blip xmlns:r="http://schemas.openxmlformats.org/officeDocument/2006/relationships" r:embed="rId4">
            <a:extLst>
              <a:ext uri="{BEBA8EAE-BF5A-486C-A8C5-ECC9F3942E4B}">
                <a14:imgProps xmlns:a14="http://schemas.microsoft.com/office/drawing/2010/main">
                  <a14:imgLayer r:embed="rId5">
                    <a14:imgEffect>
                      <a14:backgroundRemoval t="2667" b="93000" l="16250" r="80000">
                        <a14:foregroundMark x1="27292" y1="72667" x2="50000" y2="75333"/>
                        <a14:foregroundMark x1="38621" y1="80879" x2="45625" y2="66667"/>
                        <a14:foregroundMark x1="27917" y1="79667" x2="22292" y2="66000"/>
                        <a14:foregroundMark x1="34917" y1="82896" x2="23125" y2="66000"/>
                        <a14:foregroundMark x1="30417" y1="87667" x2="20208" y2="70333"/>
                        <a14:foregroundMark x1="25208" y1="87333" x2="18958" y2="75667"/>
                        <a14:foregroundMark x1="23542" y1="92333" x2="20000" y2="83667"/>
                        <a14:foregroundMark x1="26458" y1="93333" x2="34939" y2="89196"/>
                        <a14:foregroundMark x1="48760" y1="79333" x2="52500" y2="77000"/>
                        <a14:foregroundMark x1="46088" y1="81000" x2="48760" y2="79333"/>
                        <a14:foregroundMark x1="43880" y1="82377" x2="46088" y2="81000"/>
                        <a14:foregroundMark x1="52292" y1="82000" x2="55208" y2="85000"/>
                        <a14:foregroundMark x1="51667" y1="88333" x2="52292" y2="85667"/>
                        <a14:foregroundMark x1="55871" y1="17333" x2="55000" y2="14000"/>
                        <a14:foregroundMark x1="55958" y1="17667" x2="55871" y2="17333"/>
                        <a14:foregroundMark x1="56035" y1="17960" x2="55958" y2="17667"/>
                        <a14:foregroundMark x1="56829" y1="21000" x2="56707" y2="20534"/>
                        <a14:foregroundMark x1="69375" y1="69000" x2="57613" y2="24000"/>
                        <a14:foregroundMark x1="55000" y1="14000" x2="55208" y2="7333"/>
                        <a14:foregroundMark x1="72917" y1="71333" x2="76875" y2="74000"/>
                        <a14:foregroundMark x1="72917" y1="77000" x2="72917" y2="77000"/>
                        <a14:foregroundMark x1="26458" y1="64333" x2="36042" y2="69333"/>
                        <a14:foregroundMark x1="23125" y1="57000" x2="18958" y2="86333"/>
                        <a14:foregroundMark x1="20208" y1="67000" x2="16250" y2="57333"/>
                        <a14:foregroundMark x1="27083" y1="89000" x2="27083" y2="89000"/>
                        <a14:foregroundMark x1="80208" y1="69667" x2="74167" y2="88000"/>
                        <a14:foregroundMark x1="38333" y1="84667" x2="38333" y2="84667"/>
                        <a14:foregroundMark x1="39375" y1="83333" x2="39375" y2="83333"/>
                        <a14:foregroundMark x1="50833" y1="82667" x2="50833" y2="85667"/>
                        <a14:foregroundMark x1="56042" y1="2667" x2="56042" y2="2667"/>
                        <a14:backgroundMark x1="42083" y1="85667" x2="42083" y2="85667"/>
                        <a14:backgroundMark x1="42708" y1="85000" x2="42708" y2="85000"/>
                        <a14:backgroundMark x1="42917" y1="85667" x2="39583" y2="87333"/>
                        <a14:backgroundMark x1="38750" y1="88333" x2="35000" y2="89333"/>
                        <a14:backgroundMark x1="45417" y1="85667" x2="37500" y2="88667"/>
                        <a14:backgroundMark x1="55833" y1="23333" x2="55833" y2="23333"/>
                        <a14:backgroundMark x1="55833" y1="18333" x2="55833" y2="18333"/>
                        <a14:backgroundMark x1="55833" y1="18000" x2="56042" y2="20667"/>
                        <a14:backgroundMark x1="56667" y1="20333" x2="56667" y2="20333"/>
                        <a14:backgroundMark x1="56042" y1="17333" x2="56042" y2="17333"/>
                        <a14:backgroundMark x1="55833" y1="17667" x2="55833" y2="17667"/>
                        <a14:backgroundMark x1="56042" y1="17667" x2="56042" y2="17667"/>
                        <a14:backgroundMark x1="56667" y1="22000" x2="56667" y2="22000"/>
                        <a14:backgroundMark x1="56458" y1="21333" x2="56458" y2="21333"/>
                        <a14:backgroundMark x1="56458" y1="21000" x2="56458" y2="24000"/>
                        <a14:backgroundMark x1="56875" y1="21667" x2="56875" y2="21667"/>
                        <a14:backgroundMark x1="56875" y1="21000" x2="56875" y2="21000"/>
                        <a14:backgroundMark x1="49792" y1="81000" x2="49792" y2="81000"/>
                        <a14:backgroundMark x1="50000" y1="79333" x2="50000" y2="79333"/>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30000" r="-30000"/>
          </a:stretch>
        </a:blipFill>
        <a:ln>
          <a:noFill/>
        </a:ln>
      </dgm:spPr>
      <dgm:extLst/>
    </dgm:pt>
    <dgm:pt modelId="{DF37EB5E-B11F-44D5-9A50-E1CD3019A96E}" type="pres">
      <dgm:prSet presAssocID="{81BEB84D-9A77-49C6-9301-B3359FCAC75F}" presName="spaceRect" presStyleCnt="0"/>
      <dgm:spPr/>
    </dgm:pt>
    <dgm:pt modelId="{1AF91864-4F31-441B-B1C2-C525248F74FD}" type="pres">
      <dgm:prSet presAssocID="{81BEB84D-9A77-49C6-9301-B3359FCAC75F}" presName="textRect" presStyleLbl="revTx" presStyleIdx="1" presStyleCnt="3" custScaleX="83402">
        <dgm:presLayoutVars>
          <dgm:chMax val="1"/>
          <dgm:chPref val="1"/>
        </dgm:presLayoutVars>
      </dgm:prSet>
      <dgm:spPr/>
    </dgm:pt>
    <dgm:pt modelId="{CAA5D127-A84D-4021-8185-EF599A3F9501}" type="pres">
      <dgm:prSet presAssocID="{5D260F18-25D2-4074-87F1-7E78DDA61C58}" presName="sibTrans" presStyleCnt="0"/>
      <dgm:spPr/>
    </dgm:pt>
    <dgm:pt modelId="{2A59FFB9-5276-4B4A-A0C7-80CC569E0EB5}" type="pres">
      <dgm:prSet presAssocID="{BFF9359E-E9B1-4B73-BACC-2C7988765B16}" presName="compNode" presStyleCnt="0"/>
      <dgm:spPr/>
    </dgm:pt>
    <dgm:pt modelId="{B38BFFB8-192B-4A9E-8CFB-9E38210F290B}" type="pres">
      <dgm:prSet presAssocID="{BFF9359E-E9B1-4B73-BACC-2C7988765B16}" presName="iconRect" presStyleLbl="node1" presStyleIdx="2" presStyleCnt="3" custScaleX="143228" custScaleY="124291"/>
      <dgm:spPr>
        <a:blipFill>
          <a:blip xmlns:r="http://schemas.openxmlformats.org/officeDocument/2006/relationships" r:embed="rId7">
            <a:extLst>
              <a:ext uri="{BEBA8EAE-BF5A-486C-A8C5-ECC9F3942E4B}">
                <a14:imgProps xmlns:a14="http://schemas.microsoft.com/office/drawing/2010/main">
                  <a14:imgLayer r:embed="rId8">
                    <a14:imgEffect>
                      <a14:backgroundRemoval t="7123" b="95726" l="22436" r="72436">
                        <a14:foregroundMark x1="43269" y1="42450" x2="41827" y2="32479"/>
                        <a14:foregroundMark x1="62019" y1="56695" x2="33974" y2="23362"/>
                        <a14:foregroundMark x1="34776" y1="23362" x2="34455" y2="19088"/>
                        <a14:foregroundMark x1="28045" y1="22507" x2="36218" y2="22507"/>
                        <a14:foregroundMark x1="33974" y1="14530" x2="33974" y2="14530"/>
                        <a14:foregroundMark x1="33654" y1="11396" x2="33654" y2="11396"/>
                        <a14:foregroundMark x1="33814" y1="13105" x2="33654" y2="13675"/>
                        <a14:foregroundMark x1="31410" y1="30484" x2="31410" y2="30484"/>
                        <a14:foregroundMark x1="30929" y1="29915" x2="30929" y2="29915"/>
                        <a14:foregroundMark x1="24840" y1="30199" x2="24840" y2="30199"/>
                        <a14:foregroundMark x1="26923" y1="34473" x2="26230" y2="35817"/>
                        <a14:foregroundMark x1="23890" y1="38889" x2="24103" y2="39382"/>
                        <a14:foregroundMark x1="32212" y1="60399" x2="32212" y2="60399"/>
                        <a14:foregroundMark x1="52885" y1="54986" x2="52885" y2="54986"/>
                        <a14:foregroundMark x1="30769" y1="52991" x2="30769" y2="52991"/>
                        <a14:foregroundMark x1="32051" y1="54986" x2="37981" y2="69231"/>
                        <a14:foregroundMark x1="58814" y1="74359" x2="68269" y2="35043"/>
                        <a14:foregroundMark x1="68269" y1="35043" x2="39263" y2="13390"/>
                        <a14:foregroundMark x1="39263" y1="13390" x2="36538" y2="17094"/>
                        <a14:foregroundMark x1="68429" y1="53561" x2="68429" y2="53561"/>
                        <a14:foregroundMark x1="62019" y1="69231" x2="66026" y2="63248"/>
                        <a14:foregroundMark x1="66186" y1="60969" x2="69712" y2="44729"/>
                        <a14:foregroundMark x1="69712" y1="41595" x2="63942" y2="21083"/>
                        <a14:foregroundMark x1="66186" y1="20798" x2="53045" y2="8832"/>
                        <a14:foregroundMark x1="69391" y1="38746" x2="66667" y2="22222"/>
                        <a14:foregroundMark x1="64744" y1="18803" x2="55288" y2="7407"/>
                        <a14:foregroundMark x1="53846" y1="9117" x2="39904" y2="10826"/>
                        <a14:foregroundMark x1="25681" y1="27350" x2="25641" y2="27066"/>
                        <a14:foregroundMark x1="26041" y1="29915" x2="25681" y2="27350"/>
                        <a14:foregroundMark x1="26442" y1="32764" x2="26041" y2="29915"/>
                        <a14:foregroundMark x1="45673" y1="83761" x2="50160" y2="95726"/>
                        <a14:foregroundMark x1="53526" y1="8547" x2="45513" y2="7407"/>
                        <a14:backgroundMark x1="25000" y1="42735" x2="25000" y2="42735"/>
                        <a14:backgroundMark x1="24840" y1="43020" x2="23237" y2="39601"/>
                        <a14:backgroundMark x1="24359" y1="40456" x2="25641" y2="44729"/>
                        <a14:backgroundMark x1="23718" y1="40171" x2="25160" y2="41311"/>
                        <a14:backgroundMark x1="24038" y1="39601" x2="24038" y2="39601"/>
                        <a14:backgroundMark x1="25000" y1="29915" x2="25000" y2="29915"/>
                        <a14:backgroundMark x1="25481" y1="27350" x2="25481" y2="27350"/>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l="-39000" r="-39000"/>
          </a:stretch>
        </a:blipFill>
        <a:ln>
          <a:noFill/>
        </a:ln>
      </dgm:spPr>
      <dgm:extLst/>
    </dgm:pt>
    <dgm:pt modelId="{D3F0B54D-F430-4407-A50E-A35B19D1D709}" type="pres">
      <dgm:prSet presAssocID="{BFF9359E-E9B1-4B73-BACC-2C7988765B16}" presName="spaceRect" presStyleCnt="0"/>
      <dgm:spPr/>
    </dgm:pt>
    <dgm:pt modelId="{BF25B99D-FB31-483B-AABC-8A56E2BDB09B}" type="pres">
      <dgm:prSet presAssocID="{BFF9359E-E9B1-4B73-BACC-2C7988765B16}" presName="textRect" presStyleLbl="revTx" presStyleIdx="2" presStyleCnt="3">
        <dgm:presLayoutVars>
          <dgm:chMax val="1"/>
          <dgm:chPref val="1"/>
        </dgm:presLayoutVars>
      </dgm:prSet>
      <dgm:spPr/>
    </dgm:pt>
  </dgm:ptLst>
  <dgm:cxnLst>
    <dgm:cxn modelId="{F6D3EA5D-1FAC-4342-BE38-BAFB29DD5235}" type="presOf" srcId="{81BEB84D-9A77-49C6-9301-B3359FCAC75F}" destId="{1AF91864-4F31-441B-B1C2-C525248F74FD}" srcOrd="0" destOrd="0" presId="urn:microsoft.com/office/officeart/2018/2/layout/IconLabelList"/>
    <dgm:cxn modelId="{D9924941-577C-4F15-BB48-58F9D0C2E8F0}" type="presOf" srcId="{BFF9359E-E9B1-4B73-BACC-2C7988765B16}" destId="{BF25B99D-FB31-483B-AABC-8A56E2BDB09B}" srcOrd="0" destOrd="0" presId="urn:microsoft.com/office/officeart/2018/2/layout/IconLabelList"/>
    <dgm:cxn modelId="{516EC545-1971-48B3-978C-4756FCDCCFD9}" srcId="{C7720856-93F0-4CC7-B7FD-2466914A11D4}" destId="{BFF9359E-E9B1-4B73-BACC-2C7988765B16}" srcOrd="2" destOrd="0" parTransId="{6E0A40FA-1B79-4089-8B9A-3BA22865FE4E}" sibTransId="{1CEF1965-C516-4C44-BAE3-2FA3F5116930}"/>
    <dgm:cxn modelId="{98860E69-8813-42CE-B1A1-D01DAACCC944}" type="presOf" srcId="{4AF52931-E4CA-4429-AACB-B8747CDB2409}" destId="{B9F15384-2E0C-4967-A06C-43F44A77C701}" srcOrd="0" destOrd="0" presId="urn:microsoft.com/office/officeart/2018/2/layout/IconLabelList"/>
    <dgm:cxn modelId="{E7588556-8A7F-489C-B095-0440B8AD79B2}" type="presOf" srcId="{C7720856-93F0-4CC7-B7FD-2466914A11D4}" destId="{F5DB1651-905F-4318-9390-A93B3D73C6F4}" srcOrd="0" destOrd="0" presId="urn:microsoft.com/office/officeart/2018/2/layout/IconLabelList"/>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1345AA7A-CF50-42F1-8340-59044C209CAA}" type="presParOf" srcId="{F5DB1651-905F-4318-9390-A93B3D73C6F4}" destId="{D92DDDBC-2B82-469F-9143-867FFA487506}" srcOrd="0" destOrd="0" presId="urn:microsoft.com/office/officeart/2018/2/layout/IconLabelList"/>
    <dgm:cxn modelId="{7F3F155B-F56E-4C10-BB1F-4A521C0AD5A6}" type="presParOf" srcId="{D92DDDBC-2B82-469F-9143-867FFA487506}" destId="{CDF25EB2-5D29-4C36-963E-59256C819A36}" srcOrd="0" destOrd="0" presId="urn:microsoft.com/office/officeart/2018/2/layout/IconLabelList"/>
    <dgm:cxn modelId="{1A2A11DB-6B9F-4311-AAD1-E6D9DEC8E8EF}" type="presParOf" srcId="{D92DDDBC-2B82-469F-9143-867FFA487506}" destId="{E1E602A9-7AE1-446D-918F-1C9C59A0CC18}" srcOrd="1" destOrd="0" presId="urn:microsoft.com/office/officeart/2018/2/layout/IconLabelList"/>
    <dgm:cxn modelId="{4F6604D7-BD53-4AC6-82AD-4923A3A51CF1}" type="presParOf" srcId="{D92DDDBC-2B82-469F-9143-867FFA487506}" destId="{B9F15384-2E0C-4967-A06C-43F44A77C701}" srcOrd="2" destOrd="0" presId="urn:microsoft.com/office/officeart/2018/2/layout/IconLabelList"/>
    <dgm:cxn modelId="{7819A8F9-EDD6-4C52-B4A0-5711F6DB8E1E}" type="presParOf" srcId="{F5DB1651-905F-4318-9390-A93B3D73C6F4}" destId="{CFB97AF2-9E3B-48C5-9D66-F4F35B6D71C8}" srcOrd="1" destOrd="0" presId="urn:microsoft.com/office/officeart/2018/2/layout/IconLabelList"/>
    <dgm:cxn modelId="{718F6054-C23F-47F1-84B9-D4B1E555C78A}" type="presParOf" srcId="{F5DB1651-905F-4318-9390-A93B3D73C6F4}" destId="{5951815C-C9F3-47AD-A991-E7D794B472EE}" srcOrd="2" destOrd="0" presId="urn:microsoft.com/office/officeart/2018/2/layout/IconLabelList"/>
    <dgm:cxn modelId="{37A43FEA-ED33-41CC-8D01-7729C73022A0}" type="presParOf" srcId="{5951815C-C9F3-47AD-A991-E7D794B472EE}" destId="{96EE00AA-F300-4F40-B9D0-684D513B2420}" srcOrd="0" destOrd="0" presId="urn:microsoft.com/office/officeart/2018/2/layout/IconLabelList"/>
    <dgm:cxn modelId="{466B4051-6E37-494F-A1A5-38EF6309FD5B}" type="presParOf" srcId="{5951815C-C9F3-47AD-A991-E7D794B472EE}" destId="{DF37EB5E-B11F-44D5-9A50-E1CD3019A96E}" srcOrd="1" destOrd="0" presId="urn:microsoft.com/office/officeart/2018/2/layout/IconLabelList"/>
    <dgm:cxn modelId="{FF907C1A-2BFF-463B-B686-6174FF20CF2A}" type="presParOf" srcId="{5951815C-C9F3-47AD-A991-E7D794B472EE}" destId="{1AF91864-4F31-441B-B1C2-C525248F74FD}" srcOrd="2" destOrd="0" presId="urn:microsoft.com/office/officeart/2018/2/layout/IconLabelList"/>
    <dgm:cxn modelId="{C80A5A85-08B2-4557-B0B5-D7440596607E}" type="presParOf" srcId="{F5DB1651-905F-4318-9390-A93B3D73C6F4}" destId="{CAA5D127-A84D-4021-8185-EF599A3F9501}" srcOrd="3" destOrd="0" presId="urn:microsoft.com/office/officeart/2018/2/layout/IconLabelList"/>
    <dgm:cxn modelId="{BA2B7AB1-9D17-44F8-89E6-4A9C7107E7BF}" type="presParOf" srcId="{F5DB1651-905F-4318-9390-A93B3D73C6F4}" destId="{2A59FFB9-5276-4B4A-A0C7-80CC569E0EB5}" srcOrd="4" destOrd="0" presId="urn:microsoft.com/office/officeart/2018/2/layout/IconLabelList"/>
    <dgm:cxn modelId="{1DFD76B9-E3E8-4CC2-AC08-E98B1A917AAD}" type="presParOf" srcId="{2A59FFB9-5276-4B4A-A0C7-80CC569E0EB5}" destId="{B38BFFB8-192B-4A9E-8CFB-9E38210F290B}" srcOrd="0" destOrd="0" presId="urn:microsoft.com/office/officeart/2018/2/layout/IconLabelList"/>
    <dgm:cxn modelId="{6A16B978-D67E-4611-853E-241712D719A9}" type="presParOf" srcId="{2A59FFB9-5276-4B4A-A0C7-80CC569E0EB5}" destId="{D3F0B54D-F430-4407-A50E-A35B19D1D709}" srcOrd="1" destOrd="0" presId="urn:microsoft.com/office/officeart/2018/2/layout/IconLabelList"/>
    <dgm:cxn modelId="{AF4E9F65-8A3B-4416-B0E0-543405ADD0E3}" type="presParOf" srcId="{2A59FFB9-5276-4B4A-A0C7-80CC569E0EB5}" destId="{BF25B99D-FB31-483B-AABC-8A56E2BDB09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AAC263CB-8256-4B03-92FE-1622698FB3E9}">
      <dgm:prSet/>
      <dgm:spPr/>
      <dgm:t>
        <a:bodyPr/>
        <a:lstStyle/>
        <a:p>
          <a:r>
            <a:rPr lang="en-US" b="1" dirty="0"/>
            <a:t>Planning</a:t>
          </a:r>
        </a:p>
      </dgm:t>
    </dgm:pt>
    <dgm:pt modelId="{0BEED663-FC38-4EAD-940F-4C475D2C87DB}" type="parTrans" cxnId="{C5E94186-9CB6-4C42-92B3-C546CC53A7B9}">
      <dgm:prSet/>
      <dgm:spPr/>
      <dgm:t>
        <a:bodyPr/>
        <a:lstStyle/>
        <a:p>
          <a:endParaRPr lang="en-US" b="1"/>
        </a:p>
      </dgm:t>
    </dgm:pt>
    <dgm:pt modelId="{808B76D0-8EC7-469A-93AC-7A6017188A9D}" type="sibTrans" cxnId="{C5E94186-9CB6-4C42-92B3-C546CC53A7B9}">
      <dgm:prSet/>
      <dgm:spPr/>
      <dgm:t>
        <a:bodyPr/>
        <a:lstStyle/>
        <a:p>
          <a:endParaRPr lang="en-US" b="1"/>
        </a:p>
      </dgm:t>
    </dgm:pt>
    <dgm:pt modelId="{4E8D2E69-0173-4BD3-B96A-7A9C5DD12B47}">
      <dgm:prSet/>
      <dgm:spPr/>
      <dgm:t>
        <a:bodyPr/>
        <a:lstStyle/>
        <a:p>
          <a:r>
            <a:rPr lang="en-US" b="1" dirty="0"/>
            <a:t>Feedback</a:t>
          </a:r>
        </a:p>
      </dgm:t>
    </dgm:pt>
    <dgm:pt modelId="{B954BF22-E3B3-4A1C-802E-590228BE2D9C}" type="parTrans" cxnId="{0F866C41-EB5F-47BD-A2CD-A58671F15B67}">
      <dgm:prSet/>
      <dgm:spPr/>
      <dgm:t>
        <a:bodyPr/>
        <a:lstStyle/>
        <a:p>
          <a:endParaRPr lang="en-US" b="1"/>
        </a:p>
      </dgm:t>
    </dgm:pt>
    <dgm:pt modelId="{FEF1E80E-8A9E-4B0A-817C-2A4CFDCF3FB2}" type="sibTrans" cxnId="{0F866C41-EB5F-47BD-A2CD-A58671F15B67}">
      <dgm:prSet/>
      <dgm:spPr/>
      <dgm:t>
        <a:bodyPr/>
        <a:lstStyle/>
        <a:p>
          <a:endParaRPr lang="en-US" b="1"/>
        </a:p>
      </dgm:t>
    </dgm:pt>
    <dgm:pt modelId="{93A6A030-ABAB-4EFA-B539-0FDB3E07C1EF}">
      <dgm:prSet/>
      <dgm:spPr/>
      <dgm:t>
        <a:bodyPr/>
        <a:lstStyle/>
        <a:p>
          <a:r>
            <a:rPr lang="en-US" b="1" dirty="0"/>
            <a:t>Adjust</a:t>
          </a:r>
        </a:p>
      </dgm:t>
    </dgm:pt>
    <dgm:pt modelId="{3D674B97-6DC6-4A12-85BA-0976D3064237}" type="parTrans" cxnId="{4B40C8DC-6B57-4F5B-8440-7241C649700B}">
      <dgm:prSet/>
      <dgm:spPr/>
      <dgm:t>
        <a:bodyPr/>
        <a:lstStyle/>
        <a:p>
          <a:endParaRPr lang="en-US" b="1"/>
        </a:p>
      </dgm:t>
    </dgm:pt>
    <dgm:pt modelId="{BFE0749E-E343-4A6F-BD09-2810EE6B4BD7}" type="sibTrans" cxnId="{4B40C8DC-6B57-4F5B-8440-7241C649700B}">
      <dgm:prSet/>
      <dgm:spPr/>
      <dgm:t>
        <a:bodyPr/>
        <a:lstStyle/>
        <a:p>
          <a:endParaRPr lang="en-US" b="1"/>
        </a:p>
      </dgm:t>
    </dgm:pt>
    <dgm:pt modelId="{76D56F19-2708-49DB-8F92-D8AC45F23A9A}">
      <dgm:prSet/>
      <dgm:spPr/>
      <dgm:t>
        <a:bodyPr/>
        <a:lstStyle/>
        <a:p>
          <a:r>
            <a:rPr lang="en-US" b="1" dirty="0"/>
            <a:t>Iterate</a:t>
          </a:r>
        </a:p>
      </dgm:t>
    </dgm:pt>
    <dgm:pt modelId="{9D5610C2-0A12-494A-AC46-8DD17C08B09F}" type="parTrans" cxnId="{32E90211-17E0-4DDF-9274-DD3E46D811B8}">
      <dgm:prSet/>
      <dgm:spPr/>
      <dgm:t>
        <a:bodyPr/>
        <a:lstStyle/>
        <a:p>
          <a:endParaRPr lang="en-US" b="1"/>
        </a:p>
      </dgm:t>
    </dgm:pt>
    <dgm:pt modelId="{EC8965A1-F755-4945-8AAC-DCF1F68F011E}" type="sibTrans" cxnId="{32E90211-17E0-4DDF-9274-DD3E46D811B8}">
      <dgm:prSet/>
      <dgm:spPr/>
      <dgm:t>
        <a:bodyPr/>
        <a:lstStyle/>
        <a:p>
          <a:endParaRPr lang="en-US" b="1"/>
        </a:p>
      </dgm:t>
    </dgm:pt>
    <dgm:pt modelId="{99B883EF-07EA-4CFD-8024-660034A2072F}" type="pres">
      <dgm:prSet presAssocID="{D4503D04-C97E-4622-AE07-D0307CB3B4CA}" presName="outerComposite" presStyleCnt="0">
        <dgm:presLayoutVars>
          <dgm:chMax val="5"/>
          <dgm:dir/>
          <dgm:resizeHandles val="exact"/>
        </dgm:presLayoutVars>
      </dgm:prSet>
      <dgm:spPr/>
    </dgm:pt>
    <dgm:pt modelId="{16D5E390-0F36-4CD8-A11B-3812B9F72F88}" type="pres">
      <dgm:prSet presAssocID="{D4503D04-C97E-4622-AE07-D0307CB3B4CA}" presName="dummyMaxCanvas" presStyleCnt="0">
        <dgm:presLayoutVars/>
      </dgm:prSet>
      <dgm:spPr/>
    </dgm:pt>
    <dgm:pt modelId="{DCB34E06-7529-4A57-8BBB-55C43D20F752}" type="pres">
      <dgm:prSet presAssocID="{D4503D04-C97E-4622-AE07-D0307CB3B4CA}" presName="FourNodes_1" presStyleLbl="node1" presStyleIdx="0" presStyleCnt="4">
        <dgm:presLayoutVars>
          <dgm:bulletEnabled val="1"/>
        </dgm:presLayoutVars>
      </dgm:prSet>
      <dgm:spPr/>
    </dgm:pt>
    <dgm:pt modelId="{CB83F716-079E-4CDD-B418-9ACCB2841751}" type="pres">
      <dgm:prSet presAssocID="{D4503D04-C97E-4622-AE07-D0307CB3B4CA}" presName="FourNodes_2" presStyleLbl="node1" presStyleIdx="1" presStyleCnt="4">
        <dgm:presLayoutVars>
          <dgm:bulletEnabled val="1"/>
        </dgm:presLayoutVars>
      </dgm:prSet>
      <dgm:spPr/>
    </dgm:pt>
    <dgm:pt modelId="{216C770A-42F2-4C46-A128-943B1092FF32}" type="pres">
      <dgm:prSet presAssocID="{D4503D04-C97E-4622-AE07-D0307CB3B4CA}" presName="FourNodes_3" presStyleLbl="node1" presStyleIdx="2" presStyleCnt="4">
        <dgm:presLayoutVars>
          <dgm:bulletEnabled val="1"/>
        </dgm:presLayoutVars>
      </dgm:prSet>
      <dgm:spPr/>
    </dgm:pt>
    <dgm:pt modelId="{5D6B1915-7BE3-4588-A978-9BD2C862CB61}" type="pres">
      <dgm:prSet presAssocID="{D4503D04-C97E-4622-AE07-D0307CB3B4CA}" presName="FourNodes_4" presStyleLbl="node1" presStyleIdx="3" presStyleCnt="4">
        <dgm:presLayoutVars>
          <dgm:bulletEnabled val="1"/>
        </dgm:presLayoutVars>
      </dgm:prSet>
      <dgm:spPr/>
    </dgm:pt>
    <dgm:pt modelId="{D34D1007-DF0E-4096-989E-C7D3CBD6F544}" type="pres">
      <dgm:prSet presAssocID="{D4503D04-C97E-4622-AE07-D0307CB3B4CA}" presName="FourConn_1-2" presStyleLbl="fgAccFollowNode1" presStyleIdx="0" presStyleCnt="3">
        <dgm:presLayoutVars>
          <dgm:bulletEnabled val="1"/>
        </dgm:presLayoutVars>
      </dgm:prSet>
      <dgm:spPr/>
    </dgm:pt>
    <dgm:pt modelId="{F1FDA175-E6EE-4EE7-B72D-C531FCA62534}" type="pres">
      <dgm:prSet presAssocID="{D4503D04-C97E-4622-AE07-D0307CB3B4CA}" presName="FourConn_2-3" presStyleLbl="fgAccFollowNode1" presStyleIdx="1" presStyleCnt="3">
        <dgm:presLayoutVars>
          <dgm:bulletEnabled val="1"/>
        </dgm:presLayoutVars>
      </dgm:prSet>
      <dgm:spPr/>
    </dgm:pt>
    <dgm:pt modelId="{8AF62BFA-6AC3-4B24-80A7-EB921A5BA0EB}" type="pres">
      <dgm:prSet presAssocID="{D4503D04-C97E-4622-AE07-D0307CB3B4CA}" presName="FourConn_3-4" presStyleLbl="fgAccFollowNode1" presStyleIdx="2" presStyleCnt="3">
        <dgm:presLayoutVars>
          <dgm:bulletEnabled val="1"/>
        </dgm:presLayoutVars>
      </dgm:prSet>
      <dgm:spPr/>
    </dgm:pt>
    <dgm:pt modelId="{6D4C38D8-5B76-4491-BFFB-C3B4DBC4C333}" type="pres">
      <dgm:prSet presAssocID="{D4503D04-C97E-4622-AE07-D0307CB3B4CA}" presName="FourNodes_1_text" presStyleLbl="node1" presStyleIdx="3" presStyleCnt="4">
        <dgm:presLayoutVars>
          <dgm:bulletEnabled val="1"/>
        </dgm:presLayoutVars>
      </dgm:prSet>
      <dgm:spPr/>
    </dgm:pt>
    <dgm:pt modelId="{F0DC450D-1A8E-4AA2-B49C-91ACE7F9DBDC}" type="pres">
      <dgm:prSet presAssocID="{D4503D04-C97E-4622-AE07-D0307CB3B4CA}" presName="FourNodes_2_text" presStyleLbl="node1" presStyleIdx="3" presStyleCnt="4">
        <dgm:presLayoutVars>
          <dgm:bulletEnabled val="1"/>
        </dgm:presLayoutVars>
      </dgm:prSet>
      <dgm:spPr/>
    </dgm:pt>
    <dgm:pt modelId="{9A691D35-121E-4FCF-B496-805DB86C8775}" type="pres">
      <dgm:prSet presAssocID="{D4503D04-C97E-4622-AE07-D0307CB3B4CA}" presName="FourNodes_3_text" presStyleLbl="node1" presStyleIdx="3" presStyleCnt="4">
        <dgm:presLayoutVars>
          <dgm:bulletEnabled val="1"/>
        </dgm:presLayoutVars>
      </dgm:prSet>
      <dgm:spPr/>
    </dgm:pt>
    <dgm:pt modelId="{60D0574F-23E9-4402-8F49-BE3C07D64934}" type="pres">
      <dgm:prSet presAssocID="{D4503D04-C97E-4622-AE07-D0307CB3B4CA}" presName="FourNodes_4_text" presStyleLbl="node1" presStyleIdx="3" presStyleCnt="4">
        <dgm:presLayoutVars>
          <dgm:bulletEnabled val="1"/>
        </dgm:presLayoutVars>
      </dgm:prSet>
      <dgm:spPr/>
    </dgm:pt>
  </dgm:ptLst>
  <dgm:cxnLst>
    <dgm:cxn modelId="{BD65ED00-3BC4-47EA-BD32-1A495E6777B9}" type="presOf" srcId="{93A6A030-ABAB-4EFA-B539-0FDB3E07C1EF}" destId="{9A691D35-121E-4FCF-B496-805DB86C8775}" srcOrd="1" destOrd="0" presId="urn:microsoft.com/office/officeart/2005/8/layout/vProcess5"/>
    <dgm:cxn modelId="{78A12F0F-59AF-41DB-83AD-CBC6FD4F662F}" type="presOf" srcId="{808B76D0-8EC7-469A-93AC-7A6017188A9D}" destId="{D34D1007-DF0E-4096-989E-C7D3CBD6F544}" srcOrd="0" destOrd="0" presId="urn:microsoft.com/office/officeart/2005/8/layout/vProcess5"/>
    <dgm:cxn modelId="{32E90211-17E0-4DDF-9274-DD3E46D811B8}" srcId="{D4503D04-C97E-4622-AE07-D0307CB3B4CA}" destId="{76D56F19-2708-49DB-8F92-D8AC45F23A9A}" srcOrd="3" destOrd="0" parTransId="{9D5610C2-0A12-494A-AC46-8DD17C08B09F}" sibTransId="{EC8965A1-F755-4945-8AAC-DCF1F68F011E}"/>
    <dgm:cxn modelId="{7B70CE1A-747D-40DB-AA93-5317A1124B43}" type="presOf" srcId="{AAC263CB-8256-4B03-92FE-1622698FB3E9}" destId="{6D4C38D8-5B76-4491-BFFB-C3B4DBC4C333}" srcOrd="1" destOrd="0" presId="urn:microsoft.com/office/officeart/2005/8/layout/vProcess5"/>
    <dgm:cxn modelId="{9F447528-185E-4EEC-89A5-AD6BF36E9409}" type="presOf" srcId="{93A6A030-ABAB-4EFA-B539-0FDB3E07C1EF}" destId="{216C770A-42F2-4C46-A128-943B1092FF32}" srcOrd="0" destOrd="0" presId="urn:microsoft.com/office/officeart/2005/8/layout/vProcess5"/>
    <dgm:cxn modelId="{0F866C41-EB5F-47BD-A2CD-A58671F15B67}" srcId="{D4503D04-C97E-4622-AE07-D0307CB3B4CA}" destId="{4E8D2E69-0173-4BD3-B96A-7A9C5DD12B47}" srcOrd="1" destOrd="0" parTransId="{B954BF22-E3B3-4A1C-802E-590228BE2D9C}" sibTransId="{FEF1E80E-8A9E-4B0A-817C-2A4CFDCF3FB2}"/>
    <dgm:cxn modelId="{A92C924E-FD03-43A5-B001-CD756632A82C}" type="presOf" srcId="{4E8D2E69-0173-4BD3-B96A-7A9C5DD12B47}" destId="{CB83F716-079E-4CDD-B418-9ACCB2841751}" srcOrd="0" destOrd="0" presId="urn:microsoft.com/office/officeart/2005/8/layout/vProcess5"/>
    <dgm:cxn modelId="{1B312E57-32EE-424E-A819-E5155F56696E}" type="presOf" srcId="{BFE0749E-E343-4A6F-BD09-2810EE6B4BD7}" destId="{8AF62BFA-6AC3-4B24-80A7-EB921A5BA0EB}" srcOrd="0" destOrd="0" presId="urn:microsoft.com/office/officeart/2005/8/layout/vProcess5"/>
    <dgm:cxn modelId="{068F4857-4653-46B9-B073-8E1B168D4FFB}" type="presOf" srcId="{76D56F19-2708-49DB-8F92-D8AC45F23A9A}" destId="{60D0574F-23E9-4402-8F49-BE3C07D64934}" srcOrd="1" destOrd="0" presId="urn:microsoft.com/office/officeart/2005/8/layout/vProcess5"/>
    <dgm:cxn modelId="{C5E94186-9CB6-4C42-92B3-C546CC53A7B9}" srcId="{D4503D04-C97E-4622-AE07-D0307CB3B4CA}" destId="{AAC263CB-8256-4B03-92FE-1622698FB3E9}" srcOrd="0" destOrd="0" parTransId="{0BEED663-FC38-4EAD-940F-4C475D2C87DB}" sibTransId="{808B76D0-8EC7-469A-93AC-7A6017188A9D}"/>
    <dgm:cxn modelId="{12B99497-B8AE-4748-A65C-9D89B3FF65C6}" type="presOf" srcId="{D4503D04-C97E-4622-AE07-D0307CB3B4CA}" destId="{99B883EF-07EA-4CFD-8024-660034A2072F}" srcOrd="0" destOrd="0" presId="urn:microsoft.com/office/officeart/2005/8/layout/vProcess5"/>
    <dgm:cxn modelId="{7F484C9A-510E-435F-B6DA-3A103EB1BB29}" type="presOf" srcId="{76D56F19-2708-49DB-8F92-D8AC45F23A9A}" destId="{5D6B1915-7BE3-4588-A978-9BD2C862CB61}" srcOrd="0" destOrd="0" presId="urn:microsoft.com/office/officeart/2005/8/layout/vProcess5"/>
    <dgm:cxn modelId="{77C4F7C1-BD04-4764-A165-3C0006BF7F14}" type="presOf" srcId="{FEF1E80E-8A9E-4B0A-817C-2A4CFDCF3FB2}" destId="{F1FDA175-E6EE-4EE7-B72D-C531FCA62534}" srcOrd="0" destOrd="0" presId="urn:microsoft.com/office/officeart/2005/8/layout/vProcess5"/>
    <dgm:cxn modelId="{4A25D3D6-2863-4AA0-82AB-990142B9ADBD}" type="presOf" srcId="{4E8D2E69-0173-4BD3-B96A-7A9C5DD12B47}" destId="{F0DC450D-1A8E-4AA2-B49C-91ACE7F9DBDC}" srcOrd="1" destOrd="0" presId="urn:microsoft.com/office/officeart/2005/8/layout/vProcess5"/>
    <dgm:cxn modelId="{4B40C8DC-6B57-4F5B-8440-7241C649700B}" srcId="{D4503D04-C97E-4622-AE07-D0307CB3B4CA}" destId="{93A6A030-ABAB-4EFA-B539-0FDB3E07C1EF}" srcOrd="2" destOrd="0" parTransId="{3D674B97-6DC6-4A12-85BA-0976D3064237}" sibTransId="{BFE0749E-E343-4A6F-BD09-2810EE6B4BD7}"/>
    <dgm:cxn modelId="{35FC46F3-2F22-4771-88B8-EA99559D2C5B}" type="presOf" srcId="{AAC263CB-8256-4B03-92FE-1622698FB3E9}" destId="{DCB34E06-7529-4A57-8BBB-55C43D20F752}" srcOrd="0" destOrd="0" presId="urn:microsoft.com/office/officeart/2005/8/layout/vProcess5"/>
    <dgm:cxn modelId="{A5CF85A8-194E-4D32-BB02-4491823D41F9}" type="presParOf" srcId="{99B883EF-07EA-4CFD-8024-660034A2072F}" destId="{16D5E390-0F36-4CD8-A11B-3812B9F72F88}" srcOrd="0" destOrd="0" presId="urn:microsoft.com/office/officeart/2005/8/layout/vProcess5"/>
    <dgm:cxn modelId="{8C4FCEB5-D370-41E9-BC94-F3B48DA7298E}" type="presParOf" srcId="{99B883EF-07EA-4CFD-8024-660034A2072F}" destId="{DCB34E06-7529-4A57-8BBB-55C43D20F752}" srcOrd="1" destOrd="0" presId="urn:microsoft.com/office/officeart/2005/8/layout/vProcess5"/>
    <dgm:cxn modelId="{2B726F97-C6E7-4D46-8317-930E54F89A7F}" type="presParOf" srcId="{99B883EF-07EA-4CFD-8024-660034A2072F}" destId="{CB83F716-079E-4CDD-B418-9ACCB2841751}" srcOrd="2" destOrd="0" presId="urn:microsoft.com/office/officeart/2005/8/layout/vProcess5"/>
    <dgm:cxn modelId="{EFCF09DB-F048-4C60-93C9-BD0A4197C133}" type="presParOf" srcId="{99B883EF-07EA-4CFD-8024-660034A2072F}" destId="{216C770A-42F2-4C46-A128-943B1092FF32}" srcOrd="3" destOrd="0" presId="urn:microsoft.com/office/officeart/2005/8/layout/vProcess5"/>
    <dgm:cxn modelId="{6740056C-38AD-4F9C-8C04-0B3A29175C3E}" type="presParOf" srcId="{99B883EF-07EA-4CFD-8024-660034A2072F}" destId="{5D6B1915-7BE3-4588-A978-9BD2C862CB61}" srcOrd="4" destOrd="0" presId="urn:microsoft.com/office/officeart/2005/8/layout/vProcess5"/>
    <dgm:cxn modelId="{5BFB236F-EC8B-4394-A40C-CDB8B62AD4EF}" type="presParOf" srcId="{99B883EF-07EA-4CFD-8024-660034A2072F}" destId="{D34D1007-DF0E-4096-989E-C7D3CBD6F544}" srcOrd="5" destOrd="0" presId="urn:microsoft.com/office/officeart/2005/8/layout/vProcess5"/>
    <dgm:cxn modelId="{28BF9C9D-3118-4EC4-8EA2-EDA42FD1B9E1}" type="presParOf" srcId="{99B883EF-07EA-4CFD-8024-660034A2072F}" destId="{F1FDA175-E6EE-4EE7-B72D-C531FCA62534}" srcOrd="6" destOrd="0" presId="urn:microsoft.com/office/officeart/2005/8/layout/vProcess5"/>
    <dgm:cxn modelId="{9DF727B2-388F-43B0-8391-E751B66F3A27}" type="presParOf" srcId="{99B883EF-07EA-4CFD-8024-660034A2072F}" destId="{8AF62BFA-6AC3-4B24-80A7-EB921A5BA0EB}" srcOrd="7" destOrd="0" presId="urn:microsoft.com/office/officeart/2005/8/layout/vProcess5"/>
    <dgm:cxn modelId="{E473F314-AE00-453A-909C-3714A1DC0D36}" type="presParOf" srcId="{99B883EF-07EA-4CFD-8024-660034A2072F}" destId="{6D4C38D8-5B76-4491-BFFB-C3B4DBC4C333}" srcOrd="8" destOrd="0" presId="urn:microsoft.com/office/officeart/2005/8/layout/vProcess5"/>
    <dgm:cxn modelId="{C280B0D9-EDD6-4A2A-BA4B-9EC4F0B8D2F8}" type="presParOf" srcId="{99B883EF-07EA-4CFD-8024-660034A2072F}" destId="{F0DC450D-1A8E-4AA2-B49C-91ACE7F9DBDC}" srcOrd="9" destOrd="0" presId="urn:microsoft.com/office/officeart/2005/8/layout/vProcess5"/>
    <dgm:cxn modelId="{B27FD728-3591-4F02-A6E4-983265E32ECD}" type="presParOf" srcId="{99B883EF-07EA-4CFD-8024-660034A2072F}" destId="{9A691D35-121E-4FCF-B496-805DB86C8775}" srcOrd="10" destOrd="0" presId="urn:microsoft.com/office/officeart/2005/8/layout/vProcess5"/>
    <dgm:cxn modelId="{1EBE4BF6-689C-4134-B2C8-30BB415A3002}" type="presParOf" srcId="{99B883EF-07EA-4CFD-8024-660034A2072F}" destId="{60D0574F-23E9-4402-8F49-BE3C07D64934}"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25EB2-5D29-4C36-963E-59256C819A36}">
      <dsp:nvSpPr>
        <dsp:cNvPr id="0" name=""/>
        <dsp:cNvSpPr/>
      </dsp:nvSpPr>
      <dsp:spPr>
        <a:xfrm>
          <a:off x="1063980" y="689481"/>
          <a:ext cx="1274535" cy="1274535"/>
        </a:xfrm>
        <a:prstGeom prst="rect">
          <a:avLst/>
        </a:prstGeom>
        <a:blipFill>
          <a:blip xmlns:r="http://schemas.openxmlformats.org/officeDocument/2006/relationships" r:embed="rId1">
            <a:extLst>
              <a:ext uri="{BEBA8EAE-BF5A-486C-A8C5-ECC9F3942E4B}">
                <a14:imgProps xmlns:a14="http://schemas.microsoft.com/office/drawing/2010/main">
                  <a14:imgLayer r:embed="rId2">
                    <a14:imgEffect>
                      <a14:backgroundRemoval t="9217" b="89391" l="9365" r="88413">
                        <a14:foregroundMark x1="11270" y1="29565" x2="11270" y2="29565"/>
                        <a14:foregroundMark x1="10317" y1="54957" x2="10317" y2="54957"/>
                        <a14:foregroundMark x1="48254" y1="89739" x2="48254" y2="89739"/>
                        <a14:foregroundMark x1="55397" y1="88174" x2="55397" y2="88174"/>
                        <a14:foregroundMark x1="43968" y1="31826" x2="43968" y2="31826"/>
                        <a14:foregroundMark x1="34127" y1="60348" x2="34127" y2="60348"/>
                        <a14:foregroundMark x1="54921" y1="87478" x2="54921" y2="87478"/>
                        <a14:foregroundMark x1="48095" y1="30261" x2="48095" y2="30261"/>
                        <a14:foregroundMark x1="52540" y1="29739" x2="52540" y2="29739"/>
                        <a14:foregroundMark x1="37143" y1="31652" x2="44444" y2="29739"/>
                        <a14:foregroundMark x1="87937" y1="54435" x2="88571" y2="58261"/>
                        <a14:foregroundMark x1="23175" y1="74087" x2="24286" y2="73043"/>
                        <a14:foregroundMark x1="10159" y1="65043" x2="10159" y2="67130"/>
                        <a14:foregroundMark x1="51429" y1="28870" x2="55556" y2="30261"/>
                        <a14:foregroundMark x1="66032" y1="9913" x2="66032" y2="9913"/>
                        <a14:foregroundMark x1="9365" y1="26261" x2="9365" y2="26261"/>
                        <a14:foregroundMark x1="23175" y1="68522" x2="24444" y2="77565"/>
                        <a14:foregroundMark x1="9206" y1="52000" x2="9841" y2="53217"/>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5000" r="-5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F15384-2E0C-4967-A06C-43F44A77C701}">
      <dsp:nvSpPr>
        <dsp:cNvPr id="0" name=""/>
        <dsp:cNvSpPr/>
      </dsp:nvSpPr>
      <dsp:spPr>
        <a:xfrm>
          <a:off x="285097" y="2316130"/>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Purchasing </a:t>
          </a:r>
        </a:p>
      </dsp:txBody>
      <dsp:txXfrm>
        <a:off x="285097" y="2316130"/>
        <a:ext cx="2832300" cy="720000"/>
      </dsp:txXfrm>
    </dsp:sp>
    <dsp:sp modelId="{96EE00AA-F300-4F40-B9D0-684D513B2420}">
      <dsp:nvSpPr>
        <dsp:cNvPr id="0" name=""/>
        <dsp:cNvSpPr/>
      </dsp:nvSpPr>
      <dsp:spPr>
        <a:xfrm>
          <a:off x="4391932" y="689481"/>
          <a:ext cx="1274535" cy="1274535"/>
        </a:xfrm>
        <a:prstGeom prst="rect">
          <a:avLst/>
        </a:prstGeom>
        <a:blipFill>
          <a:blip xmlns:r="http://schemas.openxmlformats.org/officeDocument/2006/relationships" r:embed="rId4">
            <a:extLst>
              <a:ext uri="{BEBA8EAE-BF5A-486C-A8C5-ECC9F3942E4B}">
                <a14:imgProps xmlns:a14="http://schemas.microsoft.com/office/drawing/2010/main">
                  <a14:imgLayer r:embed="rId5">
                    <a14:imgEffect>
                      <a14:backgroundRemoval t="2667" b="93000" l="16250" r="80000">
                        <a14:foregroundMark x1="27292" y1="72667" x2="50000" y2="75333"/>
                        <a14:foregroundMark x1="38621" y1="80879" x2="45625" y2="66667"/>
                        <a14:foregroundMark x1="27917" y1="79667" x2="22292" y2="66000"/>
                        <a14:foregroundMark x1="34917" y1="82896" x2="23125" y2="66000"/>
                        <a14:foregroundMark x1="30417" y1="87667" x2="20208" y2="70333"/>
                        <a14:foregroundMark x1="25208" y1="87333" x2="18958" y2="75667"/>
                        <a14:foregroundMark x1="23542" y1="92333" x2="20000" y2="83667"/>
                        <a14:foregroundMark x1="26458" y1="93333" x2="34939" y2="89196"/>
                        <a14:foregroundMark x1="48760" y1="79333" x2="52500" y2="77000"/>
                        <a14:foregroundMark x1="46088" y1="81000" x2="48760" y2="79333"/>
                        <a14:foregroundMark x1="43880" y1="82377" x2="46088" y2="81000"/>
                        <a14:foregroundMark x1="52292" y1="82000" x2="55208" y2="85000"/>
                        <a14:foregroundMark x1="51667" y1="88333" x2="52292" y2="85667"/>
                        <a14:foregroundMark x1="55871" y1="17333" x2="55000" y2="14000"/>
                        <a14:foregroundMark x1="55958" y1="17667" x2="55871" y2="17333"/>
                        <a14:foregroundMark x1="56035" y1="17960" x2="55958" y2="17667"/>
                        <a14:foregroundMark x1="56829" y1="21000" x2="56707" y2="20534"/>
                        <a14:foregroundMark x1="69375" y1="69000" x2="57613" y2="24000"/>
                        <a14:foregroundMark x1="55000" y1="14000" x2="55208" y2="7333"/>
                        <a14:foregroundMark x1="72917" y1="71333" x2="76875" y2="74000"/>
                        <a14:foregroundMark x1="72917" y1="77000" x2="72917" y2="77000"/>
                        <a14:foregroundMark x1="26458" y1="64333" x2="36042" y2="69333"/>
                        <a14:foregroundMark x1="23125" y1="57000" x2="18958" y2="86333"/>
                        <a14:foregroundMark x1="20208" y1="67000" x2="16250" y2="57333"/>
                        <a14:foregroundMark x1="27083" y1="89000" x2="27083" y2="89000"/>
                        <a14:foregroundMark x1="80208" y1="69667" x2="74167" y2="88000"/>
                        <a14:foregroundMark x1="38333" y1="84667" x2="38333" y2="84667"/>
                        <a14:foregroundMark x1="39375" y1="83333" x2="39375" y2="83333"/>
                        <a14:foregroundMark x1="50833" y1="82667" x2="50833" y2="85667"/>
                        <a14:foregroundMark x1="56042" y1="2667" x2="56042" y2="2667"/>
                        <a14:backgroundMark x1="42083" y1="85667" x2="42083" y2="85667"/>
                        <a14:backgroundMark x1="42708" y1="85000" x2="42708" y2="85000"/>
                        <a14:backgroundMark x1="42917" y1="85667" x2="39583" y2="87333"/>
                        <a14:backgroundMark x1="38750" y1="88333" x2="35000" y2="89333"/>
                        <a14:backgroundMark x1="45417" y1="85667" x2="37500" y2="88667"/>
                        <a14:backgroundMark x1="55833" y1="23333" x2="55833" y2="23333"/>
                        <a14:backgroundMark x1="55833" y1="18333" x2="55833" y2="18333"/>
                        <a14:backgroundMark x1="55833" y1="18000" x2="56042" y2="20667"/>
                        <a14:backgroundMark x1="56667" y1="20333" x2="56667" y2="20333"/>
                        <a14:backgroundMark x1="56042" y1="17333" x2="56042" y2="17333"/>
                        <a14:backgroundMark x1="55833" y1="17667" x2="55833" y2="17667"/>
                        <a14:backgroundMark x1="56042" y1="17667" x2="56042" y2="17667"/>
                        <a14:backgroundMark x1="56667" y1="22000" x2="56667" y2="22000"/>
                        <a14:backgroundMark x1="56458" y1="21333" x2="56458" y2="21333"/>
                        <a14:backgroundMark x1="56458" y1="21000" x2="56458" y2="24000"/>
                        <a14:backgroundMark x1="56875" y1="21667" x2="56875" y2="21667"/>
                        <a14:backgroundMark x1="56875" y1="21000" x2="56875" y2="21000"/>
                        <a14:backgroundMark x1="49792" y1="81000" x2="49792" y2="81000"/>
                        <a14:backgroundMark x1="50000" y1="79333" x2="50000" y2="79333"/>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30000" r="-30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F91864-4F31-441B-B1C2-C525248F74FD}">
      <dsp:nvSpPr>
        <dsp:cNvPr id="0" name=""/>
        <dsp:cNvSpPr/>
      </dsp:nvSpPr>
      <dsp:spPr>
        <a:xfrm>
          <a:off x="3848102" y="2316130"/>
          <a:ext cx="23621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In-House Metrics</a:t>
          </a:r>
        </a:p>
      </dsp:txBody>
      <dsp:txXfrm>
        <a:off x="3848102" y="2316130"/>
        <a:ext cx="2362194" cy="720000"/>
      </dsp:txXfrm>
    </dsp:sp>
    <dsp:sp modelId="{B38BFFB8-192B-4A9E-8CFB-9E38210F290B}">
      <dsp:nvSpPr>
        <dsp:cNvPr id="0" name=""/>
        <dsp:cNvSpPr/>
      </dsp:nvSpPr>
      <dsp:spPr>
        <a:xfrm>
          <a:off x="7444407" y="612082"/>
          <a:ext cx="1825490" cy="1584132"/>
        </a:xfrm>
        <a:prstGeom prst="rect">
          <a:avLst/>
        </a:prstGeom>
        <a:blipFill>
          <a:blip xmlns:r="http://schemas.openxmlformats.org/officeDocument/2006/relationships" r:embed="rId7">
            <a:extLst>
              <a:ext uri="{BEBA8EAE-BF5A-486C-A8C5-ECC9F3942E4B}">
                <a14:imgProps xmlns:a14="http://schemas.microsoft.com/office/drawing/2010/main">
                  <a14:imgLayer r:embed="rId8">
                    <a14:imgEffect>
                      <a14:backgroundRemoval t="7123" b="95726" l="22436" r="72436">
                        <a14:foregroundMark x1="43269" y1="42450" x2="41827" y2="32479"/>
                        <a14:foregroundMark x1="62019" y1="56695" x2="33974" y2="23362"/>
                        <a14:foregroundMark x1="34776" y1="23362" x2="34455" y2="19088"/>
                        <a14:foregroundMark x1="28045" y1="22507" x2="36218" y2="22507"/>
                        <a14:foregroundMark x1="33974" y1="14530" x2="33974" y2="14530"/>
                        <a14:foregroundMark x1="33654" y1="11396" x2="33654" y2="11396"/>
                        <a14:foregroundMark x1="33814" y1="13105" x2="33654" y2="13675"/>
                        <a14:foregroundMark x1="31410" y1="30484" x2="31410" y2="30484"/>
                        <a14:foregroundMark x1="30929" y1="29915" x2="30929" y2="29915"/>
                        <a14:foregroundMark x1="24840" y1="30199" x2="24840" y2="30199"/>
                        <a14:foregroundMark x1="26923" y1="34473" x2="26230" y2="35817"/>
                        <a14:foregroundMark x1="23890" y1="38889" x2="24103" y2="39382"/>
                        <a14:foregroundMark x1="32212" y1="60399" x2="32212" y2="60399"/>
                        <a14:foregroundMark x1="52885" y1="54986" x2="52885" y2="54986"/>
                        <a14:foregroundMark x1="30769" y1="52991" x2="30769" y2="52991"/>
                        <a14:foregroundMark x1="32051" y1="54986" x2="37981" y2="69231"/>
                        <a14:foregroundMark x1="58814" y1="74359" x2="68269" y2="35043"/>
                        <a14:foregroundMark x1="68269" y1="35043" x2="39263" y2="13390"/>
                        <a14:foregroundMark x1="39263" y1="13390" x2="36538" y2="17094"/>
                        <a14:foregroundMark x1="68429" y1="53561" x2="68429" y2="53561"/>
                        <a14:foregroundMark x1="62019" y1="69231" x2="66026" y2="63248"/>
                        <a14:foregroundMark x1="66186" y1="60969" x2="69712" y2="44729"/>
                        <a14:foregroundMark x1="69712" y1="41595" x2="63942" y2="21083"/>
                        <a14:foregroundMark x1="66186" y1="20798" x2="53045" y2="8832"/>
                        <a14:foregroundMark x1="69391" y1="38746" x2="66667" y2="22222"/>
                        <a14:foregroundMark x1="64744" y1="18803" x2="55288" y2="7407"/>
                        <a14:foregroundMark x1="53846" y1="9117" x2="39904" y2="10826"/>
                        <a14:foregroundMark x1="25681" y1="27350" x2="25641" y2="27066"/>
                        <a14:foregroundMark x1="26041" y1="29915" x2="25681" y2="27350"/>
                        <a14:foregroundMark x1="26442" y1="32764" x2="26041" y2="29915"/>
                        <a14:foregroundMark x1="45673" y1="83761" x2="50160" y2="95726"/>
                        <a14:foregroundMark x1="53526" y1="8547" x2="45513" y2="7407"/>
                        <a14:backgroundMark x1="25000" y1="42735" x2="25000" y2="42735"/>
                        <a14:backgroundMark x1="24840" y1="43020" x2="23237" y2="39601"/>
                        <a14:backgroundMark x1="24359" y1="40456" x2="25641" y2="44729"/>
                        <a14:backgroundMark x1="23718" y1="40171" x2="25160" y2="41311"/>
                        <a14:backgroundMark x1="24038" y1="39601" x2="24038" y2="39601"/>
                        <a14:backgroundMark x1="25000" y1="29915" x2="25000" y2="29915"/>
                        <a14:backgroundMark x1="25481" y1="27350" x2="25481" y2="27350"/>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l="-39000" r="-39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25B99D-FB31-483B-AABC-8A56E2BDB09B}">
      <dsp:nvSpPr>
        <dsp:cNvPr id="0" name=""/>
        <dsp:cNvSpPr/>
      </dsp:nvSpPr>
      <dsp:spPr>
        <a:xfrm>
          <a:off x="6941002" y="2393529"/>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Predictive</a:t>
          </a:r>
        </a:p>
      </dsp:txBody>
      <dsp:txXfrm>
        <a:off x="6941002" y="2393529"/>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34E06-7529-4A57-8BBB-55C43D20F752}">
      <dsp:nvSpPr>
        <dsp:cNvPr id="0" name=""/>
        <dsp:cNvSpPr/>
      </dsp:nvSpPr>
      <dsp:spPr>
        <a:xfrm>
          <a:off x="0" y="0"/>
          <a:ext cx="2516338" cy="837619"/>
        </a:xfrm>
        <a:prstGeom prst="roundRect">
          <a:avLst>
            <a:gd name="adj" fmla="val 10000"/>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Planning</a:t>
          </a:r>
        </a:p>
      </dsp:txBody>
      <dsp:txXfrm>
        <a:off x="24533" y="24533"/>
        <a:ext cx="1541702" cy="788553"/>
      </dsp:txXfrm>
    </dsp:sp>
    <dsp:sp modelId="{CB83F716-079E-4CDD-B418-9ACCB2841751}">
      <dsp:nvSpPr>
        <dsp:cNvPr id="0" name=""/>
        <dsp:cNvSpPr/>
      </dsp:nvSpPr>
      <dsp:spPr>
        <a:xfrm>
          <a:off x="210743" y="989914"/>
          <a:ext cx="2516338" cy="837619"/>
        </a:xfrm>
        <a:prstGeom prst="roundRect">
          <a:avLst>
            <a:gd name="adj" fmla="val 10000"/>
          </a:avLst>
        </a:prstGeom>
        <a:gradFill rotWithShape="0">
          <a:gsLst>
            <a:gs pos="0">
              <a:schemeClr val="accent2">
                <a:hueOff val="-294232"/>
                <a:satOff val="1406"/>
                <a:lumOff val="1961"/>
                <a:alphaOff val="0"/>
                <a:satMod val="100000"/>
                <a:lumMod val="100000"/>
              </a:schemeClr>
            </a:gs>
            <a:gs pos="50000">
              <a:schemeClr val="accent2">
                <a:hueOff val="-294232"/>
                <a:satOff val="1406"/>
                <a:lumOff val="1961"/>
                <a:alphaOff val="0"/>
                <a:shade val="99000"/>
                <a:satMod val="105000"/>
                <a:lumMod val="100000"/>
              </a:schemeClr>
            </a:gs>
            <a:gs pos="100000">
              <a:schemeClr val="accent2">
                <a:hueOff val="-294232"/>
                <a:satOff val="1406"/>
                <a:lumOff val="1961"/>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Feedback</a:t>
          </a:r>
        </a:p>
      </dsp:txBody>
      <dsp:txXfrm>
        <a:off x="235276" y="1014447"/>
        <a:ext cx="1712076" cy="788553"/>
      </dsp:txXfrm>
    </dsp:sp>
    <dsp:sp modelId="{216C770A-42F2-4C46-A128-943B1092FF32}">
      <dsp:nvSpPr>
        <dsp:cNvPr id="0" name=""/>
        <dsp:cNvSpPr/>
      </dsp:nvSpPr>
      <dsp:spPr>
        <a:xfrm>
          <a:off x="418341" y="1979828"/>
          <a:ext cx="2516338" cy="837619"/>
        </a:xfrm>
        <a:prstGeom prst="roundRect">
          <a:avLst>
            <a:gd name="adj" fmla="val 10000"/>
          </a:avLst>
        </a:prstGeom>
        <a:gradFill rotWithShape="0">
          <a:gsLst>
            <a:gs pos="0">
              <a:schemeClr val="accent2">
                <a:hueOff val="-588464"/>
                <a:satOff val="2812"/>
                <a:lumOff val="3922"/>
                <a:alphaOff val="0"/>
                <a:satMod val="100000"/>
                <a:lumMod val="100000"/>
              </a:schemeClr>
            </a:gs>
            <a:gs pos="50000">
              <a:schemeClr val="accent2">
                <a:hueOff val="-588464"/>
                <a:satOff val="2812"/>
                <a:lumOff val="3922"/>
                <a:alphaOff val="0"/>
                <a:shade val="99000"/>
                <a:satMod val="105000"/>
                <a:lumMod val="100000"/>
              </a:schemeClr>
            </a:gs>
            <a:gs pos="100000">
              <a:schemeClr val="accent2">
                <a:hueOff val="-588464"/>
                <a:satOff val="2812"/>
                <a:lumOff val="3922"/>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Adjust</a:t>
          </a:r>
        </a:p>
      </dsp:txBody>
      <dsp:txXfrm>
        <a:off x="442874" y="2004361"/>
        <a:ext cx="1715221" cy="788553"/>
      </dsp:txXfrm>
    </dsp:sp>
    <dsp:sp modelId="{5D6B1915-7BE3-4588-A978-9BD2C862CB61}">
      <dsp:nvSpPr>
        <dsp:cNvPr id="0" name=""/>
        <dsp:cNvSpPr/>
      </dsp:nvSpPr>
      <dsp:spPr>
        <a:xfrm>
          <a:off x="629084" y="2969743"/>
          <a:ext cx="2516338" cy="837619"/>
        </a:xfrm>
        <a:prstGeom prst="roundRect">
          <a:avLst>
            <a:gd name="adj" fmla="val 10000"/>
          </a:avLst>
        </a:prstGeom>
        <a:gradFill rotWithShape="0">
          <a:gsLst>
            <a:gs pos="0">
              <a:schemeClr val="accent2">
                <a:hueOff val="-882696"/>
                <a:satOff val="4218"/>
                <a:lumOff val="5883"/>
                <a:alphaOff val="0"/>
                <a:satMod val="100000"/>
                <a:lumMod val="100000"/>
              </a:schemeClr>
            </a:gs>
            <a:gs pos="50000">
              <a:schemeClr val="accent2">
                <a:hueOff val="-882696"/>
                <a:satOff val="4218"/>
                <a:lumOff val="5883"/>
                <a:alphaOff val="0"/>
                <a:shade val="99000"/>
                <a:satMod val="105000"/>
                <a:lumMod val="100000"/>
              </a:schemeClr>
            </a:gs>
            <a:gs pos="100000">
              <a:schemeClr val="accent2">
                <a:hueOff val="-882696"/>
                <a:satOff val="4218"/>
                <a:lumOff val="5883"/>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Iterate</a:t>
          </a:r>
        </a:p>
      </dsp:txBody>
      <dsp:txXfrm>
        <a:off x="653617" y="2994276"/>
        <a:ext cx="1712076" cy="788553"/>
      </dsp:txXfrm>
    </dsp:sp>
    <dsp:sp modelId="{D34D1007-DF0E-4096-989E-C7D3CBD6F544}">
      <dsp:nvSpPr>
        <dsp:cNvPr id="0" name=""/>
        <dsp:cNvSpPr/>
      </dsp:nvSpPr>
      <dsp:spPr>
        <a:xfrm>
          <a:off x="1971885" y="641540"/>
          <a:ext cx="544452" cy="544452"/>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2094387" y="641540"/>
        <a:ext cx="299448" cy="409700"/>
      </dsp:txXfrm>
    </dsp:sp>
    <dsp:sp modelId="{F1FDA175-E6EE-4EE7-B72D-C531FCA62534}">
      <dsp:nvSpPr>
        <dsp:cNvPr id="0" name=""/>
        <dsp:cNvSpPr/>
      </dsp:nvSpPr>
      <dsp:spPr>
        <a:xfrm>
          <a:off x="2182628" y="1631455"/>
          <a:ext cx="544452" cy="544452"/>
        </a:xfrm>
        <a:prstGeom prst="downArrow">
          <a:avLst>
            <a:gd name="adj1" fmla="val 55000"/>
            <a:gd name="adj2" fmla="val 45000"/>
          </a:avLst>
        </a:prstGeom>
        <a:solidFill>
          <a:schemeClr val="accent2">
            <a:tint val="40000"/>
            <a:alpha val="90000"/>
            <a:hueOff val="-597220"/>
            <a:satOff val="6985"/>
            <a:lumOff val="767"/>
            <a:alphaOff val="0"/>
          </a:schemeClr>
        </a:solidFill>
        <a:ln w="6350" cap="flat" cmpd="sng" algn="ctr">
          <a:solidFill>
            <a:schemeClr val="accent2">
              <a:tint val="40000"/>
              <a:alpha val="90000"/>
              <a:hueOff val="-597220"/>
              <a:satOff val="6985"/>
              <a:lumOff val="767"/>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2305130" y="1631455"/>
        <a:ext cx="299448" cy="409700"/>
      </dsp:txXfrm>
    </dsp:sp>
    <dsp:sp modelId="{8AF62BFA-6AC3-4B24-80A7-EB921A5BA0EB}">
      <dsp:nvSpPr>
        <dsp:cNvPr id="0" name=""/>
        <dsp:cNvSpPr/>
      </dsp:nvSpPr>
      <dsp:spPr>
        <a:xfrm>
          <a:off x="2390226" y="2621369"/>
          <a:ext cx="544452" cy="544452"/>
        </a:xfrm>
        <a:prstGeom prst="downArrow">
          <a:avLst>
            <a:gd name="adj1" fmla="val 55000"/>
            <a:gd name="adj2" fmla="val 45000"/>
          </a:avLst>
        </a:prstGeom>
        <a:solidFill>
          <a:schemeClr val="accent2">
            <a:tint val="40000"/>
            <a:alpha val="90000"/>
            <a:hueOff val="-1194440"/>
            <a:satOff val="13969"/>
            <a:lumOff val="1535"/>
            <a:alphaOff val="0"/>
          </a:schemeClr>
        </a:solidFill>
        <a:ln w="6350" cap="flat" cmpd="sng" algn="ctr">
          <a:solidFill>
            <a:schemeClr val="accent2">
              <a:tint val="40000"/>
              <a:alpha val="90000"/>
              <a:hueOff val="-1194440"/>
              <a:satOff val="13969"/>
              <a:lumOff val="1535"/>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2512728" y="2621369"/>
        <a:ext cx="299448" cy="4097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12/7/2019</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12/7/2019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1610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2</a:t>
            </a:fld>
            <a:endParaRPr lang="en-US" dirty="0"/>
          </a:p>
        </p:txBody>
      </p:sp>
    </p:spTree>
    <p:extLst>
      <p:ext uri="{BB962C8B-B14F-4D97-AF65-F5344CB8AC3E}">
        <p14:creationId xmlns:p14="http://schemas.microsoft.com/office/powerpoint/2010/main" val="257025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3</a:t>
            </a:fld>
            <a:endParaRPr lang="en-US" dirty="0"/>
          </a:p>
        </p:txBody>
      </p:sp>
    </p:spTree>
    <p:extLst>
      <p:ext uri="{BB962C8B-B14F-4D97-AF65-F5344CB8AC3E}">
        <p14:creationId xmlns:p14="http://schemas.microsoft.com/office/powerpoint/2010/main" val="143533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4</a:t>
            </a:fld>
            <a:endParaRPr lang="en-US" dirty="0"/>
          </a:p>
        </p:txBody>
      </p:sp>
    </p:spTree>
    <p:extLst>
      <p:ext uri="{BB962C8B-B14F-4D97-AF65-F5344CB8AC3E}">
        <p14:creationId xmlns:p14="http://schemas.microsoft.com/office/powerpoint/2010/main" val="767793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5</a:t>
            </a:fld>
            <a:endParaRPr lang="en-US" dirty="0"/>
          </a:p>
        </p:txBody>
      </p:sp>
    </p:spTree>
    <p:extLst>
      <p:ext uri="{BB962C8B-B14F-4D97-AF65-F5344CB8AC3E}">
        <p14:creationId xmlns:p14="http://schemas.microsoft.com/office/powerpoint/2010/main" val="240688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6</a:t>
            </a:fld>
            <a:endParaRPr lang="en-US" dirty="0"/>
          </a:p>
        </p:txBody>
      </p:sp>
    </p:spTree>
    <p:extLst>
      <p:ext uri="{BB962C8B-B14F-4D97-AF65-F5344CB8AC3E}">
        <p14:creationId xmlns:p14="http://schemas.microsoft.com/office/powerpoint/2010/main" val="224889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12/7/2019</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12/7/2019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12/7/2019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DA6E-5592-4B55-ADE0-F0D256BC0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7825B7-5898-4731-8D3B-11A114DFEA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DCCA2B-B168-41C9-A55B-BB6070D7C8E0}"/>
              </a:ext>
            </a:extLst>
          </p:cNvPr>
          <p:cNvSpPr>
            <a:spLocks noGrp="1"/>
          </p:cNvSpPr>
          <p:nvPr>
            <p:ph type="dt" sz="half" idx="10"/>
          </p:nvPr>
        </p:nvSpPr>
        <p:spPr/>
        <p:txBody>
          <a:bodyPr/>
          <a:lstStyle/>
          <a:p>
            <a:fld id="{03FCE02C-6EC6-4E09-BC2C-9FDED4DE236E}" type="datetimeFigureOut">
              <a:rPr lang="en-US" smtClean="0"/>
              <a:t>12/7/2019</a:t>
            </a:fld>
            <a:endParaRPr lang="en-US" dirty="0"/>
          </a:p>
        </p:txBody>
      </p:sp>
      <p:sp>
        <p:nvSpPr>
          <p:cNvPr id="5" name="Footer Placeholder 4">
            <a:extLst>
              <a:ext uri="{FF2B5EF4-FFF2-40B4-BE49-F238E27FC236}">
                <a16:creationId xmlns:a16="http://schemas.microsoft.com/office/drawing/2014/main" id="{6A1B56D2-677A-4F44-8F52-5A444CC88F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5D535A-01EE-4A75-BAAB-1D30FAFD5F0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22365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9526-DDD9-4A85-A808-0D6B9A681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34A6B-D207-46EA-83AB-477DF0DDA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1ED84-5469-4630-9720-FDB904A9ADD1}"/>
              </a:ext>
            </a:extLst>
          </p:cNvPr>
          <p:cNvSpPr>
            <a:spLocks noGrp="1"/>
          </p:cNvSpPr>
          <p:nvPr>
            <p:ph type="dt" sz="half" idx="10"/>
          </p:nvPr>
        </p:nvSpPr>
        <p:spPr/>
        <p:txBody>
          <a:bodyPr/>
          <a:lstStyle/>
          <a:p>
            <a:fld id="{4D8F36E1-9596-4E98-8786-4A17C5D29C65}" type="datetimeFigureOut">
              <a:rPr lang="en-US" smtClean="0"/>
              <a:pPr/>
              <a:t>12/7/2019</a:t>
            </a:fld>
            <a:endParaRPr lang="en-US" dirty="0"/>
          </a:p>
        </p:txBody>
      </p:sp>
      <p:sp>
        <p:nvSpPr>
          <p:cNvPr id="5" name="Footer Placeholder 4">
            <a:extLst>
              <a:ext uri="{FF2B5EF4-FFF2-40B4-BE49-F238E27FC236}">
                <a16:creationId xmlns:a16="http://schemas.microsoft.com/office/drawing/2014/main" id="{8CD15A5B-E6E1-423B-BA56-B18A331C14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706474-A1CD-465D-9F76-EC6848FEE4C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0488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170C-6251-4211-8E67-5C55936F75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AB24D6-67D2-4DA4-A25F-61BD72DFB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9A30E4-CCB0-4D44-A3C1-975E14950C7A}"/>
              </a:ext>
            </a:extLst>
          </p:cNvPr>
          <p:cNvSpPr>
            <a:spLocks noGrp="1"/>
          </p:cNvSpPr>
          <p:nvPr>
            <p:ph type="dt" sz="half" idx="10"/>
          </p:nvPr>
        </p:nvSpPr>
        <p:spPr/>
        <p:txBody>
          <a:bodyPr/>
          <a:lstStyle/>
          <a:p>
            <a:fld id="{EE4D1A55-63BC-4BA2-9538-7DDEADA10621}" type="datetimeFigureOut">
              <a:rPr lang="en-US" smtClean="0"/>
              <a:t>12/7/2019</a:t>
            </a:fld>
            <a:endParaRPr lang="en-US" dirty="0"/>
          </a:p>
        </p:txBody>
      </p:sp>
      <p:sp>
        <p:nvSpPr>
          <p:cNvPr id="5" name="Footer Placeholder 4">
            <a:extLst>
              <a:ext uri="{FF2B5EF4-FFF2-40B4-BE49-F238E27FC236}">
                <a16:creationId xmlns:a16="http://schemas.microsoft.com/office/drawing/2014/main" id="{0A770D19-8A9C-4FF0-9ADB-F5CD79CE91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0FF758-041D-43B3-B390-B7D55ABC2A4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6007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976F-1F2E-465E-8507-56726DC43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E533E3-DFC5-449D-B835-C50DAA67D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EFD89-55BA-444F-B0BB-24E52F5AE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121E8-BEB4-48B3-B32B-A567D8C5E9A6}"/>
              </a:ext>
            </a:extLst>
          </p:cNvPr>
          <p:cNvSpPr>
            <a:spLocks noGrp="1"/>
          </p:cNvSpPr>
          <p:nvPr>
            <p:ph type="dt" sz="half" idx="10"/>
          </p:nvPr>
        </p:nvSpPr>
        <p:spPr/>
        <p:txBody>
          <a:bodyPr/>
          <a:lstStyle/>
          <a:p>
            <a:fld id="{66D01ABB-8821-4BF5-97A9-E1A66ACAEAA9}" type="datetimeFigureOut">
              <a:rPr lang="en-US" smtClean="0"/>
              <a:pPr/>
              <a:t>12/7/2019</a:t>
            </a:fld>
            <a:endParaRPr lang="en-US" dirty="0"/>
          </a:p>
        </p:txBody>
      </p:sp>
      <p:sp>
        <p:nvSpPr>
          <p:cNvPr id="6" name="Footer Placeholder 5">
            <a:extLst>
              <a:ext uri="{FF2B5EF4-FFF2-40B4-BE49-F238E27FC236}">
                <a16:creationId xmlns:a16="http://schemas.microsoft.com/office/drawing/2014/main" id="{D39BEC68-6631-4809-9383-E39246D698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90BBE3-70C8-48FD-8C56-42F9988857F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779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95AF-D7B7-48D0-A89D-37A75302AF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778936-35DE-4D9C-A9B5-13F5A3E78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3DFC7-8497-48B5-ADA9-9BA313D588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F2F63D-A17D-4397-9327-60744A0A9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DC8EC-C9FB-4580-8FE9-F122F0DE54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17D874-F390-42FD-A5B2-75AD4C343A00}"/>
              </a:ext>
            </a:extLst>
          </p:cNvPr>
          <p:cNvSpPr>
            <a:spLocks noGrp="1"/>
          </p:cNvSpPr>
          <p:nvPr>
            <p:ph type="dt" sz="half" idx="10"/>
          </p:nvPr>
        </p:nvSpPr>
        <p:spPr/>
        <p:txBody>
          <a:bodyPr/>
          <a:lstStyle/>
          <a:p>
            <a:fld id="{20C37B1C-D4A1-4A4F-A470-80868146AFC5}" type="datetimeFigureOut">
              <a:rPr lang="en-US" smtClean="0"/>
              <a:pPr/>
              <a:t>12/7/2019</a:t>
            </a:fld>
            <a:endParaRPr lang="en-US" dirty="0"/>
          </a:p>
        </p:txBody>
      </p:sp>
      <p:sp>
        <p:nvSpPr>
          <p:cNvPr id="8" name="Footer Placeholder 7">
            <a:extLst>
              <a:ext uri="{FF2B5EF4-FFF2-40B4-BE49-F238E27FC236}">
                <a16:creationId xmlns:a16="http://schemas.microsoft.com/office/drawing/2014/main" id="{A28257C3-5B45-4CD6-A915-049DF15757F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FCD53FB-E9EE-4C6A-8F64-84DD8DD1B95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6517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E1D8-886F-4417-A7A9-708A13909A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6922FC-83CA-4DE3-9CAB-B9C316506C2A}"/>
              </a:ext>
            </a:extLst>
          </p:cNvPr>
          <p:cNvSpPr>
            <a:spLocks noGrp="1"/>
          </p:cNvSpPr>
          <p:nvPr>
            <p:ph type="dt" sz="half" idx="10"/>
          </p:nvPr>
        </p:nvSpPr>
        <p:spPr/>
        <p:txBody>
          <a:bodyPr/>
          <a:lstStyle/>
          <a:p>
            <a:fld id="{6D31D1B9-F39E-471E-80A9-595CAA5664AD}" type="datetimeFigureOut">
              <a:rPr lang="en-US" smtClean="0"/>
              <a:pPr/>
              <a:t>12/7/2019</a:t>
            </a:fld>
            <a:endParaRPr lang="en-US" dirty="0"/>
          </a:p>
        </p:txBody>
      </p:sp>
      <p:sp>
        <p:nvSpPr>
          <p:cNvPr id="4" name="Footer Placeholder 3">
            <a:extLst>
              <a:ext uri="{FF2B5EF4-FFF2-40B4-BE49-F238E27FC236}">
                <a16:creationId xmlns:a16="http://schemas.microsoft.com/office/drawing/2014/main" id="{13C03CC3-332E-4AB2-81E8-2AB8532E1FA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BDC4F5B-0FA3-4FFD-B835-728FBB4B8F4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4052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B4B00-5CF3-425E-B36F-2A7B6172422F}"/>
              </a:ext>
            </a:extLst>
          </p:cNvPr>
          <p:cNvSpPr>
            <a:spLocks noGrp="1"/>
          </p:cNvSpPr>
          <p:nvPr>
            <p:ph type="dt" sz="half" idx="10"/>
          </p:nvPr>
        </p:nvSpPr>
        <p:spPr/>
        <p:txBody>
          <a:bodyPr/>
          <a:lstStyle/>
          <a:p>
            <a:fld id="{33FCEABC-E2B9-4606-A74F-CB06AF596887}" type="datetimeFigureOut">
              <a:rPr lang="en-US" smtClean="0"/>
              <a:pPr/>
              <a:t>12/7/2019</a:t>
            </a:fld>
            <a:endParaRPr lang="en-US" dirty="0"/>
          </a:p>
        </p:txBody>
      </p:sp>
      <p:sp>
        <p:nvSpPr>
          <p:cNvPr id="3" name="Footer Placeholder 2">
            <a:extLst>
              <a:ext uri="{FF2B5EF4-FFF2-40B4-BE49-F238E27FC236}">
                <a16:creationId xmlns:a16="http://schemas.microsoft.com/office/drawing/2014/main" id="{7F4B02B8-3C74-40A4-A511-76F9DD41E1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6A93ABE-CA76-4CC6-8726-7A1DFBA03C7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911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DF57-D655-4907-9B59-E73AEA0DF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CC305F-73F0-4DD8-9BF8-566CC6C1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D59DCE-CDAF-4AFB-AF75-86F8C33D2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FB284-0F8A-450E-AAA4-8DB0E820C45D}"/>
              </a:ext>
            </a:extLst>
          </p:cNvPr>
          <p:cNvSpPr>
            <a:spLocks noGrp="1"/>
          </p:cNvSpPr>
          <p:nvPr>
            <p:ph type="dt" sz="half" idx="10"/>
          </p:nvPr>
        </p:nvSpPr>
        <p:spPr/>
        <p:txBody>
          <a:bodyPr/>
          <a:lstStyle/>
          <a:p>
            <a:fld id="{FA8850A0-01A3-4F4E-AA52-F716A9BFD4EB}" type="datetimeFigureOut">
              <a:rPr lang="en-US" smtClean="0"/>
              <a:pPr/>
              <a:t>12/7/2019</a:t>
            </a:fld>
            <a:endParaRPr lang="en-US" dirty="0"/>
          </a:p>
        </p:txBody>
      </p:sp>
      <p:sp>
        <p:nvSpPr>
          <p:cNvPr id="6" name="Footer Placeholder 5">
            <a:extLst>
              <a:ext uri="{FF2B5EF4-FFF2-40B4-BE49-F238E27FC236}">
                <a16:creationId xmlns:a16="http://schemas.microsoft.com/office/drawing/2014/main" id="{67EFE6C1-3A33-43CC-99D0-07349076F9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A58A53-0E83-4471-8ABE-5AEDCBC0655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276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12/7/2019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D241-7CC5-4D1B-AF6D-FB4D0C6EC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84D0A-D55C-4922-B2CB-B81B028DE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74D89-4ABD-40E6-A62E-D6094DBF0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86C68-F45F-4B9A-B8AC-BC6CD23E75E2}"/>
              </a:ext>
            </a:extLst>
          </p:cNvPr>
          <p:cNvSpPr>
            <a:spLocks noGrp="1"/>
          </p:cNvSpPr>
          <p:nvPr>
            <p:ph type="dt" sz="half" idx="10"/>
          </p:nvPr>
        </p:nvSpPr>
        <p:spPr/>
        <p:txBody>
          <a:bodyPr/>
          <a:lstStyle/>
          <a:p>
            <a:fld id="{E5811CCA-BB49-46C7-A0E2-F42339750F9A}" type="datetimeFigureOut">
              <a:rPr lang="en-US" smtClean="0"/>
              <a:t>12/7/2019</a:t>
            </a:fld>
            <a:endParaRPr lang="en-US" dirty="0"/>
          </a:p>
        </p:txBody>
      </p:sp>
      <p:sp>
        <p:nvSpPr>
          <p:cNvPr id="6" name="Footer Placeholder 5">
            <a:extLst>
              <a:ext uri="{FF2B5EF4-FFF2-40B4-BE49-F238E27FC236}">
                <a16:creationId xmlns:a16="http://schemas.microsoft.com/office/drawing/2014/main" id="{C6D9AE3E-F44A-4E3A-ADCC-5DDD04ED77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B476C7-0029-4C79-ADFC-C7F0EDC28D2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7982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C09E-0939-4914-9161-2314C9EC1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8213BB-3D58-4B21-8CA1-2E1C010B8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1A6D4-A025-4263-8A1F-CDF1F2119DF5}"/>
              </a:ext>
            </a:extLst>
          </p:cNvPr>
          <p:cNvSpPr>
            <a:spLocks noGrp="1"/>
          </p:cNvSpPr>
          <p:nvPr>
            <p:ph type="dt" sz="half" idx="10"/>
          </p:nvPr>
        </p:nvSpPr>
        <p:spPr/>
        <p:txBody>
          <a:bodyPr/>
          <a:lstStyle/>
          <a:p>
            <a:fld id="{FB075A7A-4A9A-410F-B848-AB998ACC9419}" type="datetimeFigureOut">
              <a:rPr lang="en-US" smtClean="0"/>
              <a:pPr/>
              <a:t>12/7/2019</a:t>
            </a:fld>
            <a:endParaRPr lang="en-US" dirty="0"/>
          </a:p>
        </p:txBody>
      </p:sp>
      <p:sp>
        <p:nvSpPr>
          <p:cNvPr id="5" name="Footer Placeholder 4">
            <a:extLst>
              <a:ext uri="{FF2B5EF4-FFF2-40B4-BE49-F238E27FC236}">
                <a16:creationId xmlns:a16="http://schemas.microsoft.com/office/drawing/2014/main" id="{A3C6379C-DA3C-4175-985E-F9711C2EA8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470446-AE8E-4C7C-BE01-9A7E78C1DD0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55604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7452D-F31F-4E45-BB93-3215407BA7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D690FE-6B01-4954-A477-44E079CBF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7DE9B-49E3-41C3-AFAC-987FCF5B20B9}"/>
              </a:ext>
            </a:extLst>
          </p:cNvPr>
          <p:cNvSpPr>
            <a:spLocks noGrp="1"/>
          </p:cNvSpPr>
          <p:nvPr>
            <p:ph type="dt" sz="half" idx="10"/>
          </p:nvPr>
        </p:nvSpPr>
        <p:spPr/>
        <p:txBody>
          <a:bodyPr/>
          <a:lstStyle/>
          <a:p>
            <a:fld id="{AA5F3E88-2D66-4D17-B0FA-EA13CB20B2FF}" type="datetimeFigureOut">
              <a:rPr lang="en-US" smtClean="0"/>
              <a:pPr/>
              <a:t>12/7/2019</a:t>
            </a:fld>
            <a:endParaRPr lang="en-US" dirty="0"/>
          </a:p>
        </p:txBody>
      </p:sp>
      <p:sp>
        <p:nvSpPr>
          <p:cNvPr id="5" name="Footer Placeholder 4">
            <a:extLst>
              <a:ext uri="{FF2B5EF4-FFF2-40B4-BE49-F238E27FC236}">
                <a16:creationId xmlns:a16="http://schemas.microsoft.com/office/drawing/2014/main" id="{3BB8032C-EB00-4FC5-8DB5-CA86D23799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6B3D7-368C-4FAF-8E0F-BD0AF4F5059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273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12/7/2019</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12/7/2019</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12/7/2019</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12/7/2019</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12/7/2019</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12/7/2019</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12/7/2019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12/7/2019</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B2184F-98A6-471B-A4BE-450EBB890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3FDED4-FC38-4F07-A7DC-CE20C4B84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A8D56-CFE8-4544-B135-C0BC0046B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05CAA-4E5A-4223-BD55-C5D2841AC9EF}" type="datetimeFigureOut">
              <a:rPr lang="en-US" smtClean="0"/>
              <a:t>12/7/2019</a:t>
            </a:fld>
            <a:endParaRPr lang="en-US" dirty="0"/>
          </a:p>
        </p:txBody>
      </p:sp>
      <p:sp>
        <p:nvSpPr>
          <p:cNvPr id="5" name="Footer Placeholder 4">
            <a:extLst>
              <a:ext uri="{FF2B5EF4-FFF2-40B4-BE49-F238E27FC236}">
                <a16:creationId xmlns:a16="http://schemas.microsoft.com/office/drawing/2014/main" id="{FF740407-BB85-470C-9C09-A1D4C02E3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E713666-4D01-4E6A-A9BB-8C3998F08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534532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5.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jpe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BFCDB3-13C4-4D69-848D-3F1F4D6B8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C2B9599-6E7A-4DD2-B13A-B4F68A135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E377648-1ED1-4112-805B-16C14CE99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a:extLst>
              <a:ext uri="{FF2B5EF4-FFF2-40B4-BE49-F238E27FC236}">
                <a16:creationId xmlns:a16="http://schemas.microsoft.com/office/drawing/2014/main" id="{D63B59CB-289C-4850-A932-358B9E412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sp>
      <p:sp>
        <p:nvSpPr>
          <p:cNvPr id="32" name="Rectangle 31">
            <a:extLst>
              <a:ext uri="{FF2B5EF4-FFF2-40B4-BE49-F238E27FC236}">
                <a16:creationId xmlns:a16="http://schemas.microsoft.com/office/drawing/2014/main" id="{98867647-07B7-4265-832F-DE0E80979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516AC468-2C3D-4337-A9A2-81175F6D5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73262-74DB-4FD1-9625-E4616CF01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F3D15D-CB95-47AD-87F5-9CFF84F615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8560024" y="1442916"/>
            <a:ext cx="3238829" cy="3252231"/>
          </a:xfrm>
        </p:spPr>
        <p:txBody>
          <a:bodyPr>
            <a:normAutofit/>
          </a:bodyPr>
          <a:lstStyle/>
          <a:p>
            <a:r>
              <a:rPr lang="en-US" sz="4800" dirty="0">
                <a:solidFill>
                  <a:srgbClr val="FFFFFF"/>
                </a:solidFill>
              </a:rPr>
              <a:t>Project 2</a:t>
            </a:r>
          </a:p>
        </p:txBody>
      </p:sp>
      <p:sp>
        <p:nvSpPr>
          <p:cNvPr id="7" name="Subtitle 6">
            <a:extLst>
              <a:ext uri="{FF2B5EF4-FFF2-40B4-BE49-F238E27FC236}">
                <a16:creationId xmlns:a16="http://schemas.microsoft.com/office/drawing/2014/main" id="{2048EE7C-B77F-4E59-88A7-DD66337BB69C}"/>
              </a:ext>
            </a:extLst>
          </p:cNvPr>
          <p:cNvSpPr>
            <a:spLocks noGrp="1"/>
          </p:cNvSpPr>
          <p:nvPr>
            <p:ph type="subTitle" idx="1"/>
          </p:nvPr>
        </p:nvSpPr>
        <p:spPr>
          <a:xfrm>
            <a:off x="8560024" y="4708186"/>
            <a:ext cx="3238829" cy="1496816"/>
          </a:xfrm>
        </p:spPr>
        <p:txBody>
          <a:bodyPr>
            <a:normAutofit/>
          </a:bodyPr>
          <a:lstStyle/>
          <a:p>
            <a:r>
              <a:rPr lang="en-US" sz="1400" dirty="0">
                <a:solidFill>
                  <a:srgbClr val="FFFFFF"/>
                </a:solidFill>
              </a:rPr>
              <a:t>By: Jerry Contreras</a:t>
            </a:r>
          </a:p>
          <a:p>
            <a:endParaRPr lang="en-US" sz="1400" dirty="0">
              <a:solidFill>
                <a:srgbClr val="FFFFFF"/>
              </a:solidFill>
            </a:endParaRPr>
          </a:p>
        </p:txBody>
      </p:sp>
      <p:pic>
        <p:nvPicPr>
          <p:cNvPr id="3" name="Picture 2">
            <a:extLst>
              <a:ext uri="{FF2B5EF4-FFF2-40B4-BE49-F238E27FC236}">
                <a16:creationId xmlns:a16="http://schemas.microsoft.com/office/drawing/2014/main" id="{AA037A0F-5911-4173-A84C-AFDC61D09446}"/>
              </a:ext>
            </a:extLst>
          </p:cNvPr>
          <p:cNvPicPr>
            <a:picLocks noChangeAspect="1"/>
          </p:cNvPicPr>
          <p:nvPr/>
        </p:nvPicPr>
        <p:blipFill>
          <a:blip r:embed="rId3"/>
          <a:stretch>
            <a:fillRect/>
          </a:stretch>
        </p:blipFill>
        <p:spPr>
          <a:xfrm>
            <a:off x="965790" y="2344383"/>
            <a:ext cx="6233428" cy="2169233"/>
          </a:xfrm>
          <a:prstGeom prst="rect">
            <a:avLst/>
          </a:prstGeom>
        </p:spPr>
      </p:pic>
    </p:spTree>
    <p:extLst>
      <p:ext uri="{BB962C8B-B14F-4D97-AF65-F5344CB8AC3E}">
        <p14:creationId xmlns:p14="http://schemas.microsoft.com/office/powerpoint/2010/main" val="7557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1066800" y="642594"/>
            <a:ext cx="10058400" cy="1371600"/>
          </a:xfrm>
        </p:spPr>
        <p:txBody>
          <a:bodyPr>
            <a:normAutofit/>
          </a:bodyPr>
          <a:lstStyle/>
          <a:p>
            <a:pPr algn="ctr">
              <a:tabLst>
                <a:tab pos="4119563" algn="l"/>
              </a:tabLst>
            </a:pPr>
            <a:r>
              <a:rPr lang="en-US" dirty="0"/>
              <a:t>Outline Coverage</a:t>
            </a:r>
          </a:p>
        </p:txBody>
      </p:sp>
      <p:graphicFrame>
        <p:nvGraphicFramePr>
          <p:cNvPr id="9" name="Content Placeholder 8" descr="Smart Art Icons">
            <a:extLst>
              <a:ext uri="{FF2B5EF4-FFF2-40B4-BE49-F238E27FC236}">
                <a16:creationId xmlns:a16="http://schemas.microsoft.com/office/drawing/2014/main" id="{8FF6EDB8-0D3A-4193-BDFE-DD56CEA7DAB2}"/>
              </a:ext>
            </a:extLst>
          </p:cNvPr>
          <p:cNvGraphicFramePr>
            <a:graphicFrameLocks noGrp="1"/>
          </p:cNvGraphicFramePr>
          <p:nvPr>
            <p:ph idx="1"/>
            <p:extLst>
              <p:ext uri="{D42A27DB-BD31-4B8C-83A1-F6EECF244321}">
                <p14:modId xmlns:p14="http://schemas.microsoft.com/office/powerpoint/2010/main" val="357074551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679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763E74-B111-4F0A-990A-DC546EDB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9261977-BEC4-4705-BB60-C4C0C7471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61F1EFE-E608-4FCB-8DBB-12FA3AC1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ln w="6350" cap="flat" cmpd="sng" algn="ctr">
            <a:noFill/>
            <a:prstDash val="solid"/>
          </a:ln>
          <a:effectLst>
            <a:outerShdw blurRad="50800" algn="ctr" rotWithShape="0">
              <a:prstClr val="black">
                <a:alpha val="66000"/>
              </a:prstClr>
            </a:outerShdw>
            <a:softEdge rad="0"/>
          </a:effectLst>
        </p:spPr>
      </p:sp>
      <p:sp useBgFill="1">
        <p:nvSpPr>
          <p:cNvPr id="17" name="Rectangle 16">
            <a:extLst>
              <a:ext uri="{FF2B5EF4-FFF2-40B4-BE49-F238E27FC236}">
                <a16:creationId xmlns:a16="http://schemas.microsoft.com/office/drawing/2014/main" id="{4C7DD595-7EA3-45FF-B181-2B606353F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65000"/>
                <a:lumOff val="35000"/>
              </a:schemeClr>
            </a:solidFill>
            <a:prstDash val="solid"/>
            <a:miter lim="800000"/>
          </a:ln>
          <a:effectLst/>
        </p:spPr>
      </p:sp>
      <p:sp>
        <p:nvSpPr>
          <p:cNvPr id="19" name="Rectangle 18">
            <a:extLst>
              <a:ext uri="{FF2B5EF4-FFF2-40B4-BE49-F238E27FC236}">
                <a16:creationId xmlns:a16="http://schemas.microsoft.com/office/drawing/2014/main" id="{848B10FE-6408-43F6-9A62-B98F2DB0F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971" y="-1"/>
            <a:ext cx="4025029" cy="6858000"/>
          </a:xfrm>
          <a:prstGeom prst="rect">
            <a:avLst/>
          </a:prstGeom>
          <a:blipFill dpi="0" rotWithShape="1">
            <a:blip r:embed="rId3">
              <a:alphaModFix amt="1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660188" y="643464"/>
            <a:ext cx="3453657" cy="5571071"/>
          </a:xfrm>
        </p:spPr>
        <p:txBody>
          <a:bodyPr>
            <a:normAutofit/>
          </a:bodyPr>
          <a:lstStyle/>
          <a:p>
            <a:r>
              <a:rPr lang="en-US" sz="4400" dirty="0">
                <a:solidFill>
                  <a:srgbClr val="FFFFFF"/>
                </a:solidFill>
              </a:rPr>
              <a:t>Purchasing</a:t>
            </a:r>
          </a:p>
        </p:txBody>
      </p:sp>
      <p:pic>
        <p:nvPicPr>
          <p:cNvPr id="4" name="Content Placeholder 3">
            <a:extLst>
              <a:ext uri="{FF2B5EF4-FFF2-40B4-BE49-F238E27FC236}">
                <a16:creationId xmlns:a16="http://schemas.microsoft.com/office/drawing/2014/main" id="{1C67728C-0D0F-42CB-AD47-BDEFFD3263AA}"/>
              </a:ext>
            </a:extLst>
          </p:cNvPr>
          <p:cNvPicPr>
            <a:picLocks noGrp="1" noChangeAspect="1"/>
          </p:cNvPicPr>
          <p:nvPr>
            <p:ph idx="1"/>
          </p:nvPr>
        </p:nvPicPr>
        <p:blipFill>
          <a:blip r:embed="rId4"/>
          <a:stretch>
            <a:fillRect/>
          </a:stretch>
        </p:blipFill>
        <p:spPr>
          <a:xfrm>
            <a:off x="825610" y="872965"/>
            <a:ext cx="6439425" cy="2773036"/>
          </a:xfrm>
          <a:prstGeom prst="rect">
            <a:avLst/>
          </a:prstGeom>
        </p:spPr>
      </p:pic>
      <p:sp>
        <p:nvSpPr>
          <p:cNvPr id="5" name="TextBox 4">
            <a:extLst>
              <a:ext uri="{FF2B5EF4-FFF2-40B4-BE49-F238E27FC236}">
                <a16:creationId xmlns:a16="http://schemas.microsoft.com/office/drawing/2014/main" id="{F67AEA51-0A5E-449D-987D-CD619C487C49}"/>
              </a:ext>
            </a:extLst>
          </p:cNvPr>
          <p:cNvSpPr txBox="1"/>
          <p:nvPr/>
        </p:nvSpPr>
        <p:spPr>
          <a:xfrm>
            <a:off x="906585" y="3970215"/>
            <a:ext cx="6266852" cy="1754326"/>
          </a:xfrm>
          <a:prstGeom prst="rect">
            <a:avLst/>
          </a:prstGeom>
          <a:noFill/>
        </p:spPr>
        <p:txBody>
          <a:bodyPr wrap="square" rtlCol="0">
            <a:spAutoFit/>
          </a:bodyPr>
          <a:lstStyle/>
          <a:p>
            <a:r>
              <a:rPr lang="en-US" dirty="0"/>
              <a:t>They were 16 documents returned for purchased item bought from vendors between 12/01/13 – 12/30/13, that had a 0 rejected quantity rate. These documents represent dependable vendors during the end of the year, and we should continue to have good relations with them for the upcoming years.</a:t>
            </a:r>
          </a:p>
        </p:txBody>
      </p:sp>
    </p:spTree>
    <p:extLst>
      <p:ext uri="{BB962C8B-B14F-4D97-AF65-F5344CB8AC3E}">
        <p14:creationId xmlns:p14="http://schemas.microsoft.com/office/powerpoint/2010/main" val="41127729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4E3C025-1190-490D-A7E8-FBB16A2CA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106E57-42AD-4803-8DA8-AA87F53BC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730" y="311577"/>
            <a:ext cx="8531352"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A668FB66-7DA2-4943-B38E-6DE102F0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sz="2800">
                <a:solidFill>
                  <a:srgbClr val="FFFFFF"/>
                </a:solidFill>
              </a:rPr>
              <a:t>Purchasing</a:t>
            </a:r>
          </a:p>
        </p:txBody>
      </p:sp>
      <p:pic>
        <p:nvPicPr>
          <p:cNvPr id="8" name="Picture 7">
            <a:extLst>
              <a:ext uri="{FF2B5EF4-FFF2-40B4-BE49-F238E27FC236}">
                <a16:creationId xmlns:a16="http://schemas.microsoft.com/office/drawing/2014/main" id="{CAD74744-2A14-4369-87D9-CBA0797E6284}"/>
              </a:ext>
            </a:extLst>
          </p:cNvPr>
          <p:cNvPicPr>
            <a:picLocks noChangeAspect="1"/>
          </p:cNvPicPr>
          <p:nvPr/>
        </p:nvPicPr>
        <p:blipFill rotWithShape="1">
          <a:blip r:embed="rId3"/>
          <a:srcRect l="2451" r="14217"/>
          <a:stretch/>
        </p:blipFill>
        <p:spPr>
          <a:xfrm>
            <a:off x="487321" y="476169"/>
            <a:ext cx="8202168" cy="6053328"/>
          </a:xfrm>
          <a:prstGeom prst="rect">
            <a:avLst/>
          </a:prstGeom>
        </p:spPr>
      </p:pic>
      <p:sp>
        <p:nvSpPr>
          <p:cNvPr id="10" name="Content Placeholder 9">
            <a:extLst>
              <a:ext uri="{FF2B5EF4-FFF2-40B4-BE49-F238E27FC236}">
                <a16:creationId xmlns:a16="http://schemas.microsoft.com/office/drawing/2014/main" id="{44C8DBCC-69D3-4D1F-8F3D-3263B801E94E}"/>
              </a:ext>
            </a:extLst>
          </p:cNvPr>
          <p:cNvSpPr>
            <a:spLocks noGrp="1"/>
          </p:cNvSpPr>
          <p:nvPr>
            <p:ph idx="1"/>
          </p:nvPr>
        </p:nvSpPr>
        <p:spPr>
          <a:xfrm>
            <a:off x="9018673" y="2149813"/>
            <a:ext cx="2615607" cy="4046706"/>
          </a:xfrm>
        </p:spPr>
        <p:txBody>
          <a:bodyPr vert="horz" lIns="91440" tIns="45720" rIns="91440" bIns="45720" rtlCol="0">
            <a:normAutofit/>
          </a:bodyPr>
          <a:lstStyle/>
          <a:p>
            <a:pPr>
              <a:buClr>
                <a:schemeClr val="tx1">
                  <a:lumMod val="85000"/>
                  <a:lumOff val="15000"/>
                </a:schemeClr>
              </a:buClr>
              <a:buFont typeface="Garamond" pitchFamily="18" charset="0"/>
              <a:buChar char="◦"/>
            </a:pPr>
            <a:r>
              <a:rPr lang="en-US" sz="1400" dirty="0">
                <a:solidFill>
                  <a:srgbClr val="FFFFFF"/>
                </a:solidFill>
              </a:rPr>
              <a:t>We have lots of vendors that are far away from our headquarters (Washington), maybe we might should consider other vendors closer than that maybe aren’t as notorious but this would significant reduce shipping cost over long periods of time.</a:t>
            </a:r>
          </a:p>
          <a:p>
            <a:pPr>
              <a:buClr>
                <a:schemeClr val="tx1">
                  <a:lumMod val="85000"/>
                  <a:lumOff val="15000"/>
                </a:schemeClr>
              </a:buClr>
              <a:buFont typeface="Garamond" pitchFamily="18" charset="0"/>
              <a:buChar char="◦"/>
            </a:pPr>
            <a:endParaRPr lang="en-US" sz="1400" dirty="0">
              <a:solidFill>
                <a:srgbClr val="FFFFFF"/>
              </a:solidFill>
            </a:endParaRPr>
          </a:p>
        </p:txBody>
      </p:sp>
      <p:pic>
        <p:nvPicPr>
          <p:cNvPr id="12" name="Picture 11">
            <a:extLst>
              <a:ext uri="{FF2B5EF4-FFF2-40B4-BE49-F238E27FC236}">
                <a16:creationId xmlns:a16="http://schemas.microsoft.com/office/drawing/2014/main" id="{F6E8D8E4-A26B-47F6-B901-D4ED9E2506A5}"/>
              </a:ext>
            </a:extLst>
          </p:cNvPr>
          <p:cNvPicPr>
            <a:picLocks noChangeAspect="1"/>
          </p:cNvPicPr>
          <p:nvPr/>
        </p:nvPicPr>
        <p:blipFill>
          <a:blip r:embed="rId4"/>
          <a:stretch>
            <a:fillRect/>
          </a:stretch>
        </p:blipFill>
        <p:spPr>
          <a:xfrm>
            <a:off x="9280028" y="724283"/>
            <a:ext cx="2486025" cy="361950"/>
          </a:xfrm>
          <a:prstGeom prst="rect">
            <a:avLst/>
          </a:prstGeom>
        </p:spPr>
      </p:pic>
    </p:spTree>
    <p:extLst>
      <p:ext uri="{BB962C8B-B14F-4D97-AF65-F5344CB8AC3E}">
        <p14:creationId xmlns:p14="http://schemas.microsoft.com/office/powerpoint/2010/main" val="215686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0EB2702-1FAF-4EB5-86DB-F88AC0136FD1}"/>
              </a:ext>
            </a:extLst>
          </p:cNvPr>
          <p:cNvPicPr>
            <a:picLocks noChangeAspect="1"/>
          </p:cNvPicPr>
          <p:nvPr/>
        </p:nvPicPr>
        <p:blipFill>
          <a:blip r:embed="rId3"/>
          <a:stretch>
            <a:fillRect/>
          </a:stretch>
        </p:blipFill>
        <p:spPr>
          <a:xfrm>
            <a:off x="3294814" y="4761215"/>
            <a:ext cx="8897186" cy="2095550"/>
          </a:xfrm>
          <a:prstGeom prst="rect">
            <a:avLst/>
          </a:prstGeom>
          <a:solidFill>
            <a:schemeClr val="accent1">
              <a:alpha val="0"/>
            </a:schemeClr>
          </a:solidFill>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9018673" y="-749869"/>
            <a:ext cx="2705100" cy="1499738"/>
          </a:xfrm>
        </p:spPr>
        <p:txBody>
          <a:bodyPr vert="horz" lIns="91440" tIns="45720" rIns="91440" bIns="45720" rtlCol="0" anchor="b">
            <a:normAutofit/>
          </a:bodyPr>
          <a:lstStyle/>
          <a:p>
            <a:r>
              <a:rPr lang="en-US" sz="2800" dirty="0"/>
              <a:t>In-House Metrics</a:t>
            </a:r>
            <a:r>
              <a:rPr lang="en-US" sz="2800" dirty="0">
                <a:solidFill>
                  <a:srgbClr val="FFFFFF"/>
                </a:solidFill>
              </a:rPr>
              <a:t> </a:t>
            </a:r>
          </a:p>
        </p:txBody>
      </p:sp>
      <p:pic>
        <p:nvPicPr>
          <p:cNvPr id="4" name="Picture 3">
            <a:extLst>
              <a:ext uri="{FF2B5EF4-FFF2-40B4-BE49-F238E27FC236}">
                <a16:creationId xmlns:a16="http://schemas.microsoft.com/office/drawing/2014/main" id="{FDA5DDF4-9282-4DF4-8D8E-899484AB05DC}"/>
              </a:ext>
            </a:extLst>
          </p:cNvPr>
          <p:cNvPicPr>
            <a:picLocks noChangeAspect="1"/>
          </p:cNvPicPr>
          <p:nvPr/>
        </p:nvPicPr>
        <p:blipFill>
          <a:blip r:embed="rId4"/>
          <a:stretch>
            <a:fillRect/>
          </a:stretch>
        </p:blipFill>
        <p:spPr>
          <a:xfrm>
            <a:off x="312572" y="276857"/>
            <a:ext cx="2860756" cy="6254572"/>
          </a:xfrm>
          <a:prstGeom prst="rect">
            <a:avLst/>
          </a:prstGeom>
        </p:spPr>
      </p:pic>
      <p:pic>
        <p:nvPicPr>
          <p:cNvPr id="5" name="Picture 4">
            <a:extLst>
              <a:ext uri="{FF2B5EF4-FFF2-40B4-BE49-F238E27FC236}">
                <a16:creationId xmlns:a16="http://schemas.microsoft.com/office/drawing/2014/main" id="{28EAF350-8378-4687-87A0-84973479F5FF}"/>
              </a:ext>
            </a:extLst>
          </p:cNvPr>
          <p:cNvPicPr>
            <a:picLocks noChangeAspect="1"/>
          </p:cNvPicPr>
          <p:nvPr/>
        </p:nvPicPr>
        <p:blipFill>
          <a:blip r:embed="rId5"/>
          <a:stretch>
            <a:fillRect/>
          </a:stretch>
        </p:blipFill>
        <p:spPr>
          <a:xfrm>
            <a:off x="5158539" y="582107"/>
            <a:ext cx="3209925" cy="4305300"/>
          </a:xfrm>
          <a:prstGeom prst="rect">
            <a:avLst/>
          </a:prstGeom>
        </p:spPr>
      </p:pic>
      <p:pic>
        <p:nvPicPr>
          <p:cNvPr id="6" name="Picture 5">
            <a:extLst>
              <a:ext uri="{FF2B5EF4-FFF2-40B4-BE49-F238E27FC236}">
                <a16:creationId xmlns:a16="http://schemas.microsoft.com/office/drawing/2014/main" id="{AD7E8BF7-B7EB-4800-9FBA-E3E286E2690B}"/>
              </a:ext>
            </a:extLst>
          </p:cNvPr>
          <p:cNvPicPr>
            <a:picLocks noChangeAspect="1"/>
          </p:cNvPicPr>
          <p:nvPr/>
        </p:nvPicPr>
        <p:blipFill>
          <a:blip r:embed="rId6"/>
          <a:stretch>
            <a:fillRect/>
          </a:stretch>
        </p:blipFill>
        <p:spPr>
          <a:xfrm>
            <a:off x="5337255" y="368788"/>
            <a:ext cx="2705100" cy="266700"/>
          </a:xfrm>
          <a:prstGeom prst="rect">
            <a:avLst/>
          </a:prstGeom>
        </p:spPr>
      </p:pic>
      <p:pic>
        <p:nvPicPr>
          <p:cNvPr id="7" name="Picture 6">
            <a:extLst>
              <a:ext uri="{FF2B5EF4-FFF2-40B4-BE49-F238E27FC236}">
                <a16:creationId xmlns:a16="http://schemas.microsoft.com/office/drawing/2014/main" id="{1A56FEE0-CFD7-4028-A6E7-433C2C14A176}"/>
              </a:ext>
            </a:extLst>
          </p:cNvPr>
          <p:cNvPicPr>
            <a:picLocks noChangeAspect="1"/>
          </p:cNvPicPr>
          <p:nvPr/>
        </p:nvPicPr>
        <p:blipFill>
          <a:blip r:embed="rId7"/>
          <a:stretch>
            <a:fillRect/>
          </a:stretch>
        </p:blipFill>
        <p:spPr>
          <a:xfrm>
            <a:off x="1165262" y="61560"/>
            <a:ext cx="9848850" cy="247650"/>
          </a:xfrm>
          <a:prstGeom prst="rect">
            <a:avLst/>
          </a:prstGeom>
        </p:spPr>
      </p:pic>
      <p:cxnSp>
        <p:nvCxnSpPr>
          <p:cNvPr id="11" name="Straight Arrow Connector 10">
            <a:extLst>
              <a:ext uri="{FF2B5EF4-FFF2-40B4-BE49-F238E27FC236}">
                <a16:creationId xmlns:a16="http://schemas.microsoft.com/office/drawing/2014/main" id="{E8BF11A4-123A-4466-8D6F-15BD3709B2E6}"/>
              </a:ext>
            </a:extLst>
          </p:cNvPr>
          <p:cNvCxnSpPr>
            <a:cxnSpLocks/>
            <a:endCxn id="21" idx="1"/>
          </p:cNvCxnSpPr>
          <p:nvPr/>
        </p:nvCxnSpPr>
        <p:spPr>
          <a:xfrm flipV="1">
            <a:off x="1768618" y="506978"/>
            <a:ext cx="2402771" cy="6212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B10F06-4841-4901-AC8F-F113A9AE6BBF}"/>
              </a:ext>
            </a:extLst>
          </p:cNvPr>
          <p:cNvCxnSpPr>
            <a:cxnSpLocks/>
          </p:cNvCxnSpPr>
          <p:nvPr/>
        </p:nvCxnSpPr>
        <p:spPr>
          <a:xfrm flipV="1">
            <a:off x="1742950" y="645168"/>
            <a:ext cx="2428439" cy="360528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A9CDD9F-136D-4075-91CC-075D82160EF2}"/>
              </a:ext>
            </a:extLst>
          </p:cNvPr>
          <p:cNvSpPr txBox="1"/>
          <p:nvPr/>
        </p:nvSpPr>
        <p:spPr>
          <a:xfrm>
            <a:off x="0" y="32275"/>
            <a:ext cx="2972361" cy="261610"/>
          </a:xfrm>
          <a:prstGeom prst="rect">
            <a:avLst/>
          </a:prstGeom>
          <a:noFill/>
        </p:spPr>
        <p:txBody>
          <a:bodyPr wrap="square" rtlCol="0">
            <a:spAutoFit/>
          </a:bodyPr>
          <a:lstStyle/>
          <a:p>
            <a:r>
              <a:rPr lang="en-US" sz="1050" u="sng" dirty="0"/>
              <a:t>MongoDB Query 1:</a:t>
            </a:r>
          </a:p>
        </p:txBody>
      </p:sp>
      <p:sp>
        <p:nvSpPr>
          <p:cNvPr id="21" name="TextBox 20">
            <a:extLst>
              <a:ext uri="{FF2B5EF4-FFF2-40B4-BE49-F238E27FC236}">
                <a16:creationId xmlns:a16="http://schemas.microsoft.com/office/drawing/2014/main" id="{ADAD8299-275F-4AA5-85B6-EB3E4979FD16}"/>
              </a:ext>
            </a:extLst>
          </p:cNvPr>
          <p:cNvSpPr txBox="1"/>
          <p:nvPr/>
        </p:nvSpPr>
        <p:spPr>
          <a:xfrm>
            <a:off x="4171389" y="376173"/>
            <a:ext cx="2972361" cy="261610"/>
          </a:xfrm>
          <a:prstGeom prst="rect">
            <a:avLst/>
          </a:prstGeom>
          <a:noFill/>
        </p:spPr>
        <p:txBody>
          <a:bodyPr wrap="square" rtlCol="0">
            <a:spAutoFit/>
          </a:bodyPr>
          <a:lstStyle/>
          <a:p>
            <a:r>
              <a:rPr lang="en-US" sz="1050" u="sng" dirty="0"/>
              <a:t>MongoDB Query 2:</a:t>
            </a:r>
          </a:p>
        </p:txBody>
      </p:sp>
      <p:sp>
        <p:nvSpPr>
          <p:cNvPr id="10" name="Content Placeholder 9">
            <a:extLst>
              <a:ext uri="{FF2B5EF4-FFF2-40B4-BE49-F238E27FC236}">
                <a16:creationId xmlns:a16="http://schemas.microsoft.com/office/drawing/2014/main" id="{44C8DBCC-69D3-4D1F-8F3D-3263B801E94E}"/>
              </a:ext>
            </a:extLst>
          </p:cNvPr>
          <p:cNvSpPr>
            <a:spLocks noGrp="1"/>
          </p:cNvSpPr>
          <p:nvPr>
            <p:ph idx="1"/>
          </p:nvPr>
        </p:nvSpPr>
        <p:spPr>
          <a:xfrm>
            <a:off x="8903431" y="683029"/>
            <a:ext cx="2615607" cy="4381616"/>
          </a:xfrm>
        </p:spPr>
        <p:txBody>
          <a:bodyPr vert="horz" lIns="91440" tIns="45720" rIns="91440" bIns="45720" rtlCol="0">
            <a:normAutofit fontScale="92500"/>
          </a:bodyPr>
          <a:lstStyle/>
          <a:p>
            <a:pPr>
              <a:buClr>
                <a:schemeClr val="tx1">
                  <a:lumMod val="85000"/>
                  <a:lumOff val="15000"/>
                </a:schemeClr>
              </a:buClr>
              <a:buFontTx/>
              <a:buChar char="-"/>
            </a:pPr>
            <a:r>
              <a:rPr lang="en-US" sz="1400" dirty="0"/>
              <a:t>The first query find employees in the HumanResourceCollection that took vacation hours and sick leave hours between 40 to 45 hours in the last year, who also happened to be salaried. </a:t>
            </a:r>
          </a:p>
          <a:p>
            <a:pPr>
              <a:buClr>
                <a:schemeClr val="tx1">
                  <a:lumMod val="85000"/>
                  <a:lumOff val="15000"/>
                </a:schemeClr>
              </a:buClr>
              <a:buFontTx/>
              <a:buChar char="-"/>
            </a:pPr>
            <a:r>
              <a:rPr lang="en-US" sz="1400" dirty="0"/>
              <a:t>This normally wouldn’t be too concerning if the employees were hourly but we are paying for every they take</a:t>
            </a:r>
          </a:p>
          <a:p>
            <a:pPr>
              <a:buClr>
                <a:schemeClr val="tx1">
                  <a:lumMod val="85000"/>
                  <a:lumOff val="15000"/>
                </a:schemeClr>
              </a:buClr>
              <a:buFontTx/>
              <a:buChar char="-"/>
            </a:pPr>
            <a:r>
              <a:rPr lang="en-US" sz="1400" dirty="0"/>
              <a:t>The next query just simply finds the their name and contact information in the BusinessEntityCollection</a:t>
            </a:r>
          </a:p>
          <a:p>
            <a:pPr>
              <a:buClr>
                <a:schemeClr val="tx1">
                  <a:lumMod val="85000"/>
                  <a:lumOff val="15000"/>
                </a:schemeClr>
              </a:buClr>
              <a:buFontTx/>
              <a:buChar char="-"/>
            </a:pPr>
            <a:r>
              <a:rPr lang="en-US" sz="1400" dirty="0"/>
              <a:t>We should continue to monitor these two behaviors over the next year to  see if we can see any reoccurring trends to determine if they are actually sick or just don’t want to come into work.</a:t>
            </a:r>
          </a:p>
        </p:txBody>
      </p:sp>
    </p:spTree>
    <p:extLst>
      <p:ext uri="{BB962C8B-B14F-4D97-AF65-F5344CB8AC3E}">
        <p14:creationId xmlns:p14="http://schemas.microsoft.com/office/powerpoint/2010/main" val="11186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1E5C8D2-CAB1-4512-BC8F-1E7CB44ACE77}"/>
              </a:ext>
            </a:extLst>
          </p:cNvPr>
          <p:cNvPicPr>
            <a:picLocks noChangeAspect="1"/>
          </p:cNvPicPr>
          <p:nvPr/>
        </p:nvPicPr>
        <p:blipFill rotWithShape="1">
          <a:blip r:embed="rId3">
            <a:extLst/>
          </a:blip>
          <a:srcRect l="4444" r="1" b="1"/>
          <a:stretch/>
        </p:blipFill>
        <p:spPr>
          <a:xfrm>
            <a:off x="4175113" y="1241091"/>
            <a:ext cx="7779263" cy="4375817"/>
          </a:xfrm>
          <a:prstGeom prst="rect">
            <a:avLst/>
          </a:prstGeom>
        </p:spPr>
      </p:pic>
      <p:sp>
        <p:nvSpPr>
          <p:cNvPr id="19" name="Rectangle 18">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4">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BE61F3-2745-486A-9B37-D1351783A8A7}"/>
              </a:ext>
            </a:extLst>
          </p:cNvPr>
          <p:cNvSpPr>
            <a:spLocks noGrp="1"/>
          </p:cNvSpPr>
          <p:nvPr>
            <p:ph type="title"/>
          </p:nvPr>
        </p:nvSpPr>
        <p:spPr>
          <a:xfrm>
            <a:off x="556067" y="171517"/>
            <a:ext cx="2911025" cy="1259078"/>
          </a:xfrm>
        </p:spPr>
        <p:txBody>
          <a:bodyPr>
            <a:normAutofit fontScale="90000"/>
          </a:bodyPr>
          <a:lstStyle/>
          <a:p>
            <a:r>
              <a:rPr lang="en-US" sz="3200" dirty="0">
                <a:solidFill>
                  <a:srgbClr val="FFFFFF"/>
                </a:solidFill>
              </a:rPr>
              <a:t>The Predictive Cycle</a:t>
            </a:r>
          </a:p>
        </p:txBody>
      </p:sp>
      <p:graphicFrame>
        <p:nvGraphicFramePr>
          <p:cNvPr id="10" name="Content Placeholder 2" descr="Smart Art">
            <a:extLst>
              <a:ext uri="{FF2B5EF4-FFF2-40B4-BE49-F238E27FC236}">
                <a16:creationId xmlns:a16="http://schemas.microsoft.com/office/drawing/2014/main" id="{D4F03EC1-D08C-45FA-AC9F-7C43CAF52CB1}"/>
              </a:ext>
            </a:extLst>
          </p:cNvPr>
          <p:cNvGraphicFramePr>
            <a:graphicFrameLocks noGrp="1"/>
          </p:cNvGraphicFramePr>
          <p:nvPr>
            <p:ph idx="1"/>
            <p:extLst>
              <p:ext uri="{D42A27DB-BD31-4B8C-83A1-F6EECF244321}">
                <p14:modId xmlns:p14="http://schemas.microsoft.com/office/powerpoint/2010/main" val="1769287337"/>
              </p:ext>
            </p:extLst>
          </p:nvPr>
        </p:nvGraphicFramePr>
        <p:xfrm>
          <a:off x="556067" y="1430595"/>
          <a:ext cx="3145423" cy="3807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a:extLst>
              <a:ext uri="{FF2B5EF4-FFF2-40B4-BE49-F238E27FC236}">
                <a16:creationId xmlns:a16="http://schemas.microsoft.com/office/drawing/2014/main" id="{ED639F42-5772-4341-A029-B6CDBFEE0D9B}"/>
              </a:ext>
            </a:extLst>
          </p:cNvPr>
          <p:cNvSpPr txBox="1"/>
          <p:nvPr/>
        </p:nvSpPr>
        <p:spPr>
          <a:xfrm>
            <a:off x="237625" y="5427406"/>
            <a:ext cx="3699960" cy="1200329"/>
          </a:xfrm>
          <a:prstGeom prst="rect">
            <a:avLst/>
          </a:prstGeom>
          <a:noFill/>
        </p:spPr>
        <p:txBody>
          <a:bodyPr wrap="square" rtlCol="0">
            <a:spAutoFit/>
          </a:bodyPr>
          <a:lstStyle/>
          <a:p>
            <a:r>
              <a:rPr lang="en-US" dirty="0"/>
              <a:t>Overall, we’re doing pretty good, we just need to keep the information cycle going to remain agile</a:t>
            </a:r>
          </a:p>
        </p:txBody>
      </p:sp>
    </p:spTree>
    <p:extLst>
      <p:ext uri="{BB962C8B-B14F-4D97-AF65-F5344CB8AC3E}">
        <p14:creationId xmlns:p14="http://schemas.microsoft.com/office/powerpoint/2010/main" val="491186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758583-3BF2-49DD-B2F1-0E7456A4E134}">
  <ds:schemaRefs>
    <ds:schemaRef ds:uri="http://purl.org/dc/dcmitype/"/>
    <ds:schemaRef ds:uri="http://purl.org/dc/terms/"/>
    <ds:schemaRef ds:uri="http://schemas.openxmlformats.org/package/2006/metadata/core-properties"/>
    <ds:schemaRef ds:uri="http://schemas.microsoft.com/office/2006/metadata/properties"/>
    <ds:schemaRef ds:uri="http://schemas.microsoft.com/office/2006/documentManagement/types"/>
    <ds:schemaRef ds:uri="71af3243-3dd4-4a8d-8c0d-dd76da1f02a5"/>
    <ds:schemaRef ds:uri="http://purl.org/dc/elements/1.1/"/>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43821B79-AD0B-4D14-A179-D860A55FA06E}">
  <ds:schemaRefs>
    <ds:schemaRef ds:uri="http://schemas.microsoft.com/sharepoint/v3/contenttype/forms"/>
  </ds:schemaRefs>
</ds:datastoreItem>
</file>

<file path=customXml/itemProps3.xml><?xml version="1.0" encoding="utf-8"?>
<ds:datastoreItem xmlns:ds="http://schemas.openxmlformats.org/officeDocument/2006/customXml" ds:itemID="{35CA6D35-17B7-413E-98AB-823CBCB8E2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Widescreen</PresentationFormat>
  <Paragraphs>29</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Century Gothic</vt:lpstr>
      <vt:lpstr>Garamond</vt:lpstr>
      <vt:lpstr>Savon</vt:lpstr>
      <vt:lpstr>Office Theme</vt:lpstr>
      <vt:lpstr>Project 2</vt:lpstr>
      <vt:lpstr>Outline Coverage</vt:lpstr>
      <vt:lpstr>Purchasing</vt:lpstr>
      <vt:lpstr>Purchasing</vt:lpstr>
      <vt:lpstr>In-House Metrics </vt:lpstr>
      <vt:lpstr>The Predictive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2019-12-08T02:26:32Z</dcterms:created>
  <dcterms:modified xsi:type="dcterms:W3CDTF">2019-12-08T02:31:21Z</dcterms:modified>
</cp:coreProperties>
</file>