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69" r:id="rId4"/>
    <p:sldId id="270" r:id="rId5"/>
    <p:sldId id="265" r:id="rId6"/>
    <p:sldId id="266" r:id="rId7"/>
    <p:sldId id="267" r:id="rId8"/>
    <p:sldId id="271" r:id="rId9"/>
    <p:sldId id="258" r:id="rId10"/>
    <p:sldId id="272" r:id="rId11"/>
    <p:sldId id="274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499A40-71D7-4C6E-9E88-EBCE9F5CC5D3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0095465-D8B0-42CC-B109-42C85D900086}">
      <dgm:prSet/>
      <dgm:spPr/>
      <dgm:t>
        <a:bodyPr/>
        <a:lstStyle/>
        <a:p>
          <a:r>
            <a:rPr lang="en-US" i="1"/>
            <a:t># creating a TCP socket</a:t>
          </a:r>
          <a:endParaRPr lang="en-US"/>
        </a:p>
      </dgm:t>
    </dgm:pt>
    <dgm:pt modelId="{E41775FE-EE5E-4BE1-BB72-5AEC43F3FB70}" type="parTrans" cxnId="{EBD7EEFE-6650-4873-8A48-861B60FFF941}">
      <dgm:prSet/>
      <dgm:spPr/>
      <dgm:t>
        <a:bodyPr/>
        <a:lstStyle/>
        <a:p>
          <a:endParaRPr lang="en-US"/>
        </a:p>
      </dgm:t>
    </dgm:pt>
    <dgm:pt modelId="{19DA0C00-FD26-491B-8358-FD8F527EC5BF}" type="sibTrans" cxnId="{EBD7EEFE-6650-4873-8A48-861B60FFF941}">
      <dgm:prSet/>
      <dgm:spPr/>
      <dgm:t>
        <a:bodyPr/>
        <a:lstStyle/>
        <a:p>
          <a:endParaRPr lang="en-US"/>
        </a:p>
      </dgm:t>
    </dgm:pt>
    <dgm:pt modelId="{6E8C3188-6DD4-431C-9772-98847BE6135F}">
      <dgm:prSet/>
      <dgm:spPr/>
      <dgm:t>
        <a:bodyPr/>
        <a:lstStyle/>
        <a:p>
          <a:r>
            <a:rPr lang="en-US" dirty="0" err="1"/>
            <a:t>SocketS</a:t>
          </a:r>
          <a:r>
            <a:rPr lang="en-US" dirty="0"/>
            <a:t> = </a:t>
          </a:r>
          <a:r>
            <a:rPr lang="en-US" dirty="0" err="1"/>
            <a:t>socket.socket</a:t>
          </a:r>
          <a:r>
            <a:rPr lang="en-US" dirty="0"/>
            <a:t>(</a:t>
          </a:r>
          <a:r>
            <a:rPr lang="en-US" dirty="0" err="1"/>
            <a:t>socket.AF_INET</a:t>
          </a:r>
          <a:r>
            <a:rPr lang="en-US" dirty="0"/>
            <a:t>, </a:t>
          </a:r>
          <a:r>
            <a:rPr lang="en-US" dirty="0" err="1"/>
            <a:t>socket.SOCK_STREAM</a:t>
          </a:r>
          <a:r>
            <a:rPr lang="en-US" dirty="0"/>
            <a:t>)</a:t>
          </a:r>
        </a:p>
      </dgm:t>
    </dgm:pt>
    <dgm:pt modelId="{1FE7B352-AA69-429C-B50C-2BCFEA946F79}" type="parTrans" cxnId="{B1124B15-29D1-4473-B721-626DDA9E4718}">
      <dgm:prSet/>
      <dgm:spPr/>
      <dgm:t>
        <a:bodyPr/>
        <a:lstStyle/>
        <a:p>
          <a:endParaRPr lang="en-US"/>
        </a:p>
      </dgm:t>
    </dgm:pt>
    <dgm:pt modelId="{96ABAE0D-5E74-41FD-A26D-4009DD824304}" type="sibTrans" cxnId="{B1124B15-29D1-4473-B721-626DDA9E4718}">
      <dgm:prSet/>
      <dgm:spPr/>
      <dgm:t>
        <a:bodyPr/>
        <a:lstStyle/>
        <a:p>
          <a:endParaRPr lang="en-US"/>
        </a:p>
      </dgm:t>
    </dgm:pt>
    <dgm:pt modelId="{1F80FF58-1EF1-4944-83DB-A05C461EAFED}">
      <dgm:prSet/>
      <dgm:spPr/>
      <dgm:t>
        <a:bodyPr/>
        <a:lstStyle/>
        <a:p>
          <a:r>
            <a:rPr lang="en-US" i="1"/>
            <a:t># binding the loopback interface with 6677 port number to the socket</a:t>
          </a:r>
          <a:endParaRPr lang="en-US"/>
        </a:p>
      </dgm:t>
    </dgm:pt>
    <dgm:pt modelId="{47D3254A-99AF-4CD0-9207-BF358C5F919B}" type="parTrans" cxnId="{CC1084BA-690A-4F6C-8195-CC1CB0C322F0}">
      <dgm:prSet/>
      <dgm:spPr/>
      <dgm:t>
        <a:bodyPr/>
        <a:lstStyle/>
        <a:p>
          <a:endParaRPr lang="en-US"/>
        </a:p>
      </dgm:t>
    </dgm:pt>
    <dgm:pt modelId="{BD9D919C-100F-450E-A1B3-3B7657628584}" type="sibTrans" cxnId="{CC1084BA-690A-4F6C-8195-CC1CB0C322F0}">
      <dgm:prSet/>
      <dgm:spPr/>
      <dgm:t>
        <a:bodyPr/>
        <a:lstStyle/>
        <a:p>
          <a:endParaRPr lang="en-US"/>
        </a:p>
      </dgm:t>
    </dgm:pt>
    <dgm:pt modelId="{1F450FE1-FA18-4461-96AB-9E6AEF4A01D1}">
      <dgm:prSet/>
      <dgm:spPr/>
      <dgm:t>
        <a:bodyPr/>
        <a:lstStyle/>
        <a:p>
          <a:r>
            <a:rPr lang="en-US" dirty="0" err="1"/>
            <a:t>SocketS.bind</a:t>
          </a:r>
          <a:r>
            <a:rPr lang="en-US" dirty="0"/>
            <a:t>(("127.0.0.1", 6677))</a:t>
          </a:r>
        </a:p>
      </dgm:t>
    </dgm:pt>
    <dgm:pt modelId="{43389247-81BC-440C-B95B-714486AC9AF5}" type="parTrans" cxnId="{1278FD5C-03B9-4043-BBF4-04159323134C}">
      <dgm:prSet/>
      <dgm:spPr/>
      <dgm:t>
        <a:bodyPr/>
        <a:lstStyle/>
        <a:p>
          <a:endParaRPr lang="en-US"/>
        </a:p>
      </dgm:t>
    </dgm:pt>
    <dgm:pt modelId="{95B55648-3E2E-4CA5-AA1A-43C67F83AE30}" type="sibTrans" cxnId="{1278FD5C-03B9-4043-BBF4-04159323134C}">
      <dgm:prSet/>
      <dgm:spPr/>
      <dgm:t>
        <a:bodyPr/>
        <a:lstStyle/>
        <a:p>
          <a:endParaRPr lang="en-US"/>
        </a:p>
      </dgm:t>
    </dgm:pt>
    <dgm:pt modelId="{D09A0F2F-2E73-4324-A7D8-49271E10064F}">
      <dgm:prSet/>
      <dgm:spPr/>
      <dgm:t>
        <a:bodyPr/>
        <a:lstStyle/>
        <a:p>
          <a:r>
            <a:rPr lang="en-US" i="1" dirty="0"/>
            <a:t># converted into passive socket - queue up to 3 requests</a:t>
          </a:r>
          <a:endParaRPr lang="en-US" dirty="0"/>
        </a:p>
      </dgm:t>
    </dgm:pt>
    <dgm:pt modelId="{FC750003-84A1-4F93-8241-37B7B2D0C51A}" type="parTrans" cxnId="{FA423E1F-4C12-4B00-B872-22856835687D}">
      <dgm:prSet/>
      <dgm:spPr/>
      <dgm:t>
        <a:bodyPr/>
        <a:lstStyle/>
        <a:p>
          <a:endParaRPr lang="en-US"/>
        </a:p>
      </dgm:t>
    </dgm:pt>
    <dgm:pt modelId="{D5B4A91C-61EE-4382-BE7C-D0963B3553AB}" type="sibTrans" cxnId="{FA423E1F-4C12-4B00-B872-22856835687D}">
      <dgm:prSet/>
      <dgm:spPr/>
      <dgm:t>
        <a:bodyPr/>
        <a:lstStyle/>
        <a:p>
          <a:endParaRPr lang="en-US"/>
        </a:p>
      </dgm:t>
    </dgm:pt>
    <dgm:pt modelId="{31E8F12C-C4FE-4337-925A-AD53C61F903F}">
      <dgm:prSet/>
      <dgm:spPr/>
      <dgm:t>
        <a:bodyPr/>
        <a:lstStyle/>
        <a:p>
          <a:r>
            <a:rPr lang="en-US" dirty="0" err="1"/>
            <a:t>SocketS.listen</a:t>
          </a:r>
          <a:r>
            <a:rPr lang="en-US" dirty="0"/>
            <a:t>(3)</a:t>
          </a:r>
        </a:p>
      </dgm:t>
    </dgm:pt>
    <dgm:pt modelId="{7CF691E4-8BBF-4BCE-9183-EF2710676408}" type="parTrans" cxnId="{BDFE521F-590A-471F-95F7-27B524A792F3}">
      <dgm:prSet/>
      <dgm:spPr/>
      <dgm:t>
        <a:bodyPr/>
        <a:lstStyle/>
        <a:p>
          <a:endParaRPr lang="en-US"/>
        </a:p>
      </dgm:t>
    </dgm:pt>
    <dgm:pt modelId="{A2FF9E38-4AB3-4148-A210-DCD667BADF92}" type="sibTrans" cxnId="{BDFE521F-590A-471F-95F7-27B524A792F3}">
      <dgm:prSet/>
      <dgm:spPr/>
      <dgm:t>
        <a:bodyPr/>
        <a:lstStyle/>
        <a:p>
          <a:endParaRPr lang="en-US"/>
        </a:p>
      </dgm:t>
    </dgm:pt>
    <dgm:pt modelId="{3B5EE127-0336-4721-BBD0-A958A918AB00}">
      <dgm:prSet/>
      <dgm:spPr/>
      <dgm:t>
        <a:bodyPr/>
        <a:lstStyle/>
        <a:p>
          <a:r>
            <a:rPr lang="en-US" i="1" dirty="0"/>
            <a:t># accepting the connection, </a:t>
          </a:r>
          <a:endParaRPr lang="en-US" dirty="0"/>
        </a:p>
      </dgm:t>
    </dgm:pt>
    <dgm:pt modelId="{D7384A9B-DFF2-4A11-8136-83CC47C6F046}" type="parTrans" cxnId="{18AAE50F-830D-4B9A-BB02-790ED3040EEB}">
      <dgm:prSet/>
      <dgm:spPr/>
      <dgm:t>
        <a:bodyPr/>
        <a:lstStyle/>
        <a:p>
          <a:endParaRPr lang="en-US"/>
        </a:p>
      </dgm:t>
    </dgm:pt>
    <dgm:pt modelId="{A72C4D4E-3E19-4497-AC0B-3C65F6EB342E}" type="sibTrans" cxnId="{18AAE50F-830D-4B9A-BB02-790ED3040EEB}">
      <dgm:prSet/>
      <dgm:spPr/>
      <dgm:t>
        <a:bodyPr/>
        <a:lstStyle/>
        <a:p>
          <a:endParaRPr lang="en-US"/>
        </a:p>
      </dgm:t>
    </dgm:pt>
    <dgm:pt modelId="{5889E1C7-A526-45B9-9D70-56FD8840185F}">
      <dgm:prSet/>
      <dgm:spPr/>
      <dgm:t>
        <a:bodyPr/>
        <a:lstStyle/>
        <a:p>
          <a:r>
            <a:rPr lang="en-US" dirty="0" err="1"/>
            <a:t>socketC</a:t>
          </a:r>
          <a:r>
            <a:rPr lang="en-US" dirty="0"/>
            <a:t>, add = </a:t>
          </a:r>
          <a:r>
            <a:rPr lang="en-US" dirty="0" err="1"/>
            <a:t>SocketS.accept</a:t>
          </a:r>
          <a:r>
            <a:rPr lang="en-US" dirty="0"/>
            <a:t>()</a:t>
          </a:r>
        </a:p>
      </dgm:t>
    </dgm:pt>
    <dgm:pt modelId="{51F8655D-8DC1-4965-8251-428474900E87}" type="parTrans" cxnId="{B404909C-A117-4531-8E56-905F6B253E06}">
      <dgm:prSet/>
      <dgm:spPr/>
      <dgm:t>
        <a:bodyPr/>
        <a:lstStyle/>
        <a:p>
          <a:endParaRPr lang="en-US"/>
        </a:p>
      </dgm:t>
    </dgm:pt>
    <dgm:pt modelId="{0508C530-F970-4CBA-BD63-7D3F6CA494C7}" type="sibTrans" cxnId="{B404909C-A117-4531-8E56-905F6B253E06}">
      <dgm:prSet/>
      <dgm:spPr/>
      <dgm:t>
        <a:bodyPr/>
        <a:lstStyle/>
        <a:p>
          <a:endParaRPr lang="en-US"/>
        </a:p>
      </dgm:t>
    </dgm:pt>
    <dgm:pt modelId="{6B42128C-5164-4413-A3D8-A90D82B7E7F9}">
      <dgm:prSet/>
      <dgm:spPr/>
      <dgm:t>
        <a:bodyPr/>
        <a:lstStyle/>
        <a:p>
          <a:r>
            <a:rPr lang="en-US" i="1"/>
            <a:t># finalizing and terminating the connection</a:t>
          </a:r>
          <a:endParaRPr lang="en-US"/>
        </a:p>
      </dgm:t>
    </dgm:pt>
    <dgm:pt modelId="{4594EEDB-AD53-49C0-BAB7-C93F2C5F8010}" type="parTrans" cxnId="{8E1A8702-6E3A-4425-9A30-86496563B68D}">
      <dgm:prSet/>
      <dgm:spPr/>
      <dgm:t>
        <a:bodyPr/>
        <a:lstStyle/>
        <a:p>
          <a:endParaRPr lang="en-US"/>
        </a:p>
      </dgm:t>
    </dgm:pt>
    <dgm:pt modelId="{5C29B0ED-F52A-41FB-B6E7-D031B04B6F73}" type="sibTrans" cxnId="{8E1A8702-6E3A-4425-9A30-86496563B68D}">
      <dgm:prSet/>
      <dgm:spPr/>
      <dgm:t>
        <a:bodyPr/>
        <a:lstStyle/>
        <a:p>
          <a:endParaRPr lang="en-US"/>
        </a:p>
      </dgm:t>
    </dgm:pt>
    <dgm:pt modelId="{B2A67225-D88E-4A2C-B1AD-153AB0EAC530}">
      <dgm:prSet/>
      <dgm:spPr/>
      <dgm:t>
        <a:bodyPr/>
        <a:lstStyle/>
        <a:p>
          <a:r>
            <a:rPr lang="en-US"/>
            <a:t>socketC.close()</a:t>
          </a:r>
        </a:p>
      </dgm:t>
    </dgm:pt>
    <dgm:pt modelId="{3D920C55-6C52-4820-BB09-90D014FF6083}" type="parTrans" cxnId="{23272001-EA26-4E2C-ADB7-F527259A5287}">
      <dgm:prSet/>
      <dgm:spPr/>
      <dgm:t>
        <a:bodyPr/>
        <a:lstStyle/>
        <a:p>
          <a:endParaRPr lang="en-US"/>
        </a:p>
      </dgm:t>
    </dgm:pt>
    <dgm:pt modelId="{DB9C644B-C4D2-459A-9B0B-B732CDAB4C2B}" type="sibTrans" cxnId="{23272001-EA26-4E2C-ADB7-F527259A5287}">
      <dgm:prSet/>
      <dgm:spPr/>
      <dgm:t>
        <a:bodyPr/>
        <a:lstStyle/>
        <a:p>
          <a:endParaRPr lang="en-US"/>
        </a:p>
      </dgm:t>
    </dgm:pt>
    <dgm:pt modelId="{9F856707-2800-4056-BABC-40A9B186A696}" type="pres">
      <dgm:prSet presAssocID="{0F499A40-71D7-4C6E-9E88-EBCE9F5CC5D3}" presName="vert0" presStyleCnt="0">
        <dgm:presLayoutVars>
          <dgm:dir/>
          <dgm:animOne val="branch"/>
          <dgm:animLvl val="lvl"/>
        </dgm:presLayoutVars>
      </dgm:prSet>
      <dgm:spPr/>
    </dgm:pt>
    <dgm:pt modelId="{560463C2-FF52-4813-8CDF-CA679DD961AF}" type="pres">
      <dgm:prSet presAssocID="{90095465-D8B0-42CC-B109-42C85D900086}" presName="thickLine" presStyleLbl="alignNode1" presStyleIdx="0" presStyleCnt="10"/>
      <dgm:spPr/>
    </dgm:pt>
    <dgm:pt modelId="{7209A4BE-4154-4609-9F8F-BB20A42F7E7A}" type="pres">
      <dgm:prSet presAssocID="{90095465-D8B0-42CC-B109-42C85D900086}" presName="horz1" presStyleCnt="0"/>
      <dgm:spPr/>
    </dgm:pt>
    <dgm:pt modelId="{C3D9A959-E4FC-4D65-8338-B7430E76BE52}" type="pres">
      <dgm:prSet presAssocID="{90095465-D8B0-42CC-B109-42C85D900086}" presName="tx1" presStyleLbl="revTx" presStyleIdx="0" presStyleCnt="10"/>
      <dgm:spPr/>
    </dgm:pt>
    <dgm:pt modelId="{3D3D67A5-B1A0-45CF-8AAD-F0F51B6CF36C}" type="pres">
      <dgm:prSet presAssocID="{90095465-D8B0-42CC-B109-42C85D900086}" presName="vert1" presStyleCnt="0"/>
      <dgm:spPr/>
    </dgm:pt>
    <dgm:pt modelId="{D5430E30-30AD-41B9-904C-399A06F7FBF6}" type="pres">
      <dgm:prSet presAssocID="{6E8C3188-6DD4-431C-9772-98847BE6135F}" presName="thickLine" presStyleLbl="alignNode1" presStyleIdx="1" presStyleCnt="10"/>
      <dgm:spPr/>
    </dgm:pt>
    <dgm:pt modelId="{8C07C05D-C218-42FE-B4E5-3A1971321C57}" type="pres">
      <dgm:prSet presAssocID="{6E8C3188-6DD4-431C-9772-98847BE6135F}" presName="horz1" presStyleCnt="0"/>
      <dgm:spPr/>
    </dgm:pt>
    <dgm:pt modelId="{47E79F01-92C0-41FF-BCE8-CE43FB20E355}" type="pres">
      <dgm:prSet presAssocID="{6E8C3188-6DD4-431C-9772-98847BE6135F}" presName="tx1" presStyleLbl="revTx" presStyleIdx="1" presStyleCnt="10"/>
      <dgm:spPr/>
    </dgm:pt>
    <dgm:pt modelId="{00B8D3CD-3FA2-4B8D-B2CB-5723F9CF876D}" type="pres">
      <dgm:prSet presAssocID="{6E8C3188-6DD4-431C-9772-98847BE6135F}" presName="vert1" presStyleCnt="0"/>
      <dgm:spPr/>
    </dgm:pt>
    <dgm:pt modelId="{4B44A65D-6AD7-4D0B-9C44-5146764B5E19}" type="pres">
      <dgm:prSet presAssocID="{1F80FF58-1EF1-4944-83DB-A05C461EAFED}" presName="thickLine" presStyleLbl="alignNode1" presStyleIdx="2" presStyleCnt="10"/>
      <dgm:spPr/>
    </dgm:pt>
    <dgm:pt modelId="{28965FD6-B198-4E4F-B786-6AE83927A5D8}" type="pres">
      <dgm:prSet presAssocID="{1F80FF58-1EF1-4944-83DB-A05C461EAFED}" presName="horz1" presStyleCnt="0"/>
      <dgm:spPr/>
    </dgm:pt>
    <dgm:pt modelId="{EB534D22-A0E9-4EBF-8FCC-97B6F27655A9}" type="pres">
      <dgm:prSet presAssocID="{1F80FF58-1EF1-4944-83DB-A05C461EAFED}" presName="tx1" presStyleLbl="revTx" presStyleIdx="2" presStyleCnt="10"/>
      <dgm:spPr/>
    </dgm:pt>
    <dgm:pt modelId="{917480C7-27DD-4614-9BEF-25FF908917DE}" type="pres">
      <dgm:prSet presAssocID="{1F80FF58-1EF1-4944-83DB-A05C461EAFED}" presName="vert1" presStyleCnt="0"/>
      <dgm:spPr/>
    </dgm:pt>
    <dgm:pt modelId="{F761B2DE-D07C-411A-AEB0-1D0BF337EE82}" type="pres">
      <dgm:prSet presAssocID="{1F450FE1-FA18-4461-96AB-9E6AEF4A01D1}" presName="thickLine" presStyleLbl="alignNode1" presStyleIdx="3" presStyleCnt="10"/>
      <dgm:spPr/>
    </dgm:pt>
    <dgm:pt modelId="{6F748DB9-2E6F-4C66-8CA4-5FB3B738971E}" type="pres">
      <dgm:prSet presAssocID="{1F450FE1-FA18-4461-96AB-9E6AEF4A01D1}" presName="horz1" presStyleCnt="0"/>
      <dgm:spPr/>
    </dgm:pt>
    <dgm:pt modelId="{F254C7A0-3765-4B9A-BD94-CF2435581687}" type="pres">
      <dgm:prSet presAssocID="{1F450FE1-FA18-4461-96AB-9E6AEF4A01D1}" presName="tx1" presStyleLbl="revTx" presStyleIdx="3" presStyleCnt="10"/>
      <dgm:spPr/>
    </dgm:pt>
    <dgm:pt modelId="{278E4A5E-D58B-4FD8-BDF0-B88380BEC428}" type="pres">
      <dgm:prSet presAssocID="{1F450FE1-FA18-4461-96AB-9E6AEF4A01D1}" presName="vert1" presStyleCnt="0"/>
      <dgm:spPr/>
    </dgm:pt>
    <dgm:pt modelId="{B451F578-F15D-43A6-BA51-1019A3FC8404}" type="pres">
      <dgm:prSet presAssocID="{D09A0F2F-2E73-4324-A7D8-49271E10064F}" presName="thickLine" presStyleLbl="alignNode1" presStyleIdx="4" presStyleCnt="10"/>
      <dgm:spPr/>
    </dgm:pt>
    <dgm:pt modelId="{FB9683BB-288D-42A4-B1AA-913B7145DBEF}" type="pres">
      <dgm:prSet presAssocID="{D09A0F2F-2E73-4324-A7D8-49271E10064F}" presName="horz1" presStyleCnt="0"/>
      <dgm:spPr/>
    </dgm:pt>
    <dgm:pt modelId="{D706EAE9-78E4-43B2-91DC-D2FC18E4CB84}" type="pres">
      <dgm:prSet presAssocID="{D09A0F2F-2E73-4324-A7D8-49271E10064F}" presName="tx1" presStyleLbl="revTx" presStyleIdx="4" presStyleCnt="10"/>
      <dgm:spPr/>
    </dgm:pt>
    <dgm:pt modelId="{027692B3-8402-43C6-9E0F-A48D89EE3ABD}" type="pres">
      <dgm:prSet presAssocID="{D09A0F2F-2E73-4324-A7D8-49271E10064F}" presName="vert1" presStyleCnt="0"/>
      <dgm:spPr/>
    </dgm:pt>
    <dgm:pt modelId="{A3E308A5-CFB7-4407-BE42-7BBC00B9CDD0}" type="pres">
      <dgm:prSet presAssocID="{31E8F12C-C4FE-4337-925A-AD53C61F903F}" presName="thickLine" presStyleLbl="alignNode1" presStyleIdx="5" presStyleCnt="10"/>
      <dgm:spPr/>
    </dgm:pt>
    <dgm:pt modelId="{77755842-9B5D-482D-AE05-609D59F1AAB3}" type="pres">
      <dgm:prSet presAssocID="{31E8F12C-C4FE-4337-925A-AD53C61F903F}" presName="horz1" presStyleCnt="0"/>
      <dgm:spPr/>
    </dgm:pt>
    <dgm:pt modelId="{14996EF9-B939-4FAE-B39A-18A43F6D9191}" type="pres">
      <dgm:prSet presAssocID="{31E8F12C-C4FE-4337-925A-AD53C61F903F}" presName="tx1" presStyleLbl="revTx" presStyleIdx="5" presStyleCnt="10"/>
      <dgm:spPr/>
    </dgm:pt>
    <dgm:pt modelId="{2DD09BCC-BE1B-4D21-B3BC-0F7D75F9091A}" type="pres">
      <dgm:prSet presAssocID="{31E8F12C-C4FE-4337-925A-AD53C61F903F}" presName="vert1" presStyleCnt="0"/>
      <dgm:spPr/>
    </dgm:pt>
    <dgm:pt modelId="{5F1EB580-5CCD-4B52-B841-3B4D1FCEA53F}" type="pres">
      <dgm:prSet presAssocID="{3B5EE127-0336-4721-BBD0-A958A918AB00}" presName="thickLine" presStyleLbl="alignNode1" presStyleIdx="6" presStyleCnt="10"/>
      <dgm:spPr/>
    </dgm:pt>
    <dgm:pt modelId="{107CDC28-229E-4371-8E9C-122EAE64C79A}" type="pres">
      <dgm:prSet presAssocID="{3B5EE127-0336-4721-BBD0-A958A918AB00}" presName="horz1" presStyleCnt="0"/>
      <dgm:spPr/>
    </dgm:pt>
    <dgm:pt modelId="{62D6CCAE-A9A8-431A-B1AB-9E3D60263C1F}" type="pres">
      <dgm:prSet presAssocID="{3B5EE127-0336-4721-BBD0-A958A918AB00}" presName="tx1" presStyleLbl="revTx" presStyleIdx="6" presStyleCnt="10"/>
      <dgm:spPr/>
    </dgm:pt>
    <dgm:pt modelId="{9924A9B1-ACC7-4585-97A0-63319CBF2F6B}" type="pres">
      <dgm:prSet presAssocID="{3B5EE127-0336-4721-BBD0-A958A918AB00}" presName="vert1" presStyleCnt="0"/>
      <dgm:spPr/>
    </dgm:pt>
    <dgm:pt modelId="{D593A10F-BB86-46DF-B1BC-DB37E76E1181}" type="pres">
      <dgm:prSet presAssocID="{5889E1C7-A526-45B9-9D70-56FD8840185F}" presName="thickLine" presStyleLbl="alignNode1" presStyleIdx="7" presStyleCnt="10"/>
      <dgm:spPr/>
    </dgm:pt>
    <dgm:pt modelId="{39930F87-C20E-4B63-B1E5-1A1F79DD7C9A}" type="pres">
      <dgm:prSet presAssocID="{5889E1C7-A526-45B9-9D70-56FD8840185F}" presName="horz1" presStyleCnt="0"/>
      <dgm:spPr/>
    </dgm:pt>
    <dgm:pt modelId="{0AE1CB01-5810-49D7-B988-5D1CCFCA5090}" type="pres">
      <dgm:prSet presAssocID="{5889E1C7-A526-45B9-9D70-56FD8840185F}" presName="tx1" presStyleLbl="revTx" presStyleIdx="7" presStyleCnt="10"/>
      <dgm:spPr/>
    </dgm:pt>
    <dgm:pt modelId="{22BE645F-AB23-4D47-92E6-B5B3E3FA5985}" type="pres">
      <dgm:prSet presAssocID="{5889E1C7-A526-45B9-9D70-56FD8840185F}" presName="vert1" presStyleCnt="0"/>
      <dgm:spPr/>
    </dgm:pt>
    <dgm:pt modelId="{2249FE33-FF56-4C5E-9E35-04CDEC09D662}" type="pres">
      <dgm:prSet presAssocID="{6B42128C-5164-4413-A3D8-A90D82B7E7F9}" presName="thickLine" presStyleLbl="alignNode1" presStyleIdx="8" presStyleCnt="10"/>
      <dgm:spPr/>
    </dgm:pt>
    <dgm:pt modelId="{993DDC00-A384-47F5-AE77-6E0304932FBB}" type="pres">
      <dgm:prSet presAssocID="{6B42128C-5164-4413-A3D8-A90D82B7E7F9}" presName="horz1" presStyleCnt="0"/>
      <dgm:spPr/>
    </dgm:pt>
    <dgm:pt modelId="{4FB5EEF9-8EC6-41CF-BF7B-FFB69549DDA9}" type="pres">
      <dgm:prSet presAssocID="{6B42128C-5164-4413-A3D8-A90D82B7E7F9}" presName="tx1" presStyleLbl="revTx" presStyleIdx="8" presStyleCnt="10"/>
      <dgm:spPr/>
    </dgm:pt>
    <dgm:pt modelId="{A7D259C1-70A9-439D-BEEF-AD7D34CFCF29}" type="pres">
      <dgm:prSet presAssocID="{6B42128C-5164-4413-A3D8-A90D82B7E7F9}" presName="vert1" presStyleCnt="0"/>
      <dgm:spPr/>
    </dgm:pt>
    <dgm:pt modelId="{EE881A8A-16D4-41BB-9F40-550C68638218}" type="pres">
      <dgm:prSet presAssocID="{B2A67225-D88E-4A2C-B1AD-153AB0EAC530}" presName="thickLine" presStyleLbl="alignNode1" presStyleIdx="9" presStyleCnt="10"/>
      <dgm:spPr/>
    </dgm:pt>
    <dgm:pt modelId="{CBBCBF21-D848-44B9-A356-8AD7A5B8F18B}" type="pres">
      <dgm:prSet presAssocID="{B2A67225-D88E-4A2C-B1AD-153AB0EAC530}" presName="horz1" presStyleCnt="0"/>
      <dgm:spPr/>
    </dgm:pt>
    <dgm:pt modelId="{BC4F3E0E-4B49-4377-BBE0-3ACC3A529514}" type="pres">
      <dgm:prSet presAssocID="{B2A67225-D88E-4A2C-B1AD-153AB0EAC530}" presName="tx1" presStyleLbl="revTx" presStyleIdx="9" presStyleCnt="10"/>
      <dgm:spPr/>
    </dgm:pt>
    <dgm:pt modelId="{B8EC64EB-73E2-4143-A839-C508BE6272AD}" type="pres">
      <dgm:prSet presAssocID="{B2A67225-D88E-4A2C-B1AD-153AB0EAC530}" presName="vert1" presStyleCnt="0"/>
      <dgm:spPr/>
    </dgm:pt>
  </dgm:ptLst>
  <dgm:cxnLst>
    <dgm:cxn modelId="{23272001-EA26-4E2C-ADB7-F527259A5287}" srcId="{0F499A40-71D7-4C6E-9E88-EBCE9F5CC5D3}" destId="{B2A67225-D88E-4A2C-B1AD-153AB0EAC530}" srcOrd="9" destOrd="0" parTransId="{3D920C55-6C52-4820-BB09-90D014FF6083}" sibTransId="{DB9C644B-C4D2-459A-9B0B-B732CDAB4C2B}"/>
    <dgm:cxn modelId="{8E1A8702-6E3A-4425-9A30-86496563B68D}" srcId="{0F499A40-71D7-4C6E-9E88-EBCE9F5CC5D3}" destId="{6B42128C-5164-4413-A3D8-A90D82B7E7F9}" srcOrd="8" destOrd="0" parTransId="{4594EEDB-AD53-49C0-BAB7-C93F2C5F8010}" sibTransId="{5C29B0ED-F52A-41FB-B6E7-D031B04B6F73}"/>
    <dgm:cxn modelId="{18AAE50F-830D-4B9A-BB02-790ED3040EEB}" srcId="{0F499A40-71D7-4C6E-9E88-EBCE9F5CC5D3}" destId="{3B5EE127-0336-4721-BBD0-A958A918AB00}" srcOrd="6" destOrd="0" parTransId="{D7384A9B-DFF2-4A11-8136-83CC47C6F046}" sibTransId="{A72C4D4E-3E19-4497-AC0B-3C65F6EB342E}"/>
    <dgm:cxn modelId="{B1124B15-29D1-4473-B721-626DDA9E4718}" srcId="{0F499A40-71D7-4C6E-9E88-EBCE9F5CC5D3}" destId="{6E8C3188-6DD4-431C-9772-98847BE6135F}" srcOrd="1" destOrd="0" parTransId="{1FE7B352-AA69-429C-B50C-2BCFEA946F79}" sibTransId="{96ABAE0D-5E74-41FD-A26D-4009DD824304}"/>
    <dgm:cxn modelId="{C8AB6C19-32BA-413B-9228-3459E82163B3}" type="presOf" srcId="{5889E1C7-A526-45B9-9D70-56FD8840185F}" destId="{0AE1CB01-5810-49D7-B988-5D1CCFCA5090}" srcOrd="0" destOrd="0" presId="urn:microsoft.com/office/officeart/2008/layout/LinedList"/>
    <dgm:cxn modelId="{FA423E1F-4C12-4B00-B872-22856835687D}" srcId="{0F499A40-71D7-4C6E-9E88-EBCE9F5CC5D3}" destId="{D09A0F2F-2E73-4324-A7D8-49271E10064F}" srcOrd="4" destOrd="0" parTransId="{FC750003-84A1-4F93-8241-37B7B2D0C51A}" sibTransId="{D5B4A91C-61EE-4382-BE7C-D0963B3553AB}"/>
    <dgm:cxn modelId="{BDFE521F-590A-471F-95F7-27B524A792F3}" srcId="{0F499A40-71D7-4C6E-9E88-EBCE9F5CC5D3}" destId="{31E8F12C-C4FE-4337-925A-AD53C61F903F}" srcOrd="5" destOrd="0" parTransId="{7CF691E4-8BBF-4BCE-9183-EF2710676408}" sibTransId="{A2FF9E38-4AB3-4148-A210-DCD667BADF92}"/>
    <dgm:cxn modelId="{DAD10C27-E987-4B1B-A1FA-DFD1F131F79C}" type="presOf" srcId="{1F80FF58-1EF1-4944-83DB-A05C461EAFED}" destId="{EB534D22-A0E9-4EBF-8FCC-97B6F27655A9}" srcOrd="0" destOrd="0" presId="urn:microsoft.com/office/officeart/2008/layout/LinedList"/>
    <dgm:cxn modelId="{4F07CE3A-5587-4080-8254-E6A912F701F2}" type="presOf" srcId="{31E8F12C-C4FE-4337-925A-AD53C61F903F}" destId="{14996EF9-B939-4FAE-B39A-18A43F6D9191}" srcOrd="0" destOrd="0" presId="urn:microsoft.com/office/officeart/2008/layout/LinedList"/>
    <dgm:cxn modelId="{E8EE415B-C275-4B83-9AC0-B80C1CA58F7A}" type="presOf" srcId="{B2A67225-D88E-4A2C-B1AD-153AB0EAC530}" destId="{BC4F3E0E-4B49-4377-BBE0-3ACC3A529514}" srcOrd="0" destOrd="0" presId="urn:microsoft.com/office/officeart/2008/layout/LinedList"/>
    <dgm:cxn modelId="{1278FD5C-03B9-4043-BBF4-04159323134C}" srcId="{0F499A40-71D7-4C6E-9E88-EBCE9F5CC5D3}" destId="{1F450FE1-FA18-4461-96AB-9E6AEF4A01D1}" srcOrd="3" destOrd="0" parTransId="{43389247-81BC-440C-B95B-714486AC9AF5}" sibTransId="{95B55648-3E2E-4CA5-AA1A-43C67F83AE30}"/>
    <dgm:cxn modelId="{78C4AD65-A416-41C3-8E72-9A6D5EB86645}" type="presOf" srcId="{6E8C3188-6DD4-431C-9772-98847BE6135F}" destId="{47E79F01-92C0-41FF-BCE8-CE43FB20E355}" srcOrd="0" destOrd="0" presId="urn:microsoft.com/office/officeart/2008/layout/LinedList"/>
    <dgm:cxn modelId="{6DB6A370-B09B-4890-AB44-3A1F2E45F369}" type="presOf" srcId="{3B5EE127-0336-4721-BBD0-A958A918AB00}" destId="{62D6CCAE-A9A8-431A-B1AB-9E3D60263C1F}" srcOrd="0" destOrd="0" presId="urn:microsoft.com/office/officeart/2008/layout/LinedList"/>
    <dgm:cxn modelId="{9F85A67E-3F27-42EF-8979-EA5E18DA8C1F}" type="presOf" srcId="{90095465-D8B0-42CC-B109-42C85D900086}" destId="{C3D9A959-E4FC-4D65-8338-B7430E76BE52}" srcOrd="0" destOrd="0" presId="urn:microsoft.com/office/officeart/2008/layout/LinedList"/>
    <dgm:cxn modelId="{ED2B1282-C25E-40A1-AFE7-E3DB8E50607E}" type="presOf" srcId="{6B42128C-5164-4413-A3D8-A90D82B7E7F9}" destId="{4FB5EEF9-8EC6-41CF-BF7B-FFB69549DDA9}" srcOrd="0" destOrd="0" presId="urn:microsoft.com/office/officeart/2008/layout/LinedList"/>
    <dgm:cxn modelId="{9D7B7990-026D-49C2-B8AB-8F72CD6EC0D0}" type="presOf" srcId="{D09A0F2F-2E73-4324-A7D8-49271E10064F}" destId="{D706EAE9-78E4-43B2-91DC-D2FC18E4CB84}" srcOrd="0" destOrd="0" presId="urn:microsoft.com/office/officeart/2008/layout/LinedList"/>
    <dgm:cxn modelId="{B404909C-A117-4531-8E56-905F6B253E06}" srcId="{0F499A40-71D7-4C6E-9E88-EBCE9F5CC5D3}" destId="{5889E1C7-A526-45B9-9D70-56FD8840185F}" srcOrd="7" destOrd="0" parTransId="{51F8655D-8DC1-4965-8251-428474900E87}" sibTransId="{0508C530-F970-4CBA-BD63-7D3F6CA494C7}"/>
    <dgm:cxn modelId="{B584F4B1-CEFA-427F-B672-3E1D7747093C}" type="presOf" srcId="{1F450FE1-FA18-4461-96AB-9E6AEF4A01D1}" destId="{F254C7A0-3765-4B9A-BD94-CF2435581687}" srcOrd="0" destOrd="0" presId="urn:microsoft.com/office/officeart/2008/layout/LinedList"/>
    <dgm:cxn modelId="{CC1084BA-690A-4F6C-8195-CC1CB0C322F0}" srcId="{0F499A40-71D7-4C6E-9E88-EBCE9F5CC5D3}" destId="{1F80FF58-1EF1-4944-83DB-A05C461EAFED}" srcOrd="2" destOrd="0" parTransId="{47D3254A-99AF-4CD0-9207-BF358C5F919B}" sibTransId="{BD9D919C-100F-450E-A1B3-3B7657628584}"/>
    <dgm:cxn modelId="{9E184BEE-26A1-40D2-9DED-55AFB57C0C47}" type="presOf" srcId="{0F499A40-71D7-4C6E-9E88-EBCE9F5CC5D3}" destId="{9F856707-2800-4056-BABC-40A9B186A696}" srcOrd="0" destOrd="0" presId="urn:microsoft.com/office/officeart/2008/layout/LinedList"/>
    <dgm:cxn modelId="{EBD7EEFE-6650-4873-8A48-861B60FFF941}" srcId="{0F499A40-71D7-4C6E-9E88-EBCE9F5CC5D3}" destId="{90095465-D8B0-42CC-B109-42C85D900086}" srcOrd="0" destOrd="0" parTransId="{E41775FE-EE5E-4BE1-BB72-5AEC43F3FB70}" sibTransId="{19DA0C00-FD26-491B-8358-FD8F527EC5BF}"/>
    <dgm:cxn modelId="{9B0F69A9-3A02-4AA0-994A-1481EA2DC8AC}" type="presParOf" srcId="{9F856707-2800-4056-BABC-40A9B186A696}" destId="{560463C2-FF52-4813-8CDF-CA679DD961AF}" srcOrd="0" destOrd="0" presId="urn:microsoft.com/office/officeart/2008/layout/LinedList"/>
    <dgm:cxn modelId="{754F323D-44BA-4938-8E14-6B208083D7B2}" type="presParOf" srcId="{9F856707-2800-4056-BABC-40A9B186A696}" destId="{7209A4BE-4154-4609-9F8F-BB20A42F7E7A}" srcOrd="1" destOrd="0" presId="urn:microsoft.com/office/officeart/2008/layout/LinedList"/>
    <dgm:cxn modelId="{212DF410-A063-4094-8550-312A0C536278}" type="presParOf" srcId="{7209A4BE-4154-4609-9F8F-BB20A42F7E7A}" destId="{C3D9A959-E4FC-4D65-8338-B7430E76BE52}" srcOrd="0" destOrd="0" presId="urn:microsoft.com/office/officeart/2008/layout/LinedList"/>
    <dgm:cxn modelId="{EC1752FA-EDE4-4470-A44B-D4C6B50F8E38}" type="presParOf" srcId="{7209A4BE-4154-4609-9F8F-BB20A42F7E7A}" destId="{3D3D67A5-B1A0-45CF-8AAD-F0F51B6CF36C}" srcOrd="1" destOrd="0" presId="urn:microsoft.com/office/officeart/2008/layout/LinedList"/>
    <dgm:cxn modelId="{37881B74-9C59-4445-A5A1-D16B2792C006}" type="presParOf" srcId="{9F856707-2800-4056-BABC-40A9B186A696}" destId="{D5430E30-30AD-41B9-904C-399A06F7FBF6}" srcOrd="2" destOrd="0" presId="urn:microsoft.com/office/officeart/2008/layout/LinedList"/>
    <dgm:cxn modelId="{C3DA9467-2C1F-4BAA-BAEF-4B668DC833D0}" type="presParOf" srcId="{9F856707-2800-4056-BABC-40A9B186A696}" destId="{8C07C05D-C218-42FE-B4E5-3A1971321C57}" srcOrd="3" destOrd="0" presId="urn:microsoft.com/office/officeart/2008/layout/LinedList"/>
    <dgm:cxn modelId="{AACA8318-B059-46AD-ADF6-60C890180B9D}" type="presParOf" srcId="{8C07C05D-C218-42FE-B4E5-3A1971321C57}" destId="{47E79F01-92C0-41FF-BCE8-CE43FB20E355}" srcOrd="0" destOrd="0" presId="urn:microsoft.com/office/officeart/2008/layout/LinedList"/>
    <dgm:cxn modelId="{5AE639C3-69DC-4DC5-AD0C-2C664DCBF018}" type="presParOf" srcId="{8C07C05D-C218-42FE-B4E5-3A1971321C57}" destId="{00B8D3CD-3FA2-4B8D-B2CB-5723F9CF876D}" srcOrd="1" destOrd="0" presId="urn:microsoft.com/office/officeart/2008/layout/LinedList"/>
    <dgm:cxn modelId="{04AAC2B6-CF8D-4460-9773-01AC608A0EB4}" type="presParOf" srcId="{9F856707-2800-4056-BABC-40A9B186A696}" destId="{4B44A65D-6AD7-4D0B-9C44-5146764B5E19}" srcOrd="4" destOrd="0" presId="urn:microsoft.com/office/officeart/2008/layout/LinedList"/>
    <dgm:cxn modelId="{E3B3A6DB-F19F-4627-BFDB-E5FBAB73FB87}" type="presParOf" srcId="{9F856707-2800-4056-BABC-40A9B186A696}" destId="{28965FD6-B198-4E4F-B786-6AE83927A5D8}" srcOrd="5" destOrd="0" presId="urn:microsoft.com/office/officeart/2008/layout/LinedList"/>
    <dgm:cxn modelId="{8AE50C2A-C945-414A-A4F6-F361A225F2B9}" type="presParOf" srcId="{28965FD6-B198-4E4F-B786-6AE83927A5D8}" destId="{EB534D22-A0E9-4EBF-8FCC-97B6F27655A9}" srcOrd="0" destOrd="0" presId="urn:microsoft.com/office/officeart/2008/layout/LinedList"/>
    <dgm:cxn modelId="{E7E88352-DC10-4A60-836A-CCB5D7BE3318}" type="presParOf" srcId="{28965FD6-B198-4E4F-B786-6AE83927A5D8}" destId="{917480C7-27DD-4614-9BEF-25FF908917DE}" srcOrd="1" destOrd="0" presId="urn:microsoft.com/office/officeart/2008/layout/LinedList"/>
    <dgm:cxn modelId="{2F189132-EF2C-4957-A3E8-F530BD9FFF7B}" type="presParOf" srcId="{9F856707-2800-4056-BABC-40A9B186A696}" destId="{F761B2DE-D07C-411A-AEB0-1D0BF337EE82}" srcOrd="6" destOrd="0" presId="urn:microsoft.com/office/officeart/2008/layout/LinedList"/>
    <dgm:cxn modelId="{3690EBA2-1D57-43BF-84AF-9019A667F882}" type="presParOf" srcId="{9F856707-2800-4056-BABC-40A9B186A696}" destId="{6F748DB9-2E6F-4C66-8CA4-5FB3B738971E}" srcOrd="7" destOrd="0" presId="urn:microsoft.com/office/officeart/2008/layout/LinedList"/>
    <dgm:cxn modelId="{96E2FC15-CD32-478B-A632-BFA5534A990F}" type="presParOf" srcId="{6F748DB9-2E6F-4C66-8CA4-5FB3B738971E}" destId="{F254C7A0-3765-4B9A-BD94-CF2435581687}" srcOrd="0" destOrd="0" presId="urn:microsoft.com/office/officeart/2008/layout/LinedList"/>
    <dgm:cxn modelId="{BC75A624-2EEE-485E-87F9-8701F36F046C}" type="presParOf" srcId="{6F748DB9-2E6F-4C66-8CA4-5FB3B738971E}" destId="{278E4A5E-D58B-4FD8-BDF0-B88380BEC428}" srcOrd="1" destOrd="0" presId="urn:microsoft.com/office/officeart/2008/layout/LinedList"/>
    <dgm:cxn modelId="{F25357BA-EB43-40A3-B53D-24BBEB9FC882}" type="presParOf" srcId="{9F856707-2800-4056-BABC-40A9B186A696}" destId="{B451F578-F15D-43A6-BA51-1019A3FC8404}" srcOrd="8" destOrd="0" presId="urn:microsoft.com/office/officeart/2008/layout/LinedList"/>
    <dgm:cxn modelId="{9D3E4819-E9AB-4AFC-AFC2-3FE9CD9F7B75}" type="presParOf" srcId="{9F856707-2800-4056-BABC-40A9B186A696}" destId="{FB9683BB-288D-42A4-B1AA-913B7145DBEF}" srcOrd="9" destOrd="0" presId="urn:microsoft.com/office/officeart/2008/layout/LinedList"/>
    <dgm:cxn modelId="{2503B8BA-274F-4ED9-AB29-79335936B2B3}" type="presParOf" srcId="{FB9683BB-288D-42A4-B1AA-913B7145DBEF}" destId="{D706EAE9-78E4-43B2-91DC-D2FC18E4CB84}" srcOrd="0" destOrd="0" presId="urn:microsoft.com/office/officeart/2008/layout/LinedList"/>
    <dgm:cxn modelId="{8C38C0AA-EDE4-44DE-BFE0-172EEE6D6764}" type="presParOf" srcId="{FB9683BB-288D-42A4-B1AA-913B7145DBEF}" destId="{027692B3-8402-43C6-9E0F-A48D89EE3ABD}" srcOrd="1" destOrd="0" presId="urn:microsoft.com/office/officeart/2008/layout/LinedList"/>
    <dgm:cxn modelId="{ED5BD6F6-8E6A-4F36-A6B1-B16A56A7CA05}" type="presParOf" srcId="{9F856707-2800-4056-BABC-40A9B186A696}" destId="{A3E308A5-CFB7-4407-BE42-7BBC00B9CDD0}" srcOrd="10" destOrd="0" presId="urn:microsoft.com/office/officeart/2008/layout/LinedList"/>
    <dgm:cxn modelId="{101DCB55-A3DD-47A8-8AF9-3A8F92C12E02}" type="presParOf" srcId="{9F856707-2800-4056-BABC-40A9B186A696}" destId="{77755842-9B5D-482D-AE05-609D59F1AAB3}" srcOrd="11" destOrd="0" presId="urn:microsoft.com/office/officeart/2008/layout/LinedList"/>
    <dgm:cxn modelId="{EB0018BE-A5EB-41F3-972F-C72C6DA1B49A}" type="presParOf" srcId="{77755842-9B5D-482D-AE05-609D59F1AAB3}" destId="{14996EF9-B939-4FAE-B39A-18A43F6D9191}" srcOrd="0" destOrd="0" presId="urn:microsoft.com/office/officeart/2008/layout/LinedList"/>
    <dgm:cxn modelId="{19A910C7-41EE-41B6-B9C5-FD138C2FC308}" type="presParOf" srcId="{77755842-9B5D-482D-AE05-609D59F1AAB3}" destId="{2DD09BCC-BE1B-4D21-B3BC-0F7D75F9091A}" srcOrd="1" destOrd="0" presId="urn:microsoft.com/office/officeart/2008/layout/LinedList"/>
    <dgm:cxn modelId="{0A59FEB6-2578-4E38-B02B-1A2C5475634B}" type="presParOf" srcId="{9F856707-2800-4056-BABC-40A9B186A696}" destId="{5F1EB580-5CCD-4B52-B841-3B4D1FCEA53F}" srcOrd="12" destOrd="0" presId="urn:microsoft.com/office/officeart/2008/layout/LinedList"/>
    <dgm:cxn modelId="{90CEE99F-7A6F-4A8F-8BFA-FB5167A53B48}" type="presParOf" srcId="{9F856707-2800-4056-BABC-40A9B186A696}" destId="{107CDC28-229E-4371-8E9C-122EAE64C79A}" srcOrd="13" destOrd="0" presId="urn:microsoft.com/office/officeart/2008/layout/LinedList"/>
    <dgm:cxn modelId="{355803B3-1AA8-48B4-A7AA-E934EE39B7D6}" type="presParOf" srcId="{107CDC28-229E-4371-8E9C-122EAE64C79A}" destId="{62D6CCAE-A9A8-431A-B1AB-9E3D60263C1F}" srcOrd="0" destOrd="0" presId="urn:microsoft.com/office/officeart/2008/layout/LinedList"/>
    <dgm:cxn modelId="{EA5F2B00-AFBB-4A87-B5D6-216262BA585E}" type="presParOf" srcId="{107CDC28-229E-4371-8E9C-122EAE64C79A}" destId="{9924A9B1-ACC7-4585-97A0-63319CBF2F6B}" srcOrd="1" destOrd="0" presId="urn:microsoft.com/office/officeart/2008/layout/LinedList"/>
    <dgm:cxn modelId="{8CBEB8B5-EAC4-471C-8430-CADD637A9B0C}" type="presParOf" srcId="{9F856707-2800-4056-BABC-40A9B186A696}" destId="{D593A10F-BB86-46DF-B1BC-DB37E76E1181}" srcOrd="14" destOrd="0" presId="urn:microsoft.com/office/officeart/2008/layout/LinedList"/>
    <dgm:cxn modelId="{508058CB-3294-4C78-A099-D3C74734A6F2}" type="presParOf" srcId="{9F856707-2800-4056-BABC-40A9B186A696}" destId="{39930F87-C20E-4B63-B1E5-1A1F79DD7C9A}" srcOrd="15" destOrd="0" presId="urn:microsoft.com/office/officeart/2008/layout/LinedList"/>
    <dgm:cxn modelId="{AAA13DA0-A883-4167-8AAA-90F121F04908}" type="presParOf" srcId="{39930F87-C20E-4B63-B1E5-1A1F79DD7C9A}" destId="{0AE1CB01-5810-49D7-B988-5D1CCFCA5090}" srcOrd="0" destOrd="0" presId="urn:microsoft.com/office/officeart/2008/layout/LinedList"/>
    <dgm:cxn modelId="{13D8F580-94A6-472C-AF48-5C734CDAFC6E}" type="presParOf" srcId="{39930F87-C20E-4B63-B1E5-1A1F79DD7C9A}" destId="{22BE645F-AB23-4D47-92E6-B5B3E3FA5985}" srcOrd="1" destOrd="0" presId="urn:microsoft.com/office/officeart/2008/layout/LinedList"/>
    <dgm:cxn modelId="{AF584C2B-BBB3-4A22-89A5-14B2F5C2D555}" type="presParOf" srcId="{9F856707-2800-4056-BABC-40A9B186A696}" destId="{2249FE33-FF56-4C5E-9E35-04CDEC09D662}" srcOrd="16" destOrd="0" presId="urn:microsoft.com/office/officeart/2008/layout/LinedList"/>
    <dgm:cxn modelId="{0C944735-7F88-4135-BC93-DD71E1F32EA6}" type="presParOf" srcId="{9F856707-2800-4056-BABC-40A9B186A696}" destId="{993DDC00-A384-47F5-AE77-6E0304932FBB}" srcOrd="17" destOrd="0" presId="urn:microsoft.com/office/officeart/2008/layout/LinedList"/>
    <dgm:cxn modelId="{B8803776-2ECC-4EF2-B0FC-232E24993D9B}" type="presParOf" srcId="{993DDC00-A384-47F5-AE77-6E0304932FBB}" destId="{4FB5EEF9-8EC6-41CF-BF7B-FFB69549DDA9}" srcOrd="0" destOrd="0" presId="urn:microsoft.com/office/officeart/2008/layout/LinedList"/>
    <dgm:cxn modelId="{79A57F65-2C07-4D8A-90A1-760718F2BE27}" type="presParOf" srcId="{993DDC00-A384-47F5-AE77-6E0304932FBB}" destId="{A7D259C1-70A9-439D-BEEF-AD7D34CFCF29}" srcOrd="1" destOrd="0" presId="urn:microsoft.com/office/officeart/2008/layout/LinedList"/>
    <dgm:cxn modelId="{7AA3F8D4-51E1-4121-B09A-EA1295F0BB77}" type="presParOf" srcId="{9F856707-2800-4056-BABC-40A9B186A696}" destId="{EE881A8A-16D4-41BB-9F40-550C68638218}" srcOrd="18" destOrd="0" presId="urn:microsoft.com/office/officeart/2008/layout/LinedList"/>
    <dgm:cxn modelId="{8E1A424C-1605-43DE-B964-1FCE9422A282}" type="presParOf" srcId="{9F856707-2800-4056-BABC-40A9B186A696}" destId="{CBBCBF21-D848-44B9-A356-8AD7A5B8F18B}" srcOrd="19" destOrd="0" presId="urn:microsoft.com/office/officeart/2008/layout/LinedList"/>
    <dgm:cxn modelId="{164C47B6-3480-4CE1-ABC5-7F65C7DD61F4}" type="presParOf" srcId="{CBBCBF21-D848-44B9-A356-8AD7A5B8F18B}" destId="{BC4F3E0E-4B49-4377-BBE0-3ACC3A529514}" srcOrd="0" destOrd="0" presId="urn:microsoft.com/office/officeart/2008/layout/LinedList"/>
    <dgm:cxn modelId="{0789A08A-3446-4E84-8B90-8523A4A29D8E}" type="presParOf" srcId="{CBBCBF21-D848-44B9-A356-8AD7A5B8F18B}" destId="{B8EC64EB-73E2-4143-A839-C508BE6272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499A40-71D7-4C6E-9E88-EBCE9F5CC5D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095465-D8B0-42CC-B109-42C85D900086}">
      <dgm:prSet/>
      <dgm:spPr/>
      <dgm:t>
        <a:bodyPr/>
        <a:lstStyle/>
        <a:p>
          <a:r>
            <a:rPr lang="en-US" i="1"/>
            <a:t># creating a TCP socket</a:t>
          </a:r>
          <a:endParaRPr lang="en-US"/>
        </a:p>
      </dgm:t>
    </dgm:pt>
    <dgm:pt modelId="{E41775FE-EE5E-4BE1-BB72-5AEC43F3FB70}" type="parTrans" cxnId="{EBD7EEFE-6650-4873-8A48-861B60FFF941}">
      <dgm:prSet/>
      <dgm:spPr/>
      <dgm:t>
        <a:bodyPr/>
        <a:lstStyle/>
        <a:p>
          <a:endParaRPr lang="en-US"/>
        </a:p>
      </dgm:t>
    </dgm:pt>
    <dgm:pt modelId="{19DA0C00-FD26-491B-8358-FD8F527EC5BF}" type="sibTrans" cxnId="{EBD7EEFE-6650-4873-8A48-861B60FFF941}">
      <dgm:prSet/>
      <dgm:spPr/>
      <dgm:t>
        <a:bodyPr/>
        <a:lstStyle/>
        <a:p>
          <a:endParaRPr lang="en-US"/>
        </a:p>
      </dgm:t>
    </dgm:pt>
    <dgm:pt modelId="{6E8C3188-6DD4-431C-9772-98847BE6135F}">
      <dgm:prSet/>
      <dgm:spPr/>
      <dgm:t>
        <a:bodyPr/>
        <a:lstStyle/>
        <a:p>
          <a:r>
            <a:rPr lang="en-US" dirty="0" err="1"/>
            <a:t>SocketC</a:t>
          </a:r>
          <a:r>
            <a:rPr lang="en-US" dirty="0"/>
            <a:t> = </a:t>
          </a:r>
          <a:r>
            <a:rPr lang="en-US" dirty="0" err="1"/>
            <a:t>socket.socket</a:t>
          </a:r>
          <a:r>
            <a:rPr lang="en-US" dirty="0"/>
            <a:t>(</a:t>
          </a:r>
          <a:r>
            <a:rPr lang="en-US" dirty="0" err="1"/>
            <a:t>socket.AF_INET</a:t>
          </a:r>
          <a:r>
            <a:rPr lang="en-US" dirty="0"/>
            <a:t>, </a:t>
          </a:r>
          <a:r>
            <a:rPr lang="en-US" dirty="0" err="1"/>
            <a:t>socket.SOCK_STREAM</a:t>
          </a:r>
          <a:r>
            <a:rPr lang="en-US" dirty="0"/>
            <a:t>)</a:t>
          </a:r>
        </a:p>
      </dgm:t>
    </dgm:pt>
    <dgm:pt modelId="{1FE7B352-AA69-429C-B50C-2BCFEA946F79}" type="parTrans" cxnId="{B1124B15-29D1-4473-B721-626DDA9E4718}">
      <dgm:prSet/>
      <dgm:spPr/>
      <dgm:t>
        <a:bodyPr/>
        <a:lstStyle/>
        <a:p>
          <a:endParaRPr lang="en-US"/>
        </a:p>
      </dgm:t>
    </dgm:pt>
    <dgm:pt modelId="{96ABAE0D-5E74-41FD-A26D-4009DD824304}" type="sibTrans" cxnId="{B1124B15-29D1-4473-B721-626DDA9E4718}">
      <dgm:prSet/>
      <dgm:spPr/>
      <dgm:t>
        <a:bodyPr/>
        <a:lstStyle/>
        <a:p>
          <a:endParaRPr lang="en-US"/>
        </a:p>
      </dgm:t>
    </dgm:pt>
    <dgm:pt modelId="{1F80FF58-1EF1-4944-83DB-A05C461EAFED}">
      <dgm:prSet/>
      <dgm:spPr/>
      <dgm:t>
        <a:bodyPr/>
        <a:lstStyle/>
        <a:p>
          <a:r>
            <a:rPr lang="en-US" i="1" dirty="0"/>
            <a:t># connecting to the server on the specified port </a:t>
          </a:r>
          <a:r>
            <a:rPr lang="en-US" i="1" dirty="0" err="1"/>
            <a:t>port</a:t>
          </a:r>
          <a:endParaRPr lang="en-US" dirty="0"/>
        </a:p>
      </dgm:t>
    </dgm:pt>
    <dgm:pt modelId="{47D3254A-99AF-4CD0-9207-BF358C5F919B}" type="parTrans" cxnId="{CC1084BA-690A-4F6C-8195-CC1CB0C322F0}">
      <dgm:prSet/>
      <dgm:spPr/>
      <dgm:t>
        <a:bodyPr/>
        <a:lstStyle/>
        <a:p>
          <a:endParaRPr lang="en-US"/>
        </a:p>
      </dgm:t>
    </dgm:pt>
    <dgm:pt modelId="{BD9D919C-100F-450E-A1B3-3B7657628584}" type="sibTrans" cxnId="{CC1084BA-690A-4F6C-8195-CC1CB0C322F0}">
      <dgm:prSet/>
      <dgm:spPr/>
      <dgm:t>
        <a:bodyPr/>
        <a:lstStyle/>
        <a:p>
          <a:endParaRPr lang="en-US"/>
        </a:p>
      </dgm:t>
    </dgm:pt>
    <dgm:pt modelId="{1F450FE1-FA18-4461-96AB-9E6AEF4A01D1}">
      <dgm:prSet/>
      <dgm:spPr/>
      <dgm:t>
        <a:bodyPr/>
        <a:lstStyle/>
        <a:p>
          <a:r>
            <a:rPr lang="en-US" dirty="0" err="1"/>
            <a:t>Socket.connect</a:t>
          </a:r>
          <a:r>
            <a:rPr lang="en-US" dirty="0"/>
            <a:t>(("127.0.0.1", 6677))</a:t>
          </a:r>
        </a:p>
      </dgm:t>
    </dgm:pt>
    <dgm:pt modelId="{43389247-81BC-440C-B95B-714486AC9AF5}" type="parTrans" cxnId="{1278FD5C-03B9-4043-BBF4-04159323134C}">
      <dgm:prSet/>
      <dgm:spPr/>
      <dgm:t>
        <a:bodyPr/>
        <a:lstStyle/>
        <a:p>
          <a:endParaRPr lang="en-US"/>
        </a:p>
      </dgm:t>
    </dgm:pt>
    <dgm:pt modelId="{95B55648-3E2E-4CA5-AA1A-43C67F83AE30}" type="sibTrans" cxnId="{1278FD5C-03B9-4043-BBF4-04159323134C}">
      <dgm:prSet/>
      <dgm:spPr/>
      <dgm:t>
        <a:bodyPr/>
        <a:lstStyle/>
        <a:p>
          <a:endParaRPr lang="en-US"/>
        </a:p>
      </dgm:t>
    </dgm:pt>
    <dgm:pt modelId="{6B42128C-5164-4413-A3D8-A90D82B7E7F9}">
      <dgm:prSet/>
      <dgm:spPr/>
      <dgm:t>
        <a:bodyPr/>
        <a:lstStyle/>
        <a:p>
          <a:r>
            <a:rPr lang="en-US" i="1"/>
            <a:t># finalizing and terminating the connection</a:t>
          </a:r>
          <a:endParaRPr lang="en-US"/>
        </a:p>
      </dgm:t>
    </dgm:pt>
    <dgm:pt modelId="{4594EEDB-AD53-49C0-BAB7-C93F2C5F8010}" type="parTrans" cxnId="{8E1A8702-6E3A-4425-9A30-86496563B68D}">
      <dgm:prSet/>
      <dgm:spPr/>
      <dgm:t>
        <a:bodyPr/>
        <a:lstStyle/>
        <a:p>
          <a:endParaRPr lang="en-US"/>
        </a:p>
      </dgm:t>
    </dgm:pt>
    <dgm:pt modelId="{5C29B0ED-F52A-41FB-B6E7-D031B04B6F73}" type="sibTrans" cxnId="{8E1A8702-6E3A-4425-9A30-86496563B68D}">
      <dgm:prSet/>
      <dgm:spPr/>
      <dgm:t>
        <a:bodyPr/>
        <a:lstStyle/>
        <a:p>
          <a:endParaRPr lang="en-US"/>
        </a:p>
      </dgm:t>
    </dgm:pt>
    <dgm:pt modelId="{B2A67225-D88E-4A2C-B1AD-153AB0EAC530}">
      <dgm:prSet/>
      <dgm:spPr/>
      <dgm:t>
        <a:bodyPr/>
        <a:lstStyle/>
        <a:p>
          <a:r>
            <a:rPr lang="en-US" dirty="0" err="1"/>
            <a:t>socketC.close</a:t>
          </a:r>
          <a:r>
            <a:rPr lang="en-US" dirty="0"/>
            <a:t>()</a:t>
          </a:r>
        </a:p>
      </dgm:t>
    </dgm:pt>
    <dgm:pt modelId="{3D920C55-6C52-4820-BB09-90D014FF6083}" type="parTrans" cxnId="{23272001-EA26-4E2C-ADB7-F527259A5287}">
      <dgm:prSet/>
      <dgm:spPr/>
      <dgm:t>
        <a:bodyPr/>
        <a:lstStyle/>
        <a:p>
          <a:endParaRPr lang="en-US"/>
        </a:p>
      </dgm:t>
    </dgm:pt>
    <dgm:pt modelId="{DB9C644B-C4D2-459A-9B0B-B732CDAB4C2B}" type="sibTrans" cxnId="{23272001-EA26-4E2C-ADB7-F527259A5287}">
      <dgm:prSet/>
      <dgm:spPr/>
      <dgm:t>
        <a:bodyPr/>
        <a:lstStyle/>
        <a:p>
          <a:endParaRPr lang="en-US"/>
        </a:p>
      </dgm:t>
    </dgm:pt>
    <dgm:pt modelId="{B26B2AAF-3209-416B-889A-AE4DDE521B8F}" type="pres">
      <dgm:prSet presAssocID="{0F499A40-71D7-4C6E-9E88-EBCE9F5CC5D3}" presName="vert0" presStyleCnt="0">
        <dgm:presLayoutVars>
          <dgm:dir/>
          <dgm:animOne val="branch"/>
          <dgm:animLvl val="lvl"/>
        </dgm:presLayoutVars>
      </dgm:prSet>
      <dgm:spPr/>
    </dgm:pt>
    <dgm:pt modelId="{0993C15B-0BBD-4BF1-ADA2-75BE4C5B410E}" type="pres">
      <dgm:prSet presAssocID="{90095465-D8B0-42CC-B109-42C85D900086}" presName="thickLine" presStyleLbl="alignNode1" presStyleIdx="0" presStyleCnt="6"/>
      <dgm:spPr/>
    </dgm:pt>
    <dgm:pt modelId="{C56EBAED-AC5A-4B8D-B924-F04FCA42D250}" type="pres">
      <dgm:prSet presAssocID="{90095465-D8B0-42CC-B109-42C85D900086}" presName="horz1" presStyleCnt="0"/>
      <dgm:spPr/>
    </dgm:pt>
    <dgm:pt modelId="{5D05940E-0231-4A64-A400-E4702FCC5829}" type="pres">
      <dgm:prSet presAssocID="{90095465-D8B0-42CC-B109-42C85D900086}" presName="tx1" presStyleLbl="revTx" presStyleIdx="0" presStyleCnt="6"/>
      <dgm:spPr/>
    </dgm:pt>
    <dgm:pt modelId="{AE86146B-CFE7-4765-988D-94D4D672E4D2}" type="pres">
      <dgm:prSet presAssocID="{90095465-D8B0-42CC-B109-42C85D900086}" presName="vert1" presStyleCnt="0"/>
      <dgm:spPr/>
    </dgm:pt>
    <dgm:pt modelId="{E32B9D55-5CD1-44EB-8FBF-1091B6F9C187}" type="pres">
      <dgm:prSet presAssocID="{6E8C3188-6DD4-431C-9772-98847BE6135F}" presName="thickLine" presStyleLbl="alignNode1" presStyleIdx="1" presStyleCnt="6"/>
      <dgm:spPr/>
    </dgm:pt>
    <dgm:pt modelId="{87E724F9-A8A4-47F1-95D2-3EE255257202}" type="pres">
      <dgm:prSet presAssocID="{6E8C3188-6DD4-431C-9772-98847BE6135F}" presName="horz1" presStyleCnt="0"/>
      <dgm:spPr/>
    </dgm:pt>
    <dgm:pt modelId="{22722630-3FC1-4519-A488-5CAC4255F8C3}" type="pres">
      <dgm:prSet presAssocID="{6E8C3188-6DD4-431C-9772-98847BE6135F}" presName="tx1" presStyleLbl="revTx" presStyleIdx="1" presStyleCnt="6"/>
      <dgm:spPr/>
    </dgm:pt>
    <dgm:pt modelId="{216E2958-771D-490C-9CF2-01C9796831F4}" type="pres">
      <dgm:prSet presAssocID="{6E8C3188-6DD4-431C-9772-98847BE6135F}" presName="vert1" presStyleCnt="0"/>
      <dgm:spPr/>
    </dgm:pt>
    <dgm:pt modelId="{C88DCF4F-8142-4125-921D-B1512FA684AB}" type="pres">
      <dgm:prSet presAssocID="{1F80FF58-1EF1-4944-83DB-A05C461EAFED}" presName="thickLine" presStyleLbl="alignNode1" presStyleIdx="2" presStyleCnt="6"/>
      <dgm:spPr/>
    </dgm:pt>
    <dgm:pt modelId="{C5783138-DD75-43CC-AA6E-8C1ED15D36B8}" type="pres">
      <dgm:prSet presAssocID="{1F80FF58-1EF1-4944-83DB-A05C461EAFED}" presName="horz1" presStyleCnt="0"/>
      <dgm:spPr/>
    </dgm:pt>
    <dgm:pt modelId="{3906EBD3-E8C9-452D-89D7-1F4C5DF605C4}" type="pres">
      <dgm:prSet presAssocID="{1F80FF58-1EF1-4944-83DB-A05C461EAFED}" presName="tx1" presStyleLbl="revTx" presStyleIdx="2" presStyleCnt="6"/>
      <dgm:spPr/>
    </dgm:pt>
    <dgm:pt modelId="{0CD3E2A9-520D-4B52-897D-CE925E22B07A}" type="pres">
      <dgm:prSet presAssocID="{1F80FF58-1EF1-4944-83DB-A05C461EAFED}" presName="vert1" presStyleCnt="0"/>
      <dgm:spPr/>
    </dgm:pt>
    <dgm:pt modelId="{E17DA78F-C2DE-46ED-84F5-C67A0B3F5374}" type="pres">
      <dgm:prSet presAssocID="{1F450FE1-FA18-4461-96AB-9E6AEF4A01D1}" presName="thickLine" presStyleLbl="alignNode1" presStyleIdx="3" presStyleCnt="6"/>
      <dgm:spPr/>
    </dgm:pt>
    <dgm:pt modelId="{B9606ACC-52A8-41A8-9452-C268B7CB21C5}" type="pres">
      <dgm:prSet presAssocID="{1F450FE1-FA18-4461-96AB-9E6AEF4A01D1}" presName="horz1" presStyleCnt="0"/>
      <dgm:spPr/>
    </dgm:pt>
    <dgm:pt modelId="{EE551351-EA72-4136-B2AA-97D6382FA23A}" type="pres">
      <dgm:prSet presAssocID="{1F450FE1-FA18-4461-96AB-9E6AEF4A01D1}" presName="tx1" presStyleLbl="revTx" presStyleIdx="3" presStyleCnt="6"/>
      <dgm:spPr/>
    </dgm:pt>
    <dgm:pt modelId="{060F0E55-096A-4790-877B-331504D57B5A}" type="pres">
      <dgm:prSet presAssocID="{1F450FE1-FA18-4461-96AB-9E6AEF4A01D1}" presName="vert1" presStyleCnt="0"/>
      <dgm:spPr/>
    </dgm:pt>
    <dgm:pt modelId="{A49CF606-7F83-4AE0-BACB-DF072FD38BE0}" type="pres">
      <dgm:prSet presAssocID="{6B42128C-5164-4413-A3D8-A90D82B7E7F9}" presName="thickLine" presStyleLbl="alignNode1" presStyleIdx="4" presStyleCnt="6"/>
      <dgm:spPr/>
    </dgm:pt>
    <dgm:pt modelId="{ED00309A-A7C6-4D2A-9304-34999777F8DB}" type="pres">
      <dgm:prSet presAssocID="{6B42128C-5164-4413-A3D8-A90D82B7E7F9}" presName="horz1" presStyleCnt="0"/>
      <dgm:spPr/>
    </dgm:pt>
    <dgm:pt modelId="{BBBEA19B-1056-4EB7-B716-17EA48B86315}" type="pres">
      <dgm:prSet presAssocID="{6B42128C-5164-4413-A3D8-A90D82B7E7F9}" presName="tx1" presStyleLbl="revTx" presStyleIdx="4" presStyleCnt="6"/>
      <dgm:spPr/>
    </dgm:pt>
    <dgm:pt modelId="{55555677-8347-4354-B4F4-58E620B7B88C}" type="pres">
      <dgm:prSet presAssocID="{6B42128C-5164-4413-A3D8-A90D82B7E7F9}" presName="vert1" presStyleCnt="0"/>
      <dgm:spPr/>
    </dgm:pt>
    <dgm:pt modelId="{4355F1BA-0487-47C4-B0BE-08691354E4FD}" type="pres">
      <dgm:prSet presAssocID="{B2A67225-D88E-4A2C-B1AD-153AB0EAC530}" presName="thickLine" presStyleLbl="alignNode1" presStyleIdx="5" presStyleCnt="6"/>
      <dgm:spPr/>
    </dgm:pt>
    <dgm:pt modelId="{B4DDFF87-B584-4CD6-BC6F-87E9C0B1CA86}" type="pres">
      <dgm:prSet presAssocID="{B2A67225-D88E-4A2C-B1AD-153AB0EAC530}" presName="horz1" presStyleCnt="0"/>
      <dgm:spPr/>
    </dgm:pt>
    <dgm:pt modelId="{085F6F1A-66D0-4DF8-84E5-3F4E9F0E676B}" type="pres">
      <dgm:prSet presAssocID="{B2A67225-D88E-4A2C-B1AD-153AB0EAC530}" presName="tx1" presStyleLbl="revTx" presStyleIdx="5" presStyleCnt="6"/>
      <dgm:spPr/>
    </dgm:pt>
    <dgm:pt modelId="{4E07FA62-AD2B-47B5-80EB-C6BB04B6038A}" type="pres">
      <dgm:prSet presAssocID="{B2A67225-D88E-4A2C-B1AD-153AB0EAC530}" presName="vert1" presStyleCnt="0"/>
      <dgm:spPr/>
    </dgm:pt>
  </dgm:ptLst>
  <dgm:cxnLst>
    <dgm:cxn modelId="{23272001-EA26-4E2C-ADB7-F527259A5287}" srcId="{0F499A40-71D7-4C6E-9E88-EBCE9F5CC5D3}" destId="{B2A67225-D88E-4A2C-B1AD-153AB0EAC530}" srcOrd="5" destOrd="0" parTransId="{3D920C55-6C52-4820-BB09-90D014FF6083}" sibTransId="{DB9C644B-C4D2-459A-9B0B-B732CDAB4C2B}"/>
    <dgm:cxn modelId="{8E1A8702-6E3A-4425-9A30-86496563B68D}" srcId="{0F499A40-71D7-4C6E-9E88-EBCE9F5CC5D3}" destId="{6B42128C-5164-4413-A3D8-A90D82B7E7F9}" srcOrd="4" destOrd="0" parTransId="{4594EEDB-AD53-49C0-BAB7-C93F2C5F8010}" sibTransId="{5C29B0ED-F52A-41FB-B6E7-D031B04B6F73}"/>
    <dgm:cxn modelId="{B1124B15-29D1-4473-B721-626DDA9E4718}" srcId="{0F499A40-71D7-4C6E-9E88-EBCE9F5CC5D3}" destId="{6E8C3188-6DD4-431C-9772-98847BE6135F}" srcOrd="1" destOrd="0" parTransId="{1FE7B352-AA69-429C-B50C-2BCFEA946F79}" sibTransId="{96ABAE0D-5E74-41FD-A26D-4009DD824304}"/>
    <dgm:cxn modelId="{C3958C18-D845-4049-9B38-94770FA1CC65}" type="presOf" srcId="{0F499A40-71D7-4C6E-9E88-EBCE9F5CC5D3}" destId="{B26B2AAF-3209-416B-889A-AE4DDE521B8F}" srcOrd="0" destOrd="0" presId="urn:microsoft.com/office/officeart/2008/layout/LinedList"/>
    <dgm:cxn modelId="{1988511B-421F-4B44-9B0F-664200521221}" type="presOf" srcId="{6E8C3188-6DD4-431C-9772-98847BE6135F}" destId="{22722630-3FC1-4519-A488-5CAC4255F8C3}" srcOrd="0" destOrd="0" presId="urn:microsoft.com/office/officeart/2008/layout/LinedList"/>
    <dgm:cxn modelId="{3336F21F-27D7-4E40-91D0-FBBADBEC09C3}" type="presOf" srcId="{6B42128C-5164-4413-A3D8-A90D82B7E7F9}" destId="{BBBEA19B-1056-4EB7-B716-17EA48B86315}" srcOrd="0" destOrd="0" presId="urn:microsoft.com/office/officeart/2008/layout/LinedList"/>
    <dgm:cxn modelId="{9F284032-BA4E-401A-99C1-00B76E52B40A}" type="presOf" srcId="{B2A67225-D88E-4A2C-B1AD-153AB0EAC530}" destId="{085F6F1A-66D0-4DF8-84E5-3F4E9F0E676B}" srcOrd="0" destOrd="0" presId="urn:microsoft.com/office/officeart/2008/layout/LinedList"/>
    <dgm:cxn modelId="{32C24D34-7C4D-4D09-86B8-CA6CD7C3A405}" type="presOf" srcId="{90095465-D8B0-42CC-B109-42C85D900086}" destId="{5D05940E-0231-4A64-A400-E4702FCC5829}" srcOrd="0" destOrd="0" presId="urn:microsoft.com/office/officeart/2008/layout/LinedList"/>
    <dgm:cxn modelId="{B891F03D-8A4D-4A02-AAE4-1DBBDB660AF4}" type="presOf" srcId="{1F450FE1-FA18-4461-96AB-9E6AEF4A01D1}" destId="{EE551351-EA72-4136-B2AA-97D6382FA23A}" srcOrd="0" destOrd="0" presId="urn:microsoft.com/office/officeart/2008/layout/LinedList"/>
    <dgm:cxn modelId="{1278FD5C-03B9-4043-BBF4-04159323134C}" srcId="{0F499A40-71D7-4C6E-9E88-EBCE9F5CC5D3}" destId="{1F450FE1-FA18-4461-96AB-9E6AEF4A01D1}" srcOrd="3" destOrd="0" parTransId="{43389247-81BC-440C-B95B-714486AC9AF5}" sibTransId="{95B55648-3E2E-4CA5-AA1A-43C67F83AE30}"/>
    <dgm:cxn modelId="{9EF77F8B-C65D-4601-AC2D-0B9F83E30155}" type="presOf" srcId="{1F80FF58-1EF1-4944-83DB-A05C461EAFED}" destId="{3906EBD3-E8C9-452D-89D7-1F4C5DF605C4}" srcOrd="0" destOrd="0" presId="urn:microsoft.com/office/officeart/2008/layout/LinedList"/>
    <dgm:cxn modelId="{CC1084BA-690A-4F6C-8195-CC1CB0C322F0}" srcId="{0F499A40-71D7-4C6E-9E88-EBCE9F5CC5D3}" destId="{1F80FF58-1EF1-4944-83DB-A05C461EAFED}" srcOrd="2" destOrd="0" parTransId="{47D3254A-99AF-4CD0-9207-BF358C5F919B}" sibTransId="{BD9D919C-100F-450E-A1B3-3B7657628584}"/>
    <dgm:cxn modelId="{EBD7EEFE-6650-4873-8A48-861B60FFF941}" srcId="{0F499A40-71D7-4C6E-9E88-EBCE9F5CC5D3}" destId="{90095465-D8B0-42CC-B109-42C85D900086}" srcOrd="0" destOrd="0" parTransId="{E41775FE-EE5E-4BE1-BB72-5AEC43F3FB70}" sibTransId="{19DA0C00-FD26-491B-8358-FD8F527EC5BF}"/>
    <dgm:cxn modelId="{34C5B997-28BC-4A78-81DF-1318C47B14DF}" type="presParOf" srcId="{B26B2AAF-3209-416B-889A-AE4DDE521B8F}" destId="{0993C15B-0BBD-4BF1-ADA2-75BE4C5B410E}" srcOrd="0" destOrd="0" presId="urn:microsoft.com/office/officeart/2008/layout/LinedList"/>
    <dgm:cxn modelId="{9CCE7D29-76F8-40F8-8D5B-24107AA7C6CD}" type="presParOf" srcId="{B26B2AAF-3209-416B-889A-AE4DDE521B8F}" destId="{C56EBAED-AC5A-4B8D-B924-F04FCA42D250}" srcOrd="1" destOrd="0" presId="urn:microsoft.com/office/officeart/2008/layout/LinedList"/>
    <dgm:cxn modelId="{33DB3242-D120-44E9-B45F-CC8D3091AFC8}" type="presParOf" srcId="{C56EBAED-AC5A-4B8D-B924-F04FCA42D250}" destId="{5D05940E-0231-4A64-A400-E4702FCC5829}" srcOrd="0" destOrd="0" presId="urn:microsoft.com/office/officeart/2008/layout/LinedList"/>
    <dgm:cxn modelId="{5C739DF8-309E-4943-B072-C33378D1B099}" type="presParOf" srcId="{C56EBAED-AC5A-4B8D-B924-F04FCA42D250}" destId="{AE86146B-CFE7-4765-988D-94D4D672E4D2}" srcOrd="1" destOrd="0" presId="urn:microsoft.com/office/officeart/2008/layout/LinedList"/>
    <dgm:cxn modelId="{6B2C6875-167F-47CC-B7EE-35C560660EBB}" type="presParOf" srcId="{B26B2AAF-3209-416B-889A-AE4DDE521B8F}" destId="{E32B9D55-5CD1-44EB-8FBF-1091B6F9C187}" srcOrd="2" destOrd="0" presId="urn:microsoft.com/office/officeart/2008/layout/LinedList"/>
    <dgm:cxn modelId="{E77B6F1F-D9A6-4C4F-A2C3-01DF9A9FCB83}" type="presParOf" srcId="{B26B2AAF-3209-416B-889A-AE4DDE521B8F}" destId="{87E724F9-A8A4-47F1-95D2-3EE255257202}" srcOrd="3" destOrd="0" presId="urn:microsoft.com/office/officeart/2008/layout/LinedList"/>
    <dgm:cxn modelId="{17351986-0340-484D-B557-924D44EF7B4F}" type="presParOf" srcId="{87E724F9-A8A4-47F1-95D2-3EE255257202}" destId="{22722630-3FC1-4519-A488-5CAC4255F8C3}" srcOrd="0" destOrd="0" presId="urn:microsoft.com/office/officeart/2008/layout/LinedList"/>
    <dgm:cxn modelId="{1A7E3076-CB4D-4D81-898B-9D90E08108CB}" type="presParOf" srcId="{87E724F9-A8A4-47F1-95D2-3EE255257202}" destId="{216E2958-771D-490C-9CF2-01C9796831F4}" srcOrd="1" destOrd="0" presId="urn:microsoft.com/office/officeart/2008/layout/LinedList"/>
    <dgm:cxn modelId="{37CC3D26-A76B-49AA-83DB-B1E64BFA8011}" type="presParOf" srcId="{B26B2AAF-3209-416B-889A-AE4DDE521B8F}" destId="{C88DCF4F-8142-4125-921D-B1512FA684AB}" srcOrd="4" destOrd="0" presId="urn:microsoft.com/office/officeart/2008/layout/LinedList"/>
    <dgm:cxn modelId="{F0DBCCDB-D6D2-4076-AC94-45D9EE147895}" type="presParOf" srcId="{B26B2AAF-3209-416B-889A-AE4DDE521B8F}" destId="{C5783138-DD75-43CC-AA6E-8C1ED15D36B8}" srcOrd="5" destOrd="0" presId="urn:microsoft.com/office/officeart/2008/layout/LinedList"/>
    <dgm:cxn modelId="{4978998B-1DD5-4BE7-9E69-1A8C88B5D171}" type="presParOf" srcId="{C5783138-DD75-43CC-AA6E-8C1ED15D36B8}" destId="{3906EBD3-E8C9-452D-89D7-1F4C5DF605C4}" srcOrd="0" destOrd="0" presId="urn:microsoft.com/office/officeart/2008/layout/LinedList"/>
    <dgm:cxn modelId="{A9DE6C61-69CD-4762-A990-5BB4126A3669}" type="presParOf" srcId="{C5783138-DD75-43CC-AA6E-8C1ED15D36B8}" destId="{0CD3E2A9-520D-4B52-897D-CE925E22B07A}" srcOrd="1" destOrd="0" presId="urn:microsoft.com/office/officeart/2008/layout/LinedList"/>
    <dgm:cxn modelId="{9667E904-261C-4AB3-8F5F-6FEC4D27C047}" type="presParOf" srcId="{B26B2AAF-3209-416B-889A-AE4DDE521B8F}" destId="{E17DA78F-C2DE-46ED-84F5-C67A0B3F5374}" srcOrd="6" destOrd="0" presId="urn:microsoft.com/office/officeart/2008/layout/LinedList"/>
    <dgm:cxn modelId="{4FF17FB8-F5EF-49A7-B03C-391CEC91BEDB}" type="presParOf" srcId="{B26B2AAF-3209-416B-889A-AE4DDE521B8F}" destId="{B9606ACC-52A8-41A8-9452-C268B7CB21C5}" srcOrd="7" destOrd="0" presId="urn:microsoft.com/office/officeart/2008/layout/LinedList"/>
    <dgm:cxn modelId="{B0BB00CC-EA22-4FDA-BB4D-B5E78FF7AEFB}" type="presParOf" srcId="{B9606ACC-52A8-41A8-9452-C268B7CB21C5}" destId="{EE551351-EA72-4136-B2AA-97D6382FA23A}" srcOrd="0" destOrd="0" presId="urn:microsoft.com/office/officeart/2008/layout/LinedList"/>
    <dgm:cxn modelId="{89B8EB20-58D9-4686-92F5-9DB016F03AC4}" type="presParOf" srcId="{B9606ACC-52A8-41A8-9452-C268B7CB21C5}" destId="{060F0E55-096A-4790-877B-331504D57B5A}" srcOrd="1" destOrd="0" presId="urn:microsoft.com/office/officeart/2008/layout/LinedList"/>
    <dgm:cxn modelId="{7966B0BF-D8D7-45F0-8FD8-C242E40FCC6F}" type="presParOf" srcId="{B26B2AAF-3209-416B-889A-AE4DDE521B8F}" destId="{A49CF606-7F83-4AE0-BACB-DF072FD38BE0}" srcOrd="8" destOrd="0" presId="urn:microsoft.com/office/officeart/2008/layout/LinedList"/>
    <dgm:cxn modelId="{2705D8FF-C643-4FF7-9C57-9D994FBE7274}" type="presParOf" srcId="{B26B2AAF-3209-416B-889A-AE4DDE521B8F}" destId="{ED00309A-A7C6-4D2A-9304-34999777F8DB}" srcOrd="9" destOrd="0" presId="urn:microsoft.com/office/officeart/2008/layout/LinedList"/>
    <dgm:cxn modelId="{28DAFDFD-E1C4-4207-960D-6D4A6E448711}" type="presParOf" srcId="{ED00309A-A7C6-4D2A-9304-34999777F8DB}" destId="{BBBEA19B-1056-4EB7-B716-17EA48B86315}" srcOrd="0" destOrd="0" presId="urn:microsoft.com/office/officeart/2008/layout/LinedList"/>
    <dgm:cxn modelId="{ABADF3A0-EBFC-4AD6-958A-2326560278F9}" type="presParOf" srcId="{ED00309A-A7C6-4D2A-9304-34999777F8DB}" destId="{55555677-8347-4354-B4F4-58E620B7B88C}" srcOrd="1" destOrd="0" presId="urn:microsoft.com/office/officeart/2008/layout/LinedList"/>
    <dgm:cxn modelId="{C9E4B630-B437-41BD-AB62-E53D4B4AE39B}" type="presParOf" srcId="{B26B2AAF-3209-416B-889A-AE4DDE521B8F}" destId="{4355F1BA-0487-47C4-B0BE-08691354E4FD}" srcOrd="10" destOrd="0" presId="urn:microsoft.com/office/officeart/2008/layout/LinedList"/>
    <dgm:cxn modelId="{6FCF69B6-8908-4B35-8F42-10E53FD0D3E9}" type="presParOf" srcId="{B26B2AAF-3209-416B-889A-AE4DDE521B8F}" destId="{B4DDFF87-B584-4CD6-BC6F-87E9C0B1CA86}" srcOrd="11" destOrd="0" presId="urn:microsoft.com/office/officeart/2008/layout/LinedList"/>
    <dgm:cxn modelId="{A4578C86-4BAB-417D-B44D-2E6BBC0C9F06}" type="presParOf" srcId="{B4DDFF87-B584-4CD6-BC6F-87E9C0B1CA86}" destId="{085F6F1A-66D0-4DF8-84E5-3F4E9F0E676B}" srcOrd="0" destOrd="0" presId="urn:microsoft.com/office/officeart/2008/layout/LinedList"/>
    <dgm:cxn modelId="{6EB8CC01-907B-4231-B5D6-CF6D0D7C9A14}" type="presParOf" srcId="{B4DDFF87-B584-4CD6-BC6F-87E9C0B1CA86}" destId="{4E07FA62-AD2B-47B5-80EB-C6BB04B603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463C2-FF52-4813-8CDF-CA679DD961AF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9A959-E4FC-4D65-8338-B7430E76BE52}">
      <dsp:nvSpPr>
        <dsp:cNvPr id="0" name=""/>
        <dsp:cNvSpPr/>
      </dsp:nvSpPr>
      <dsp:spPr>
        <a:xfrm>
          <a:off x="0" y="531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/>
            <a:t># creating a TCP socket</a:t>
          </a:r>
          <a:endParaRPr lang="en-US" sz="2000" kern="1200"/>
        </a:p>
      </dsp:txBody>
      <dsp:txXfrm>
        <a:off x="0" y="531"/>
        <a:ext cx="10515600" cy="435027"/>
      </dsp:txXfrm>
    </dsp:sp>
    <dsp:sp modelId="{D5430E30-30AD-41B9-904C-399A06F7FBF6}">
      <dsp:nvSpPr>
        <dsp:cNvPr id="0" name=""/>
        <dsp:cNvSpPr/>
      </dsp:nvSpPr>
      <dsp:spPr>
        <a:xfrm>
          <a:off x="0" y="435558"/>
          <a:ext cx="10515600" cy="0"/>
        </a:xfrm>
        <a:prstGeom prst="line">
          <a:avLst/>
        </a:prstGeom>
        <a:solidFill>
          <a:schemeClr val="accent5">
            <a:hueOff val="-1350239"/>
            <a:satOff val="-92"/>
            <a:lumOff val="218"/>
            <a:alphaOff val="0"/>
          </a:schemeClr>
        </a:solidFill>
        <a:ln w="19050" cap="flat" cmpd="sng" algn="ctr">
          <a:solidFill>
            <a:schemeClr val="accent5">
              <a:hueOff val="-1350239"/>
              <a:satOff val="-92"/>
              <a:lumOff val="2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79F01-92C0-41FF-BCE8-CE43FB20E355}">
      <dsp:nvSpPr>
        <dsp:cNvPr id="0" name=""/>
        <dsp:cNvSpPr/>
      </dsp:nvSpPr>
      <dsp:spPr>
        <a:xfrm>
          <a:off x="0" y="435558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SocketS</a:t>
          </a:r>
          <a:r>
            <a:rPr lang="en-US" sz="2000" kern="1200" dirty="0"/>
            <a:t> = </a:t>
          </a:r>
          <a:r>
            <a:rPr lang="en-US" sz="2000" kern="1200" dirty="0" err="1"/>
            <a:t>socket.socket</a:t>
          </a:r>
          <a:r>
            <a:rPr lang="en-US" sz="2000" kern="1200" dirty="0"/>
            <a:t>(</a:t>
          </a:r>
          <a:r>
            <a:rPr lang="en-US" sz="2000" kern="1200" dirty="0" err="1"/>
            <a:t>socket.AF_INET</a:t>
          </a:r>
          <a:r>
            <a:rPr lang="en-US" sz="2000" kern="1200" dirty="0"/>
            <a:t>, </a:t>
          </a:r>
          <a:r>
            <a:rPr lang="en-US" sz="2000" kern="1200" dirty="0" err="1"/>
            <a:t>socket.SOCK_STREAM</a:t>
          </a:r>
          <a:r>
            <a:rPr lang="en-US" sz="2000" kern="1200" dirty="0"/>
            <a:t>)</a:t>
          </a:r>
        </a:p>
      </dsp:txBody>
      <dsp:txXfrm>
        <a:off x="0" y="435558"/>
        <a:ext cx="10515600" cy="435027"/>
      </dsp:txXfrm>
    </dsp:sp>
    <dsp:sp modelId="{4B44A65D-6AD7-4D0B-9C44-5146764B5E19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5">
            <a:hueOff val="-2700478"/>
            <a:satOff val="-184"/>
            <a:lumOff val="436"/>
            <a:alphaOff val="0"/>
          </a:schemeClr>
        </a:solidFill>
        <a:ln w="19050" cap="flat" cmpd="sng" algn="ctr">
          <a:solidFill>
            <a:schemeClr val="accent5">
              <a:hueOff val="-2700478"/>
              <a:satOff val="-184"/>
              <a:lumOff val="4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34D22-A0E9-4EBF-8FCC-97B6F27655A9}">
      <dsp:nvSpPr>
        <dsp:cNvPr id="0" name=""/>
        <dsp:cNvSpPr/>
      </dsp:nvSpPr>
      <dsp:spPr>
        <a:xfrm>
          <a:off x="0" y="870586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/>
            <a:t># binding the loopback interface with 6677 port number to the socket</a:t>
          </a:r>
          <a:endParaRPr lang="en-US" sz="2000" kern="1200"/>
        </a:p>
      </dsp:txBody>
      <dsp:txXfrm>
        <a:off x="0" y="870586"/>
        <a:ext cx="10515600" cy="435027"/>
      </dsp:txXfrm>
    </dsp:sp>
    <dsp:sp modelId="{F761B2DE-D07C-411A-AEB0-1D0BF337EE82}">
      <dsp:nvSpPr>
        <dsp:cNvPr id="0" name=""/>
        <dsp:cNvSpPr/>
      </dsp:nvSpPr>
      <dsp:spPr>
        <a:xfrm>
          <a:off x="0" y="1305613"/>
          <a:ext cx="10515600" cy="0"/>
        </a:xfrm>
        <a:prstGeom prst="line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4C7A0-3765-4B9A-BD94-CF2435581687}">
      <dsp:nvSpPr>
        <dsp:cNvPr id="0" name=""/>
        <dsp:cNvSpPr/>
      </dsp:nvSpPr>
      <dsp:spPr>
        <a:xfrm>
          <a:off x="0" y="1305613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SocketS.bind</a:t>
          </a:r>
          <a:r>
            <a:rPr lang="en-US" sz="2000" kern="1200" dirty="0"/>
            <a:t>(("127.0.0.1", 6677))</a:t>
          </a:r>
        </a:p>
      </dsp:txBody>
      <dsp:txXfrm>
        <a:off x="0" y="1305613"/>
        <a:ext cx="10515600" cy="435027"/>
      </dsp:txXfrm>
    </dsp:sp>
    <dsp:sp modelId="{B451F578-F15D-43A6-BA51-1019A3FC8404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5">
            <a:hueOff val="-5400955"/>
            <a:satOff val="-367"/>
            <a:lumOff val="872"/>
            <a:alphaOff val="0"/>
          </a:schemeClr>
        </a:solidFill>
        <a:ln w="19050" cap="flat" cmpd="sng" algn="ctr">
          <a:solidFill>
            <a:schemeClr val="accent5">
              <a:hueOff val="-5400955"/>
              <a:satOff val="-367"/>
              <a:lumOff val="8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6EAE9-78E4-43B2-91DC-D2FC18E4CB84}">
      <dsp:nvSpPr>
        <dsp:cNvPr id="0" name=""/>
        <dsp:cNvSpPr/>
      </dsp:nvSpPr>
      <dsp:spPr>
        <a:xfrm>
          <a:off x="0" y="1740641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# converted into passive socket - queue up to 3 requests</a:t>
          </a:r>
          <a:endParaRPr lang="en-US" sz="2000" kern="1200" dirty="0"/>
        </a:p>
      </dsp:txBody>
      <dsp:txXfrm>
        <a:off x="0" y="1740641"/>
        <a:ext cx="10515600" cy="435027"/>
      </dsp:txXfrm>
    </dsp:sp>
    <dsp:sp modelId="{A3E308A5-CFB7-4407-BE42-7BBC00B9CDD0}">
      <dsp:nvSpPr>
        <dsp:cNvPr id="0" name=""/>
        <dsp:cNvSpPr/>
      </dsp:nvSpPr>
      <dsp:spPr>
        <a:xfrm>
          <a:off x="0" y="2175668"/>
          <a:ext cx="10515600" cy="0"/>
        </a:xfrm>
        <a:prstGeom prst="line">
          <a:avLst/>
        </a:prstGeom>
        <a:solidFill>
          <a:schemeClr val="accent5">
            <a:hueOff val="-6751195"/>
            <a:satOff val="-459"/>
            <a:lumOff val="1089"/>
            <a:alphaOff val="0"/>
          </a:schemeClr>
        </a:solidFill>
        <a:ln w="19050" cap="flat" cmpd="sng" algn="ctr">
          <a:solidFill>
            <a:schemeClr val="accent5">
              <a:hueOff val="-6751195"/>
              <a:satOff val="-459"/>
              <a:lumOff val="10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96EF9-B939-4FAE-B39A-18A43F6D9191}">
      <dsp:nvSpPr>
        <dsp:cNvPr id="0" name=""/>
        <dsp:cNvSpPr/>
      </dsp:nvSpPr>
      <dsp:spPr>
        <a:xfrm>
          <a:off x="0" y="2175669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SocketS.listen</a:t>
          </a:r>
          <a:r>
            <a:rPr lang="en-US" sz="2000" kern="1200" dirty="0"/>
            <a:t>(3)</a:t>
          </a:r>
        </a:p>
      </dsp:txBody>
      <dsp:txXfrm>
        <a:off x="0" y="2175669"/>
        <a:ext cx="10515600" cy="435027"/>
      </dsp:txXfrm>
    </dsp:sp>
    <dsp:sp modelId="{5F1EB580-5CCD-4B52-B841-3B4D1FCEA53F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6CCAE-A9A8-431A-B1AB-9E3D60263C1F}">
      <dsp:nvSpPr>
        <dsp:cNvPr id="0" name=""/>
        <dsp:cNvSpPr/>
      </dsp:nvSpPr>
      <dsp:spPr>
        <a:xfrm>
          <a:off x="0" y="2610696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# accepting the connection, </a:t>
          </a:r>
          <a:endParaRPr lang="en-US" sz="2000" kern="1200" dirty="0"/>
        </a:p>
      </dsp:txBody>
      <dsp:txXfrm>
        <a:off x="0" y="2610696"/>
        <a:ext cx="10515600" cy="435027"/>
      </dsp:txXfrm>
    </dsp:sp>
    <dsp:sp modelId="{D593A10F-BB86-46DF-B1BC-DB37E76E1181}">
      <dsp:nvSpPr>
        <dsp:cNvPr id="0" name=""/>
        <dsp:cNvSpPr/>
      </dsp:nvSpPr>
      <dsp:spPr>
        <a:xfrm>
          <a:off x="0" y="3045724"/>
          <a:ext cx="10515600" cy="0"/>
        </a:xfrm>
        <a:prstGeom prst="line">
          <a:avLst/>
        </a:prstGeom>
        <a:solidFill>
          <a:schemeClr val="accent5">
            <a:hueOff val="-9451672"/>
            <a:satOff val="-642"/>
            <a:lumOff val="1525"/>
            <a:alphaOff val="0"/>
          </a:schemeClr>
        </a:solidFill>
        <a:ln w="19050" cap="flat" cmpd="sng" algn="ctr">
          <a:solidFill>
            <a:schemeClr val="accent5">
              <a:hueOff val="-9451672"/>
              <a:satOff val="-642"/>
              <a:lumOff val="15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1CB01-5810-49D7-B988-5D1CCFCA5090}">
      <dsp:nvSpPr>
        <dsp:cNvPr id="0" name=""/>
        <dsp:cNvSpPr/>
      </dsp:nvSpPr>
      <dsp:spPr>
        <a:xfrm>
          <a:off x="0" y="3045724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socketC</a:t>
          </a:r>
          <a:r>
            <a:rPr lang="en-US" sz="2000" kern="1200" dirty="0"/>
            <a:t>, add = </a:t>
          </a:r>
          <a:r>
            <a:rPr lang="en-US" sz="2000" kern="1200" dirty="0" err="1"/>
            <a:t>SocketS.accept</a:t>
          </a:r>
          <a:r>
            <a:rPr lang="en-US" sz="2000" kern="1200" dirty="0"/>
            <a:t>()</a:t>
          </a:r>
        </a:p>
      </dsp:txBody>
      <dsp:txXfrm>
        <a:off x="0" y="3045724"/>
        <a:ext cx="10515600" cy="435027"/>
      </dsp:txXfrm>
    </dsp:sp>
    <dsp:sp modelId="{2249FE33-FF56-4C5E-9E35-04CDEC09D662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5">
            <a:hueOff val="-10801911"/>
            <a:satOff val="-734"/>
            <a:lumOff val="1743"/>
            <a:alphaOff val="0"/>
          </a:schemeClr>
        </a:solidFill>
        <a:ln w="19050" cap="flat" cmpd="sng" algn="ctr">
          <a:solidFill>
            <a:schemeClr val="accent5">
              <a:hueOff val="-10801911"/>
              <a:satOff val="-734"/>
              <a:lumOff val="17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5EEF9-8EC6-41CF-BF7B-FFB69549DDA9}">
      <dsp:nvSpPr>
        <dsp:cNvPr id="0" name=""/>
        <dsp:cNvSpPr/>
      </dsp:nvSpPr>
      <dsp:spPr>
        <a:xfrm>
          <a:off x="0" y="3480751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/>
            <a:t># finalizing and terminating the connection</a:t>
          </a:r>
          <a:endParaRPr lang="en-US" sz="2000" kern="1200"/>
        </a:p>
      </dsp:txBody>
      <dsp:txXfrm>
        <a:off x="0" y="3480751"/>
        <a:ext cx="10515600" cy="435027"/>
      </dsp:txXfrm>
    </dsp:sp>
    <dsp:sp modelId="{EE881A8A-16D4-41BB-9F40-550C68638218}">
      <dsp:nvSpPr>
        <dsp:cNvPr id="0" name=""/>
        <dsp:cNvSpPr/>
      </dsp:nvSpPr>
      <dsp:spPr>
        <a:xfrm>
          <a:off x="0" y="3915779"/>
          <a:ext cx="10515600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F3E0E-4B49-4377-BBE0-3ACC3A529514}">
      <dsp:nvSpPr>
        <dsp:cNvPr id="0" name=""/>
        <dsp:cNvSpPr/>
      </dsp:nvSpPr>
      <dsp:spPr>
        <a:xfrm>
          <a:off x="0" y="3915779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socketC.close()</a:t>
          </a:r>
        </a:p>
      </dsp:txBody>
      <dsp:txXfrm>
        <a:off x="0" y="3915779"/>
        <a:ext cx="10515600" cy="435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3C15B-0BBD-4BF1-ADA2-75BE4C5B410E}">
      <dsp:nvSpPr>
        <dsp:cNvPr id="0" name=""/>
        <dsp:cNvSpPr/>
      </dsp:nvSpPr>
      <dsp:spPr>
        <a:xfrm>
          <a:off x="0" y="2125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5940E-0231-4A64-A400-E4702FCC5829}">
      <dsp:nvSpPr>
        <dsp:cNvPr id="0" name=""/>
        <dsp:cNvSpPr/>
      </dsp:nvSpPr>
      <dsp:spPr>
        <a:xfrm>
          <a:off x="0" y="2125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/>
            <a:t># creating a TCP socket</a:t>
          </a:r>
          <a:endParaRPr lang="en-US" sz="2800" kern="1200"/>
        </a:p>
      </dsp:txBody>
      <dsp:txXfrm>
        <a:off x="0" y="2125"/>
        <a:ext cx="10515600" cy="724715"/>
      </dsp:txXfrm>
    </dsp:sp>
    <dsp:sp modelId="{E32B9D55-5CD1-44EB-8FBF-1091B6F9C187}">
      <dsp:nvSpPr>
        <dsp:cNvPr id="0" name=""/>
        <dsp:cNvSpPr/>
      </dsp:nvSpPr>
      <dsp:spPr>
        <a:xfrm>
          <a:off x="0" y="726840"/>
          <a:ext cx="10515600" cy="0"/>
        </a:xfrm>
        <a:prstGeom prst="line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22630-3FC1-4519-A488-5CAC4255F8C3}">
      <dsp:nvSpPr>
        <dsp:cNvPr id="0" name=""/>
        <dsp:cNvSpPr/>
      </dsp:nvSpPr>
      <dsp:spPr>
        <a:xfrm>
          <a:off x="0" y="726840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SocketC</a:t>
          </a:r>
          <a:r>
            <a:rPr lang="en-US" sz="2800" kern="1200" dirty="0"/>
            <a:t> = </a:t>
          </a:r>
          <a:r>
            <a:rPr lang="en-US" sz="2800" kern="1200" dirty="0" err="1"/>
            <a:t>socket.socket</a:t>
          </a:r>
          <a:r>
            <a:rPr lang="en-US" sz="2800" kern="1200" dirty="0"/>
            <a:t>(</a:t>
          </a:r>
          <a:r>
            <a:rPr lang="en-US" sz="2800" kern="1200" dirty="0" err="1"/>
            <a:t>socket.AF_INET</a:t>
          </a:r>
          <a:r>
            <a:rPr lang="en-US" sz="2800" kern="1200" dirty="0"/>
            <a:t>, </a:t>
          </a:r>
          <a:r>
            <a:rPr lang="en-US" sz="2800" kern="1200" dirty="0" err="1"/>
            <a:t>socket.SOCK_STREAM</a:t>
          </a:r>
          <a:r>
            <a:rPr lang="en-US" sz="2800" kern="1200" dirty="0"/>
            <a:t>)</a:t>
          </a:r>
        </a:p>
      </dsp:txBody>
      <dsp:txXfrm>
        <a:off x="0" y="726840"/>
        <a:ext cx="10515600" cy="724715"/>
      </dsp:txXfrm>
    </dsp:sp>
    <dsp:sp modelId="{C88DCF4F-8142-4125-921D-B1512FA684AB}">
      <dsp:nvSpPr>
        <dsp:cNvPr id="0" name=""/>
        <dsp:cNvSpPr/>
      </dsp:nvSpPr>
      <dsp:spPr>
        <a:xfrm>
          <a:off x="0" y="1451556"/>
          <a:ext cx="10515600" cy="0"/>
        </a:xfrm>
        <a:prstGeom prst="lin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6EBD3-E8C9-452D-89D7-1F4C5DF605C4}">
      <dsp:nvSpPr>
        <dsp:cNvPr id="0" name=""/>
        <dsp:cNvSpPr/>
      </dsp:nvSpPr>
      <dsp:spPr>
        <a:xfrm>
          <a:off x="0" y="1451556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dirty="0"/>
            <a:t># connecting to the server on the specified port </a:t>
          </a:r>
          <a:r>
            <a:rPr lang="en-US" sz="2800" i="1" kern="1200" dirty="0" err="1"/>
            <a:t>port</a:t>
          </a:r>
          <a:endParaRPr lang="en-US" sz="2800" kern="1200" dirty="0"/>
        </a:p>
      </dsp:txBody>
      <dsp:txXfrm>
        <a:off x="0" y="1451556"/>
        <a:ext cx="10515600" cy="724715"/>
      </dsp:txXfrm>
    </dsp:sp>
    <dsp:sp modelId="{E17DA78F-C2DE-46ED-84F5-C67A0B3F5374}">
      <dsp:nvSpPr>
        <dsp:cNvPr id="0" name=""/>
        <dsp:cNvSpPr/>
      </dsp:nvSpPr>
      <dsp:spPr>
        <a:xfrm>
          <a:off x="0" y="2176271"/>
          <a:ext cx="10515600" cy="0"/>
        </a:xfrm>
        <a:prstGeom prst="line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51351-EA72-4136-B2AA-97D6382FA23A}">
      <dsp:nvSpPr>
        <dsp:cNvPr id="0" name=""/>
        <dsp:cNvSpPr/>
      </dsp:nvSpPr>
      <dsp:spPr>
        <a:xfrm>
          <a:off x="0" y="2176271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Socket.connect</a:t>
          </a:r>
          <a:r>
            <a:rPr lang="en-US" sz="2800" kern="1200" dirty="0"/>
            <a:t>(("127.0.0.1", 6677))</a:t>
          </a:r>
        </a:p>
      </dsp:txBody>
      <dsp:txXfrm>
        <a:off x="0" y="2176271"/>
        <a:ext cx="10515600" cy="724715"/>
      </dsp:txXfrm>
    </dsp:sp>
    <dsp:sp modelId="{A49CF606-7F83-4AE0-BACB-DF072FD38BE0}">
      <dsp:nvSpPr>
        <dsp:cNvPr id="0" name=""/>
        <dsp:cNvSpPr/>
      </dsp:nvSpPr>
      <dsp:spPr>
        <a:xfrm>
          <a:off x="0" y="2900987"/>
          <a:ext cx="10515600" cy="0"/>
        </a:xfrm>
        <a:prstGeom prst="lin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EA19B-1056-4EB7-B716-17EA48B86315}">
      <dsp:nvSpPr>
        <dsp:cNvPr id="0" name=""/>
        <dsp:cNvSpPr/>
      </dsp:nvSpPr>
      <dsp:spPr>
        <a:xfrm>
          <a:off x="0" y="2900987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/>
            <a:t># finalizing and terminating the connection</a:t>
          </a:r>
          <a:endParaRPr lang="en-US" sz="2800" kern="1200"/>
        </a:p>
      </dsp:txBody>
      <dsp:txXfrm>
        <a:off x="0" y="2900987"/>
        <a:ext cx="10515600" cy="724715"/>
      </dsp:txXfrm>
    </dsp:sp>
    <dsp:sp modelId="{4355F1BA-0487-47C4-B0BE-08691354E4FD}">
      <dsp:nvSpPr>
        <dsp:cNvPr id="0" name=""/>
        <dsp:cNvSpPr/>
      </dsp:nvSpPr>
      <dsp:spPr>
        <a:xfrm>
          <a:off x="0" y="3625703"/>
          <a:ext cx="1051560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F6F1A-66D0-4DF8-84E5-3F4E9F0E676B}">
      <dsp:nvSpPr>
        <dsp:cNvPr id="0" name=""/>
        <dsp:cNvSpPr/>
      </dsp:nvSpPr>
      <dsp:spPr>
        <a:xfrm>
          <a:off x="0" y="3625703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socketC.close</a:t>
          </a:r>
          <a:r>
            <a:rPr lang="en-US" sz="2800" kern="1200" dirty="0"/>
            <a:t>()</a:t>
          </a:r>
        </a:p>
      </dsp:txBody>
      <dsp:txXfrm>
        <a:off x="0" y="3625703"/>
        <a:ext cx="10515600" cy="724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F4520-91B8-4CE9-848D-84F98F03482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91079-4A65-4D01-82EA-546B0D4D5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3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F8306-5981-488F-BC09-49DEE5228F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6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8E4D-D412-CC95-2CCF-C0E37A03C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28736-D825-E2DF-717A-86D120CE7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FE202-38F5-5250-1618-2F96EBCA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2ED8-4896-49BC-84DE-D9709B75D82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7DFFC-D05D-3253-B22C-10D7E025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D185-5598-80F9-DC77-330D330A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3243-DAA0-4148-BB31-BEDDA176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0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BC20-4C20-FE93-F0A6-A3DC0804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3B274-8ACD-F47A-3F19-660C2266B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3075C-CA7B-4EFA-8918-148AD6F2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2ED8-4896-49BC-84DE-D9709B75D82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2658-586B-0269-7B3D-9E577E00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CC043-E817-74B2-FC8C-AE2CE812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3243-DAA0-4148-BB31-BEDDA176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6A83D-E800-EB8A-A442-E8DBFB7F5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33BE4-B910-B610-C70F-A574FD32F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04595-6E04-DAA9-1DCE-123E4E52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2ED8-4896-49BC-84DE-D9709B75D82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06C5-A896-7090-9220-8E2B7659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708F-B3B6-8D45-86D7-504D91A6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3243-DAA0-4148-BB31-BEDDA176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6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EB38-7CE1-E1F6-33FF-D65FB305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CFA54-8D02-FEEA-74CC-F22D6474B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CFB6A-A70A-A266-8B94-030B67EA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2ED8-4896-49BC-84DE-D9709B75D82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0F1B8-D1D1-D649-62A4-D31D0F4B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3E4AF-EF5A-2AF2-7C20-58A0EF29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3243-DAA0-4148-BB31-BEDDA176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A759-0C8A-A956-0444-A9276009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F87D-9DB5-7F7D-126B-29306DE02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7F1BC-FFCE-73EA-B9F6-93D3FF46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2ED8-4896-49BC-84DE-D9709B75D82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20497-3972-42A8-9A78-168079B7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1C7DD-08CE-D0A3-D2CE-6A4541B6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3243-DAA0-4148-BB31-BEDDA176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5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374C-C74C-90A4-6E11-E2BF5FAB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6C45-6BCF-1BD6-9C7B-A39FE7DFB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648B6-FD49-FAEC-6FD8-6C0FCB876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E2314-0695-C8C3-5626-7C80C356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2ED8-4896-49BC-84DE-D9709B75D82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08E63-85B2-D7C7-FD53-ACA6A89D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09BF1-7AC6-F48F-A805-6A0D5307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3243-DAA0-4148-BB31-BEDDA176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9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38FF-3227-7B4F-E010-E50BDFF4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87DA-745C-E5BF-9063-76849EAA6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50088-7D67-C539-AEDA-582DE4F8D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AEB4D-0743-327D-2B22-CA4F05DEE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A6A83-F6CF-DA9C-E404-9F7F77530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E61BD-6894-78A3-149F-597B5EAE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2ED8-4896-49BC-84DE-D9709B75D82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B4568-B3D4-3DDE-AAC7-EEAF3863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C0C80-1158-8DF2-B06A-48A7AAE5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3243-DAA0-4148-BB31-BEDDA176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34BC-1AAE-72D4-6B0F-C768DB19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7BF02-9E76-3C2B-99AC-64163EC7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2ED8-4896-49BC-84DE-D9709B75D82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9250C-F1ED-3387-9997-CE1A9A2D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E45E7-16E7-6009-39D3-7CE7A365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3243-DAA0-4148-BB31-BEDDA176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2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58719-397E-6F62-E12B-FDB23D3B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2ED8-4896-49BC-84DE-D9709B75D82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9C59C-AE21-1F0F-A042-E6F12DA3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E1A61-7358-6B62-FC41-8404FD70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3243-DAA0-4148-BB31-BEDDA176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9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CEC2-F4FE-2BFD-DC68-2C562FDE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32803-7FDF-0C80-9F0D-B777321F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CD614-FEE9-3C34-280B-B9BC898F4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FCFF5-C579-894E-9641-6FD53F61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2ED8-4896-49BC-84DE-D9709B75D82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33027-F0F1-B906-AF46-145AB863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4B63A-9212-C721-F0DD-4F409A32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3243-DAA0-4148-BB31-BEDDA176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7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A998-6238-9DEA-2244-496A5BBC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EAB37-D274-4EF1-2E48-C82F3FEA4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382E1-9904-22A5-F07D-6A809B5A3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B41F1-5811-7004-8167-16766F89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2ED8-4896-49BC-84DE-D9709B75D82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97808-C27E-DA8A-3A8A-88C368E5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817A9-BD0D-79A3-1DC9-BA66EB4D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3243-DAA0-4148-BB31-BEDDA176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1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1870C-50C2-AE7C-2249-6FF13347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E261C-6F7F-9752-E302-DA8263DED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82314-1C18-33A9-543B-3C60C8FA8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E2ED8-4896-49BC-84DE-D9709B75D82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90E44-E013-F651-5751-997B41833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85507-C346-E884-EAB7-2E6FD9A4D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013243-DAA0-4148-BB31-BEDDA176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20C11-2EFE-76F5-CC88-917702B09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9800"/>
              <a:t>TCP Client-Server application</a:t>
            </a:r>
          </a:p>
        </p:txBody>
      </p:sp>
    </p:spTree>
    <p:extLst>
      <p:ext uri="{BB962C8B-B14F-4D97-AF65-F5344CB8AC3E}">
        <p14:creationId xmlns:p14="http://schemas.microsoft.com/office/powerpoint/2010/main" val="389996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CA82-6908-4755-6548-BBCC83EF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question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C002CE-D5A8-8A3F-5405-A1B114F03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Write two Python scripts (client and server) that implement TCP to communicate over the</a:t>
            </a:r>
            <a:r>
              <a:rPr lang="en-US" sz="1400" b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network. The client, on the other hand, establishes a connection with the server and sends</a:t>
            </a:r>
            <a:r>
              <a:rPr lang="en-US" sz="1400" b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several requests. The server, on the other hand, can list local files at a folder (the folder is</a:t>
            </a:r>
            <a:r>
              <a:rPr lang="en-US" sz="1400" b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available on the server side) and provide the list of files, and read text file contents and send</a:t>
            </a:r>
            <a:r>
              <a:rPr lang="en-US" sz="1400" b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them</a:t>
            </a:r>
            <a:r>
              <a:rPr lang="en-US" sz="14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400" b="1" spc="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400" b="1" spc="-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client.</a:t>
            </a:r>
            <a:endParaRPr lang="en-US" sz="1400" b="1" i="0" u="none" strike="noStrike" baseline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Firstly, you need to have client side (folder) and server side (folder)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Secondly, create 3 text files and name them F1.txt, F2.txt, and F3.txt. You are free to choose the text files contents. </a:t>
            </a:r>
          </a:p>
          <a:p>
            <a:pPr algn="l"/>
            <a:r>
              <a:rPr lang="en-US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Server side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will have Python script for the server and the three text files that you have already created earlier.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Client side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(folder) will have Python script for the client. </a:t>
            </a:r>
          </a:p>
          <a:p>
            <a:endParaRPr lang="en-US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3B1B7-1916-C4C6-5404-60C6E0BE8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17" t="8389" r="51807" b="78481"/>
          <a:stretch/>
        </p:blipFill>
        <p:spPr>
          <a:xfrm>
            <a:off x="923268" y="4001294"/>
            <a:ext cx="3947311" cy="8671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A21E5E-6152-A89D-ECB6-0745A1B425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4" t="8389" r="51403" b="78481"/>
          <a:stretch/>
        </p:blipFill>
        <p:spPr>
          <a:xfrm>
            <a:off x="886868" y="5089128"/>
            <a:ext cx="4020109" cy="8671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81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6BDE-73EA-7B63-2133-B429124B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477D5-F187-5BCB-C8C0-27BADF63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When you run the codes, the client will initiate a connection with the running server. </a:t>
            </a:r>
          </a:p>
          <a:p>
            <a:pPr marL="0" indent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menu should appear on the client side with three options: </a:t>
            </a:r>
          </a:p>
          <a:p>
            <a:pPr marL="0" indent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 Send a list of the text files that are currently available on the server folder. </a:t>
            </a:r>
          </a:p>
          <a:p>
            <a:pPr marL="0" indent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 Select a file to be copied to the client side by its name. </a:t>
            </a:r>
          </a:p>
          <a:p>
            <a:pPr marL="0" indent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3. Quit and print goodbye message. </a:t>
            </a:r>
          </a:p>
          <a:p>
            <a:pPr marL="0" indent="0">
              <a:buNone/>
            </a:pPr>
            <a:r>
              <a:rPr lang="en-US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Option1 </a:t>
            </a:r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server will respond by sending a list of the text files available in his side (This list should be updated). </a:t>
            </a:r>
          </a:p>
          <a:p>
            <a:pPr marL="0" indent="0">
              <a:buNone/>
            </a:pPr>
            <a:r>
              <a:rPr lang="en-US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Option2 </a:t>
            </a:r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client will request a copy of any text file from the server by entering the file name. As a result of this request, a copy of the same file will appear on the client side with the same content. No need to print the content of text files on the console screen. </a:t>
            </a:r>
          </a:p>
          <a:p>
            <a:pPr marL="0" indent="0">
              <a:buNone/>
            </a:pPr>
            <a:r>
              <a:rPr lang="en-US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Option3 </a:t>
            </a:r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servers should keep running and listening to the client request until the client selects this option.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5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B5CB5-95F4-18BC-1F2A-8EB58C54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Client-side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938F-8FD5-8BEF-2EEE-D6907E9A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1700" dirty="0"/>
              <a:t>While loop to keep the user entering the option number he wants to execute</a:t>
            </a:r>
          </a:p>
          <a:p>
            <a:r>
              <a:rPr lang="en-US" sz="1700" dirty="0"/>
              <a:t>For each option, send(</a:t>
            </a:r>
            <a:r>
              <a:rPr lang="en-US" sz="1700" dirty="0" err="1"/>
              <a:t>option#.encode</a:t>
            </a:r>
            <a:r>
              <a:rPr lang="en-US" sz="1700" dirty="0"/>
              <a:t>) function is used to send the user selection to the server</a:t>
            </a:r>
          </a:p>
          <a:p>
            <a:r>
              <a:rPr lang="en-US" sz="1700" dirty="0"/>
              <a:t>For each option, </a:t>
            </a:r>
            <a:r>
              <a:rPr lang="en-US" sz="1700" dirty="0" err="1"/>
              <a:t>recv</a:t>
            </a:r>
            <a:r>
              <a:rPr lang="en-US" sz="1700" dirty="0"/>
              <a:t>() function is used to receive a list of available files on the server to the client.</a:t>
            </a:r>
          </a:p>
          <a:p>
            <a:r>
              <a:rPr lang="en-US" sz="1700" dirty="0"/>
              <a:t>For option 2, send(</a:t>
            </a:r>
            <a:r>
              <a:rPr lang="en-US" sz="1700" dirty="0" err="1"/>
              <a:t>filename.encode</a:t>
            </a:r>
            <a:r>
              <a:rPr lang="en-US" sz="1700" dirty="0"/>
              <a:t>) function is used to send the user selection of the file he wants to copy from the server.</a:t>
            </a:r>
          </a:p>
          <a:p>
            <a:r>
              <a:rPr lang="en-US" sz="1700" dirty="0"/>
              <a:t>For option 2, </a:t>
            </a:r>
            <a:r>
              <a:rPr lang="en-US" sz="1700" dirty="0" err="1"/>
              <a:t>recv</a:t>
            </a:r>
            <a:r>
              <a:rPr lang="en-US" sz="1700" dirty="0"/>
              <a:t>() function is used to receive a copy of the selected file from the server.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19547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BE973-E6DE-457A-B4FA-C33AC728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Server-side code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72C5-157D-E1D5-73FD-B64BD6B4F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342900" marR="0" lvl="0" indent="-342900" rtl="0">
              <a:spcBef>
                <a:spcPts val="360"/>
              </a:spcBef>
              <a:spcAft>
                <a:spcPts val="0"/>
              </a:spcAft>
              <a:buSzPts val="1100"/>
              <a:buFont typeface="Arial MT"/>
              <a:buChar char="•"/>
              <a:tabLst>
                <a:tab pos="635000" algn="l"/>
                <a:tab pos="635635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keep</a:t>
            </a:r>
            <a:r>
              <a:rPr lang="en-US" sz="1400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listening</a:t>
            </a:r>
            <a:r>
              <a:rPr lang="en-US" sz="1400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for</a:t>
            </a:r>
            <a:r>
              <a:rPr lang="en-US" sz="1400" spc="-1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requests</a:t>
            </a:r>
          </a:p>
          <a:p>
            <a:pPr marL="342900" marR="0" lvl="0" indent="-342900">
              <a:spcBef>
                <a:spcPts val="65"/>
              </a:spcBef>
              <a:spcAft>
                <a:spcPts val="0"/>
              </a:spcAft>
              <a:buSzPts val="1100"/>
              <a:buFont typeface="Arial MT"/>
              <a:buChar char="•"/>
              <a:tabLst>
                <a:tab pos="635000" algn="l"/>
                <a:tab pos="635635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Send</a:t>
            </a:r>
            <a:r>
              <a:rPr lang="en-US" sz="1400" spc="-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 list</a:t>
            </a:r>
            <a:r>
              <a:rPr lang="en-US" sz="1400" spc="-1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of</a:t>
            </a:r>
            <a:r>
              <a:rPr lang="en-US" sz="1400" spc="-2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local</a:t>
            </a:r>
            <a:r>
              <a:rPr lang="en-US" sz="1400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files</a:t>
            </a:r>
            <a:r>
              <a:rPr lang="en-US" sz="1400" spc="-1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to</a:t>
            </a:r>
            <a:r>
              <a:rPr lang="en-US" sz="1400" spc="-1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 client</a:t>
            </a:r>
            <a:r>
              <a:rPr lang="en-US" sz="1400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(to</a:t>
            </a:r>
            <a:r>
              <a:rPr lang="en-US" sz="1400" spc="-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select from)</a:t>
            </a:r>
          </a:p>
          <a:p>
            <a:pPr marL="342900" marR="0" lvl="0" indent="-342900">
              <a:spcBef>
                <a:spcPts val="60"/>
              </a:spcBef>
              <a:spcAft>
                <a:spcPts val="0"/>
              </a:spcAft>
              <a:buSzPts val="1100"/>
              <a:buFont typeface="Arial MT"/>
              <a:buChar char="•"/>
              <a:tabLst>
                <a:tab pos="635000" algn="l"/>
                <a:tab pos="635635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Send the file</a:t>
            </a:r>
            <a:r>
              <a:rPr lang="en-US" sz="1400" spc="-1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to</a:t>
            </a:r>
            <a:r>
              <a:rPr lang="en-US" sz="1400" spc="-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</a:t>
            </a:r>
            <a:r>
              <a:rPr lang="en-US" sz="1400" spc="-1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client.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100"/>
              <a:buFont typeface="Arial MT"/>
              <a:buChar char="•"/>
              <a:tabLst>
                <a:tab pos="635000" algn="l"/>
                <a:tab pos="635635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Quit</a:t>
            </a:r>
            <a:r>
              <a:rPr lang="en-US" sz="1400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when</a:t>
            </a:r>
            <a:r>
              <a:rPr lang="en-US" sz="1400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it</a:t>
            </a:r>
            <a:r>
              <a:rPr lang="en-US" sz="1400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receives</a:t>
            </a:r>
            <a:r>
              <a:rPr lang="en-US" sz="1400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“quit”</a:t>
            </a:r>
            <a:r>
              <a:rPr lang="en-US" sz="1400" spc="-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message from</a:t>
            </a:r>
            <a:r>
              <a:rPr lang="en-US" sz="1400" spc="-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</a:t>
            </a:r>
            <a:r>
              <a:rPr lang="en-US" sz="1400" spc="-1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client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100"/>
              <a:buNone/>
              <a:tabLst>
                <a:tab pos="635000" algn="l"/>
                <a:tab pos="635635" algn="l"/>
              </a:tabLst>
            </a:pPr>
            <a:endParaRPr lang="en-US" sz="1400" dirty="0">
              <a:latin typeface="Calibri" panose="020F0502020204030204" pitchFamily="34" charset="0"/>
              <a:ea typeface="Arial MT"/>
              <a:cs typeface="Arial MT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100"/>
              <a:buNone/>
              <a:tabLst>
                <a:tab pos="635000" algn="l"/>
                <a:tab pos="635635" algn="l"/>
              </a:tabLst>
            </a:pPr>
            <a:r>
              <a:rPr lang="en-US" sz="1400" b="1" dirty="0">
                <a:latin typeface="Calibri" panose="020F0502020204030204" pitchFamily="34" charset="0"/>
                <a:ea typeface="Arial MT"/>
                <a:cs typeface="Arial MT"/>
              </a:rPr>
              <a:t>For option 1</a:t>
            </a:r>
            <a:r>
              <a:rPr lang="en-US" sz="1400" dirty="0">
                <a:latin typeface="Calibri" panose="020F0502020204030204" pitchFamily="34" charset="0"/>
                <a:ea typeface="Arial MT"/>
                <a:cs typeface="Arial MT"/>
              </a:rPr>
              <a:t>, the server uses the send() function to send a list of the .txt files he has.</a:t>
            </a:r>
          </a:p>
          <a:p>
            <a:pPr marL="0" indent="0">
              <a:spcBef>
                <a:spcPts val="0"/>
              </a:spcBef>
              <a:buSzPts val="1100"/>
              <a:buNone/>
              <a:tabLst>
                <a:tab pos="635000" algn="l"/>
                <a:tab pos="635635" algn="l"/>
              </a:tabLst>
            </a:pPr>
            <a:r>
              <a:rPr lang="en-US" sz="1400" dirty="0">
                <a:latin typeface="Calibri" panose="020F0502020204030204" pitchFamily="34" charset="0"/>
                <a:ea typeface="Arial MT"/>
                <a:cs typeface="Arial MT"/>
              </a:rPr>
              <a:t>You are free to use any method to do this (e.g., glob module, </a:t>
            </a:r>
            <a:r>
              <a:rPr lang="en-US" sz="1400" dirty="0" err="1">
                <a:latin typeface="Calibri" panose="020F0502020204030204" pitchFamily="34" charset="0"/>
                <a:ea typeface="Arial MT"/>
                <a:cs typeface="Arial MT"/>
              </a:rPr>
              <a:t>os.listdir</a:t>
            </a:r>
            <a:r>
              <a:rPr lang="en-US" sz="1400" dirty="0">
                <a:latin typeface="Calibri" panose="020F0502020204030204" pitchFamily="34" charset="0"/>
                <a:ea typeface="Arial MT"/>
                <a:cs typeface="Arial MT"/>
              </a:rPr>
              <a:t>())</a:t>
            </a:r>
          </a:p>
          <a:p>
            <a:pPr marL="0" indent="0">
              <a:spcBef>
                <a:spcPts val="0"/>
              </a:spcBef>
              <a:buSzPts val="1100"/>
              <a:buNone/>
              <a:tabLst>
                <a:tab pos="635000" algn="l"/>
                <a:tab pos="635635" algn="l"/>
              </a:tabLst>
            </a:pPr>
            <a:endParaRPr lang="en-US" sz="1400" dirty="0">
              <a:latin typeface="Calibri" panose="020F0502020204030204" pitchFamily="34" charset="0"/>
              <a:ea typeface="Arial MT"/>
              <a:cs typeface="Arial MT"/>
            </a:endParaRPr>
          </a:p>
          <a:p>
            <a:pPr marL="0" indent="0">
              <a:spcBef>
                <a:spcPts val="0"/>
              </a:spcBef>
              <a:buSzPts val="1100"/>
              <a:buNone/>
              <a:tabLst>
                <a:tab pos="635000" algn="l"/>
                <a:tab pos="635635" algn="l"/>
              </a:tabLst>
            </a:pPr>
            <a:r>
              <a:rPr lang="en-US" sz="1400" i="1" dirty="0" err="1">
                <a:latin typeface="Calibri" panose="020F0502020204030204" pitchFamily="34" charset="0"/>
                <a:ea typeface="Arial MT"/>
                <a:cs typeface="Arial MT"/>
              </a:rPr>
              <a:t>glob.glob</a:t>
            </a:r>
            <a:r>
              <a:rPr lang="en-US" sz="1400" i="1" dirty="0">
                <a:latin typeface="Calibri" panose="020F0502020204030204" pitchFamily="34" charset="0"/>
                <a:ea typeface="Arial MT"/>
                <a:cs typeface="Arial MT"/>
              </a:rPr>
              <a:t> (‘C:\Users\Rola\Desktop\ITCE352\LAB3\Server.*’)</a:t>
            </a:r>
          </a:p>
          <a:p>
            <a:pPr marL="0" indent="0">
              <a:spcBef>
                <a:spcPts val="0"/>
              </a:spcBef>
              <a:buSzPts val="1100"/>
              <a:buNone/>
              <a:tabLst>
                <a:tab pos="635000" algn="l"/>
                <a:tab pos="635635" algn="l"/>
              </a:tabLst>
            </a:pPr>
            <a:r>
              <a:rPr lang="en-US" sz="1400" i="1" dirty="0" err="1">
                <a:latin typeface="Calibri" panose="020F0502020204030204" pitchFamily="34" charset="0"/>
                <a:ea typeface="Arial MT"/>
                <a:cs typeface="Arial MT"/>
              </a:rPr>
              <a:t>glob.glob</a:t>
            </a:r>
            <a:r>
              <a:rPr lang="en-US" sz="1400" i="1" dirty="0">
                <a:latin typeface="Calibri" panose="020F0502020204030204" pitchFamily="34" charset="0"/>
                <a:ea typeface="Arial MT"/>
                <a:cs typeface="Arial MT"/>
              </a:rPr>
              <a:t>(‘*.txt’)</a:t>
            </a:r>
            <a:endParaRPr lang="en-US" sz="1400" dirty="0">
              <a:latin typeface="Calibri" panose="020F0502020204030204" pitchFamily="34" charset="0"/>
              <a:ea typeface="Arial MT"/>
              <a:cs typeface="Arial MT"/>
            </a:endParaRPr>
          </a:p>
          <a:p>
            <a:pPr marL="0" indent="0">
              <a:spcBef>
                <a:spcPts val="0"/>
              </a:spcBef>
              <a:buSzPts val="1100"/>
              <a:buNone/>
              <a:tabLst>
                <a:tab pos="635000" algn="l"/>
                <a:tab pos="635635" algn="l"/>
              </a:tabLst>
            </a:pPr>
            <a:endParaRPr lang="en-US" sz="1400" dirty="0">
              <a:latin typeface="Calibri" panose="020F0502020204030204" pitchFamily="34" charset="0"/>
              <a:ea typeface="Arial MT"/>
              <a:cs typeface="Arial MT"/>
            </a:endParaRPr>
          </a:p>
          <a:p>
            <a:pPr marL="0" indent="0">
              <a:spcBef>
                <a:spcPts val="0"/>
              </a:spcBef>
              <a:buSzPts val="1100"/>
              <a:buNone/>
              <a:tabLst>
                <a:tab pos="635000" algn="l"/>
                <a:tab pos="635635" algn="l"/>
              </a:tabLst>
            </a:pPr>
            <a:r>
              <a:rPr lang="en-US" sz="1400" b="1" dirty="0"/>
              <a:t>For option 2</a:t>
            </a:r>
            <a:r>
              <a:rPr lang="en-US" sz="1400" dirty="0"/>
              <a:t>, the server uses the </a:t>
            </a:r>
            <a:r>
              <a:rPr lang="en-US" sz="1400" dirty="0" err="1"/>
              <a:t>recv</a:t>
            </a:r>
            <a:r>
              <a:rPr lang="en-US" sz="1400" dirty="0"/>
              <a:t>() function to receive the file name from the client and then sends the file to the client using copy method </a:t>
            </a:r>
          </a:p>
          <a:p>
            <a:pPr marL="0" indent="0">
              <a:spcBef>
                <a:spcPts val="0"/>
              </a:spcBef>
              <a:buSzPts val="1100"/>
              <a:buNone/>
              <a:tabLst>
                <a:tab pos="635000" algn="l"/>
                <a:tab pos="635635" algn="l"/>
              </a:tabLst>
            </a:pP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4B530-95DF-6C0E-78CC-168884FED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51"/>
          <a:stretch/>
        </p:blipFill>
        <p:spPr>
          <a:xfrm>
            <a:off x="6547466" y="4077457"/>
            <a:ext cx="3786766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7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F1733-E1C6-706D-3C85-46850832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931" y="703121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1133-20BD-C8A1-B1E6-03B79451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401455"/>
            <a:ext cx="8074815" cy="3368409"/>
          </a:xfrm>
        </p:spPr>
        <p:txBody>
          <a:bodyPr anchor="t">
            <a:noAutofit/>
          </a:bodyPr>
          <a:lstStyle/>
          <a:p>
            <a:r>
              <a:rPr lang="en-US" sz="1600" dirty="0"/>
              <a:t>Transmission Control Protocol (TCP) is a connection-oriented protocol. It provides reliability, flow control, congestion control, and other services. </a:t>
            </a:r>
          </a:p>
          <a:p>
            <a:r>
              <a:rPr lang="en-US" sz="1600" dirty="0"/>
              <a:t>In TCP, the sockets with type SOCK_STREAM should be generated and used. </a:t>
            </a:r>
          </a:p>
          <a:p>
            <a:r>
              <a:rPr lang="en-US" sz="1600" dirty="0"/>
              <a:t>The server should create a passive socket and binds a port number to it to listen to connection establishment requests.</a:t>
            </a:r>
          </a:p>
          <a:p>
            <a:r>
              <a:rPr lang="en-US" sz="1600" dirty="0"/>
              <a:t> Furthermore, the server needs an active socket to exchange the messages between the client and the server.</a:t>
            </a:r>
          </a:p>
          <a:p>
            <a:r>
              <a:rPr lang="en-US" sz="1600" dirty="0"/>
              <a:t> A connection must be established before data messages exchange. </a:t>
            </a:r>
          </a:p>
          <a:p>
            <a:r>
              <a:rPr lang="en-US" sz="1600" dirty="0"/>
              <a:t>Both client and server use send() and </a:t>
            </a:r>
            <a:r>
              <a:rPr lang="en-US" sz="1600" dirty="0" err="1"/>
              <a:t>recv</a:t>
            </a:r>
            <a:r>
              <a:rPr lang="en-US" sz="1600" dirty="0"/>
              <a:t>() to send and receive data messages. After sending the last data message, the connection should be concluded, and resources should be released. </a:t>
            </a:r>
          </a:p>
          <a:p>
            <a:r>
              <a:rPr lang="en-US" sz="1600" dirty="0"/>
              <a:t>Therefore, at the end, the close() method should be used to tear down the connection.</a:t>
            </a:r>
          </a:p>
        </p:txBody>
      </p:sp>
    </p:spTree>
    <p:extLst>
      <p:ext uri="{BB962C8B-B14F-4D97-AF65-F5344CB8AC3E}">
        <p14:creationId xmlns:p14="http://schemas.microsoft.com/office/powerpoint/2010/main" val="380055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ED24-EC85-2F57-3456-4D41E0A3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665" y="141098"/>
            <a:ext cx="10515600" cy="1325563"/>
          </a:xfrm>
        </p:spPr>
        <p:txBody>
          <a:bodyPr/>
          <a:lstStyle/>
          <a:p>
            <a:r>
              <a:rPr lang="en-US"/>
              <a:t>TCP server-side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9493-4C1C-3FCA-C82F-758DA31B1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661"/>
            <a:ext cx="10515600" cy="4710302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i="0" dirty="0">
                <a:effectLst/>
                <a:latin typeface="g_d0_f3"/>
              </a:rPr>
              <a:t>socket() </a:t>
            </a:r>
            <a:r>
              <a:rPr lang="en-US" sz="1600" dirty="0">
                <a:latin typeface="g_d0_f3"/>
              </a:rPr>
              <a:t>- </a:t>
            </a:r>
            <a:r>
              <a:rPr lang="en-US" sz="1600" b="0" i="0" dirty="0">
                <a:effectLst/>
                <a:latin typeface="g_d0_f5"/>
              </a:rPr>
              <a:t>Create a socket</a:t>
            </a:r>
            <a:endParaRPr lang="en-US" sz="1600" dirty="0">
              <a:latin typeface="g_d0_f4"/>
            </a:endParaRPr>
          </a:p>
          <a:p>
            <a:r>
              <a:rPr lang="en-US" sz="1600" b="1" i="0" dirty="0">
                <a:effectLst/>
                <a:latin typeface="g_d0_f4"/>
              </a:rPr>
              <a:t>Bind() </a:t>
            </a:r>
            <a:r>
              <a:rPr lang="en-US" sz="1600" b="0" i="0" dirty="0">
                <a:effectLst/>
                <a:latin typeface="g_d0_f4"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g_d0_f2"/>
              </a:rPr>
              <a:t>Claims port number to certain socket</a:t>
            </a:r>
          </a:p>
          <a:p>
            <a:r>
              <a:rPr lang="en-US" sz="1600" b="1" i="0" dirty="0">
                <a:effectLst/>
                <a:latin typeface="g_d0_f3"/>
              </a:rPr>
              <a:t>listen() or </a:t>
            </a:r>
            <a:r>
              <a:rPr lang="en-US" sz="1600" b="1" i="0" dirty="0">
                <a:effectLst/>
                <a:latin typeface="g_d0_f30"/>
              </a:rPr>
              <a:t>listen([backlog])</a:t>
            </a:r>
            <a:endParaRPr lang="en-US" sz="1600" b="1" i="0" dirty="0">
              <a:effectLst/>
              <a:latin typeface="g_d0_f3"/>
            </a:endParaRPr>
          </a:p>
          <a:p>
            <a:pPr marL="0" indent="0">
              <a:buNone/>
            </a:pPr>
            <a:r>
              <a:rPr lang="en-US" sz="1600" b="0" i="0" dirty="0">
                <a:effectLst/>
                <a:latin typeface="g_d0_f5"/>
              </a:rPr>
              <a:t>Allow the socket to accept requests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g_d0_f5"/>
              </a:rPr>
              <a:t>Turns the socket into passive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g_d0_f5"/>
              </a:rPr>
              <a:t>Backlog determines the number of queued requests</a:t>
            </a:r>
            <a:endParaRPr lang="en-US" sz="1600" dirty="0"/>
          </a:p>
          <a:p>
            <a:r>
              <a:rPr lang="en-US" sz="1600" b="1" dirty="0"/>
              <a:t>accept()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g_d0_f5"/>
              </a:rPr>
              <a:t>Accept connection</a:t>
            </a:r>
            <a:endParaRPr lang="en-US" sz="1600" b="1" i="0" dirty="0">
              <a:effectLst/>
              <a:latin typeface="g_d0_f5"/>
            </a:endParaRPr>
          </a:p>
          <a:p>
            <a:pPr marL="0" indent="0">
              <a:buNone/>
            </a:pPr>
            <a:r>
              <a:rPr lang="en-US" sz="1600" b="0" i="0" dirty="0">
                <a:effectLst/>
                <a:latin typeface="g_d0_f5"/>
              </a:rPr>
              <a:t>Returns (conn, address)</a:t>
            </a:r>
            <a:endParaRPr lang="en-US" sz="1600" dirty="0">
              <a:latin typeface="g_d0_f6"/>
            </a:endParaRPr>
          </a:p>
          <a:p>
            <a:pPr marL="0" indent="0">
              <a:buNone/>
            </a:pPr>
            <a:r>
              <a:rPr lang="en-US" sz="1600" b="0" i="0" dirty="0">
                <a:effectLst/>
                <a:latin typeface="g_d0_f6"/>
              </a:rPr>
              <a:t> </a:t>
            </a:r>
            <a:r>
              <a:rPr lang="en-US" sz="1600" b="0" i="0" dirty="0">
                <a:effectLst/>
                <a:latin typeface="g_d0_f2"/>
              </a:rPr>
              <a:t>conn: an active socket (client socket)</a:t>
            </a:r>
            <a:endParaRPr lang="en-US" sz="1600" dirty="0">
              <a:latin typeface="g_d0_f6"/>
            </a:endParaRPr>
          </a:p>
          <a:p>
            <a:pPr marL="0" indent="0">
              <a:buNone/>
            </a:pPr>
            <a:r>
              <a:rPr lang="en-US" sz="1600" b="0" i="0" dirty="0">
                <a:effectLst/>
                <a:latin typeface="g_d0_f6"/>
              </a:rPr>
              <a:t> </a:t>
            </a:r>
            <a:r>
              <a:rPr lang="en-US" sz="1600" b="0" i="0" dirty="0">
                <a:effectLst/>
                <a:latin typeface="g_d0_f2"/>
              </a:rPr>
              <a:t>Address: the address bond of the client’s socket (request sender)</a:t>
            </a:r>
          </a:p>
          <a:p>
            <a:r>
              <a:rPr lang="en-US" sz="1600" b="1" i="0" dirty="0">
                <a:effectLst/>
                <a:latin typeface="g_d0_f3"/>
              </a:rPr>
              <a:t>close()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g_d0_f5"/>
              </a:rPr>
              <a:t>Finalize the connection (and inform the OS)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g_d0_f5"/>
              </a:rPr>
              <a:t>The socket will not accept any other operations</a:t>
            </a:r>
            <a:endParaRPr lang="en-US" sz="1600" b="1" dirty="0">
              <a:latin typeface="g_d0_f18"/>
            </a:endParaRP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7204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7B390-C625-FF53-7D43-9D11210D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TCP client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93843-6376-B454-AD77-4D6863A30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b="1" i="0" dirty="0">
                <a:effectLst/>
                <a:latin typeface="g_d0_f3"/>
              </a:rPr>
              <a:t>socket() </a:t>
            </a:r>
            <a:r>
              <a:rPr lang="en-US" sz="2000" dirty="0">
                <a:latin typeface="g_d0_f3"/>
              </a:rPr>
              <a:t>- </a:t>
            </a:r>
            <a:r>
              <a:rPr lang="en-US" sz="2000" b="0" i="0" dirty="0">
                <a:effectLst/>
                <a:latin typeface="g_d0_f5"/>
              </a:rPr>
              <a:t>Create a socket</a:t>
            </a:r>
            <a:endParaRPr lang="en-US" sz="2000" b="1" i="0" dirty="0">
              <a:effectLst/>
              <a:latin typeface="g_d0_f3"/>
            </a:endParaRPr>
          </a:p>
          <a:p>
            <a:r>
              <a:rPr lang="en-US" sz="2000" b="1" i="0" dirty="0">
                <a:effectLst/>
                <a:latin typeface="g_d0_f3"/>
              </a:rPr>
              <a:t>connect()</a:t>
            </a:r>
            <a:endParaRPr lang="en-US" sz="2000" b="1" dirty="0">
              <a:latin typeface="g_d0_f18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g_d0_f19"/>
              </a:rPr>
              <a:t>Starts three-way handshake</a:t>
            </a:r>
            <a:endParaRPr lang="en-US" sz="2000" dirty="0">
              <a:latin typeface="g_d0_f18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g_d0_f19"/>
              </a:rPr>
              <a:t>Requests a connection to remote socket</a:t>
            </a:r>
            <a:endParaRPr lang="en-US" sz="2000" dirty="0">
              <a:latin typeface="g_d0_f18"/>
            </a:endParaRPr>
          </a:p>
          <a:p>
            <a:pPr marL="0" indent="0">
              <a:buNone/>
            </a:pPr>
            <a:r>
              <a:rPr lang="en-US" sz="2000" b="0" i="0" dirty="0" err="1">
                <a:effectLst/>
                <a:latin typeface="g_d0_f20"/>
              </a:rPr>
              <a:t>Syntax</a:t>
            </a:r>
            <a:r>
              <a:rPr lang="en-US" sz="2000" b="0" i="0" dirty="0" err="1">
                <a:effectLst/>
                <a:latin typeface="g_d0_f21"/>
              </a:rPr>
              <a:t>socket.connect</a:t>
            </a:r>
            <a:r>
              <a:rPr lang="en-US" sz="2000" b="0" i="0" dirty="0">
                <a:effectLst/>
                <a:latin typeface="g_d0_f21"/>
              </a:rPr>
              <a:t>(address)</a:t>
            </a:r>
          </a:p>
          <a:p>
            <a:r>
              <a:rPr lang="en-US" sz="2000" b="1" i="0" dirty="0">
                <a:effectLst/>
                <a:latin typeface="g_d0_f3"/>
              </a:rPr>
              <a:t>close()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g_d0_f5"/>
              </a:rPr>
              <a:t>Finalize the connection (and inform the OS)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g_d0_f5"/>
              </a:rPr>
              <a:t>The socket will not accept any other operations</a:t>
            </a:r>
            <a:endParaRPr lang="en-US" sz="2000" b="1" dirty="0">
              <a:latin typeface="g_d0_f18"/>
            </a:endParaRPr>
          </a:p>
        </p:txBody>
      </p:sp>
    </p:spTree>
    <p:extLst>
      <p:ext uri="{BB962C8B-B14F-4D97-AF65-F5344CB8AC3E}">
        <p14:creationId xmlns:p14="http://schemas.microsoft.com/office/powerpoint/2010/main" val="337624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D5E4A-2B05-E3E0-F406-0F134B23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TCP Server </a:t>
            </a:r>
            <a:b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E7F52B16-7909-A4A1-7B32-1BE280854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87714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262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51ACB-8A40-86CF-C53A-D6D7FB61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TCP Client </a:t>
            </a:r>
            <a:b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extBox 5">
            <a:extLst>
              <a:ext uri="{FF2B5EF4-FFF2-40B4-BE49-F238E27FC236}">
                <a16:creationId xmlns:a16="http://schemas.microsoft.com/office/drawing/2014/main" id="{7AF4B5BC-A541-08C7-D045-A824F1AB01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57889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124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9D4B-7EE4-3B28-70A9-BD373F96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g_d0_f3"/>
              </a:rPr>
              <a:t>Simple Script - </a:t>
            </a:r>
            <a:r>
              <a:rPr lang="en-US" sz="2800" b="0" i="0" dirty="0">
                <a:effectLst/>
                <a:latin typeface="g_d0_f13"/>
              </a:rPr>
              <a:t>TCP connection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74F4B-AC03-8A58-EAE5-7022BAAD9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98626"/>
            <a:ext cx="5158427" cy="3730460"/>
          </a:xfrm>
        </p:spPr>
        <p:txBody>
          <a:bodyPr>
            <a:normAutofit/>
          </a:bodyPr>
          <a:lstStyle/>
          <a:p>
            <a:r>
              <a:rPr lang="en-US" sz="1200" b="1" i="0" dirty="0">
                <a:effectLst/>
                <a:latin typeface="g_d0_f13"/>
              </a:rPr>
              <a:t>Server</a:t>
            </a:r>
          </a:p>
          <a:p>
            <a:r>
              <a:rPr lang="en-US" sz="1200" b="0" i="0" dirty="0">
                <a:solidFill>
                  <a:srgbClr val="00B050"/>
                </a:solidFill>
                <a:effectLst/>
                <a:latin typeface="g_d0_f35"/>
              </a:rPr>
              <a:t>import </a:t>
            </a:r>
            <a:r>
              <a:rPr lang="en-US" sz="1200" b="0" i="0" dirty="0" err="1">
                <a:solidFill>
                  <a:srgbClr val="00B050"/>
                </a:solidFill>
                <a:effectLst/>
                <a:latin typeface="g_d0_f35"/>
              </a:rPr>
              <a:t>socketsock_p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g_d0_f35"/>
              </a:rPr>
              <a:t> = </a:t>
            </a:r>
            <a:r>
              <a:rPr lang="en-US" sz="1200" b="0" i="0" dirty="0" err="1">
                <a:solidFill>
                  <a:srgbClr val="00B050"/>
                </a:solidFill>
                <a:effectLst/>
                <a:latin typeface="g_d0_f35"/>
              </a:rPr>
              <a:t>socket.socket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g_d0_f35"/>
              </a:rPr>
              <a:t>(</a:t>
            </a:r>
            <a:r>
              <a:rPr lang="en-US" sz="1200" b="0" i="0" dirty="0" err="1">
                <a:solidFill>
                  <a:srgbClr val="00B050"/>
                </a:solidFill>
                <a:effectLst/>
                <a:latin typeface="g_d0_f35"/>
              </a:rPr>
              <a:t>socket.AF_INET,socket.SOCK_STREAM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g_d0_f35"/>
              </a:rPr>
              <a:t>)</a:t>
            </a:r>
          </a:p>
          <a:p>
            <a:r>
              <a:rPr lang="en-US" sz="1200" b="0" i="0" dirty="0" err="1">
                <a:effectLst/>
                <a:latin typeface="g_d0_f35"/>
              </a:rPr>
              <a:t>sock_p.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g_d0_f35"/>
              </a:rPr>
              <a:t>bind</a:t>
            </a:r>
            <a:r>
              <a:rPr lang="en-US" sz="1200" b="0" i="0" dirty="0">
                <a:effectLst/>
                <a:latin typeface="g_d0_f35"/>
              </a:rPr>
              <a:t>(("127.0.0.1", 49999))</a:t>
            </a:r>
          </a:p>
          <a:p>
            <a:r>
              <a:rPr lang="en-US" sz="1200" b="0" i="0" dirty="0" err="1">
                <a:effectLst/>
                <a:latin typeface="g_d0_f35"/>
              </a:rPr>
              <a:t>sock_p.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g_d0_f35"/>
              </a:rPr>
              <a:t>listen</a:t>
            </a:r>
            <a:r>
              <a:rPr lang="en-US" sz="1200" b="0" i="0" dirty="0">
                <a:effectLst/>
                <a:latin typeface="g_d0_f35"/>
              </a:rPr>
              <a:t>(2)</a:t>
            </a:r>
          </a:p>
          <a:p>
            <a:r>
              <a:rPr lang="en-US" sz="1200" b="0" i="0" dirty="0" err="1">
                <a:effectLst/>
                <a:latin typeface="g_d0_f35"/>
              </a:rPr>
              <a:t>sock_a</a:t>
            </a:r>
            <a:r>
              <a:rPr lang="en-US" sz="1200" b="0" i="0" dirty="0">
                <a:effectLst/>
                <a:latin typeface="g_d0_f35"/>
              </a:rPr>
              <a:t>, </a:t>
            </a:r>
            <a:r>
              <a:rPr lang="en-US" sz="1200" b="0" i="0" dirty="0" err="1">
                <a:effectLst/>
                <a:latin typeface="g_d0_f35"/>
              </a:rPr>
              <a:t>sockname</a:t>
            </a:r>
            <a:r>
              <a:rPr lang="en-US" sz="1200" b="0" i="0" dirty="0">
                <a:effectLst/>
                <a:latin typeface="g_d0_f35"/>
              </a:rPr>
              <a:t> = </a:t>
            </a:r>
            <a:r>
              <a:rPr lang="en-US" sz="1200" b="0" i="0" dirty="0" err="1">
                <a:effectLst/>
                <a:latin typeface="g_d0_f35"/>
              </a:rPr>
              <a:t>sock_p.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g_d0_f35"/>
              </a:rPr>
              <a:t>accept</a:t>
            </a:r>
            <a:r>
              <a:rPr lang="en-US" sz="1200" b="0" i="0" dirty="0">
                <a:effectLst/>
                <a:latin typeface="g_d0_f35"/>
              </a:rPr>
              <a:t>()</a:t>
            </a:r>
          </a:p>
          <a:p>
            <a:r>
              <a:rPr lang="en-US" sz="1200" b="0" i="0" dirty="0">
                <a:effectLst/>
                <a:latin typeface="g_d0_f35"/>
              </a:rPr>
              <a:t>print('Accepted request from', </a:t>
            </a:r>
            <a:r>
              <a:rPr lang="en-US" sz="1200" b="0" i="0" dirty="0" err="1">
                <a:effectLst/>
                <a:latin typeface="g_d0_f35"/>
              </a:rPr>
              <a:t>sockname</a:t>
            </a:r>
            <a:r>
              <a:rPr lang="en-US" sz="1200" b="0" i="0" dirty="0">
                <a:effectLst/>
                <a:latin typeface="g_d0_f35"/>
              </a:rPr>
              <a:t>[0] ,'with </a:t>
            </a:r>
            <a:r>
              <a:rPr lang="en-US" sz="1200" b="0" i="0" dirty="0" err="1">
                <a:effectLst/>
                <a:latin typeface="g_d0_f35"/>
              </a:rPr>
              <a:t>portnumber</a:t>
            </a:r>
            <a:r>
              <a:rPr lang="en-US" sz="1200" b="0" i="0" dirty="0">
                <a:effectLst/>
                <a:latin typeface="g_d0_f35"/>
              </a:rPr>
              <a:t>', </a:t>
            </a:r>
            <a:r>
              <a:rPr lang="en-US" sz="1200" b="0" i="0" dirty="0" err="1">
                <a:effectLst/>
                <a:latin typeface="g_d0_f35"/>
              </a:rPr>
              <a:t>sockname</a:t>
            </a:r>
            <a:r>
              <a:rPr lang="en-US" sz="1200" b="0" i="0" dirty="0">
                <a:effectLst/>
                <a:latin typeface="g_d0_f35"/>
              </a:rPr>
              <a:t>[1])</a:t>
            </a:r>
          </a:p>
          <a:p>
            <a:r>
              <a:rPr lang="en-US" sz="1200" b="0" i="0" dirty="0" err="1">
                <a:solidFill>
                  <a:srgbClr val="00B050"/>
                </a:solidFill>
                <a:effectLst/>
                <a:latin typeface="g_d0_f35"/>
              </a:rPr>
              <a:t>sock_a.close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g_d0_f35"/>
              </a:rPr>
              <a:t>()</a:t>
            </a:r>
          </a:p>
          <a:p>
            <a:endParaRPr lang="en-US" sz="1200" b="0" i="0" dirty="0">
              <a:effectLst/>
              <a:latin typeface="g_d0_f13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D7431-6DE5-22E4-BCB8-49CE4B639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9154" y="2398626"/>
            <a:ext cx="5164645" cy="3730460"/>
          </a:xfrm>
        </p:spPr>
        <p:txBody>
          <a:bodyPr>
            <a:normAutofit/>
          </a:bodyPr>
          <a:lstStyle/>
          <a:p>
            <a:r>
              <a:rPr lang="en-US" sz="1200" b="1" i="0" dirty="0">
                <a:effectLst/>
                <a:latin typeface="g_d0_f13"/>
              </a:rPr>
              <a:t>Client</a:t>
            </a:r>
          </a:p>
          <a:p>
            <a:r>
              <a:rPr lang="en-US" sz="1200" b="0" i="0" dirty="0">
                <a:solidFill>
                  <a:srgbClr val="00B050"/>
                </a:solidFill>
                <a:effectLst/>
                <a:latin typeface="g_d0_f35"/>
              </a:rPr>
              <a:t>import </a:t>
            </a:r>
            <a:r>
              <a:rPr lang="en-US" sz="1200" b="0" i="0" dirty="0" err="1">
                <a:solidFill>
                  <a:srgbClr val="00B050"/>
                </a:solidFill>
                <a:effectLst/>
                <a:latin typeface="g_d0_f35"/>
              </a:rPr>
              <a:t>socketsocket_c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g_d0_f35"/>
              </a:rPr>
              <a:t> = </a:t>
            </a:r>
            <a:r>
              <a:rPr lang="en-US" sz="1200" b="0" i="0" dirty="0" err="1">
                <a:solidFill>
                  <a:srgbClr val="00B050"/>
                </a:solidFill>
                <a:effectLst/>
                <a:latin typeface="g_d0_f35"/>
              </a:rPr>
              <a:t>socket.socket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g_d0_f35"/>
              </a:rPr>
              <a:t>(</a:t>
            </a:r>
            <a:r>
              <a:rPr lang="en-US" sz="1200" b="0" i="0" dirty="0" err="1">
                <a:solidFill>
                  <a:srgbClr val="00B050"/>
                </a:solidFill>
                <a:effectLst/>
                <a:latin typeface="g_d0_f35"/>
              </a:rPr>
              <a:t>socket.AF_INET,socket.SOCK_STREAM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g_d0_f35"/>
              </a:rPr>
              <a:t>)</a:t>
            </a:r>
          </a:p>
          <a:p>
            <a:r>
              <a:rPr lang="en-US" sz="1200" b="0" i="0" dirty="0" err="1">
                <a:effectLst/>
                <a:latin typeface="g_d0_f35"/>
              </a:rPr>
              <a:t>socket_c.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g_d0_f35"/>
              </a:rPr>
              <a:t>connect</a:t>
            </a:r>
            <a:r>
              <a:rPr lang="en-US" sz="1200" b="0" i="0" dirty="0">
                <a:effectLst/>
                <a:latin typeface="g_d0_f35"/>
              </a:rPr>
              <a:t>(("127.0.0.1", 49999))</a:t>
            </a:r>
          </a:p>
          <a:p>
            <a:r>
              <a:rPr lang="en-US" sz="1200" b="0" i="0" dirty="0">
                <a:effectLst/>
                <a:latin typeface="g_d0_f35"/>
              </a:rPr>
              <a:t>print("The request has been sent")</a:t>
            </a:r>
          </a:p>
          <a:p>
            <a:r>
              <a:rPr lang="en-US" sz="1200" b="0" i="0" dirty="0" err="1">
                <a:solidFill>
                  <a:srgbClr val="00B050"/>
                </a:solidFill>
                <a:effectLst/>
                <a:latin typeface="g_d0_f35"/>
              </a:rPr>
              <a:t>socket_c.close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g_d0_f35"/>
              </a:rPr>
              <a:t>()</a:t>
            </a:r>
            <a:endParaRPr lang="en-US" sz="1200" dirty="0">
              <a:solidFill>
                <a:srgbClr val="00B050"/>
              </a:solidFill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848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C63B6-2829-2E69-A98B-B52213B3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send()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3250-9B31-A032-E3D2-617DE9C07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Sends data to a socket</a:t>
            </a:r>
          </a:p>
          <a:p>
            <a:r>
              <a:rPr lang="en-US" sz="2400" b="0" i="0" u="none" strike="noStrike" baseline="0" dirty="0" err="1">
                <a:latin typeface="Consolas" panose="020B0609020204030204" pitchFamily="49" charset="0"/>
              </a:rPr>
              <a:t>socket.send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(bytes[, flags])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Returns number of bytes sent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r>
              <a:rPr lang="en-US" sz="2400" dirty="0" err="1"/>
              <a:t>clientsocket.send</a:t>
            </a:r>
            <a:r>
              <a:rPr lang="en-US" sz="2400" dirty="0"/>
              <a:t>(str(List).encode())</a:t>
            </a:r>
          </a:p>
        </p:txBody>
      </p:sp>
    </p:spTree>
    <p:extLst>
      <p:ext uri="{BB962C8B-B14F-4D97-AF65-F5344CB8AC3E}">
        <p14:creationId xmlns:p14="http://schemas.microsoft.com/office/powerpoint/2010/main" val="206193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DBC39-A6E0-E810-9AA5-8F6A17DD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recv()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91DD-BA8D-BDEC-77EE-4E37A419B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Receive data from the socket</a:t>
            </a:r>
          </a:p>
          <a:p>
            <a:r>
              <a:rPr lang="en-US" sz="2400" b="0" i="0" u="none" strike="noStrike" baseline="0" dirty="0" err="1">
                <a:latin typeface="Consolas" panose="020B0609020204030204" pitchFamily="49" charset="0"/>
              </a:rPr>
              <a:t>socket.recv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400" b="0" i="0" u="none" strike="noStrike" baseline="0" dirty="0" err="1">
                <a:latin typeface="Consolas" panose="020B0609020204030204" pitchFamily="49" charset="0"/>
              </a:rPr>
              <a:t>bufsize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[, flags])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0" i="0" u="none" strike="noStrike" baseline="0" dirty="0" err="1">
                <a:latin typeface="Consolas" panose="020B0609020204030204" pitchFamily="49" charset="0"/>
              </a:rPr>
              <a:t>Bufsize</a:t>
            </a:r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: is permitted amount of data to be read</a:t>
            </a:r>
          </a:p>
          <a:p>
            <a:pPr marL="0" indent="0">
              <a:buNone/>
            </a:pPr>
            <a:r>
              <a:rPr lang="en-US" sz="2400" dirty="0"/>
              <a:t>Example: </a:t>
            </a:r>
          </a:p>
          <a:p>
            <a:pPr marL="0" indent="0">
              <a:buNone/>
            </a:pPr>
            <a:r>
              <a:rPr lang="en-US" sz="2400" dirty="0"/>
              <a:t>List = </a:t>
            </a:r>
            <a:r>
              <a:rPr lang="en-US" sz="2400" dirty="0" err="1"/>
              <a:t>Socket.recv</a:t>
            </a:r>
            <a:r>
              <a:rPr lang="en-US" sz="2400" dirty="0"/>
              <a:t>(1024)</a:t>
            </a:r>
          </a:p>
        </p:txBody>
      </p:sp>
    </p:spTree>
    <p:extLst>
      <p:ext uri="{BB962C8B-B14F-4D97-AF65-F5344CB8AC3E}">
        <p14:creationId xmlns:p14="http://schemas.microsoft.com/office/powerpoint/2010/main" val="327771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1213</Words>
  <Application>Microsoft Office PowerPoint</Application>
  <PresentationFormat>Widescreen</PresentationFormat>
  <Paragraphs>116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2" baseType="lpstr">
      <vt:lpstr>Aptos</vt:lpstr>
      <vt:lpstr>Aptos Display</vt:lpstr>
      <vt:lpstr>Arial</vt:lpstr>
      <vt:lpstr>Arial MT</vt:lpstr>
      <vt:lpstr>Calibri</vt:lpstr>
      <vt:lpstr>Consolas</vt:lpstr>
      <vt:lpstr>g_d0_f13</vt:lpstr>
      <vt:lpstr>g_d0_f18</vt:lpstr>
      <vt:lpstr>g_d0_f19</vt:lpstr>
      <vt:lpstr>g_d0_f2</vt:lpstr>
      <vt:lpstr>g_d0_f20</vt:lpstr>
      <vt:lpstr>g_d0_f21</vt:lpstr>
      <vt:lpstr>g_d0_f3</vt:lpstr>
      <vt:lpstr>g_d0_f30</vt:lpstr>
      <vt:lpstr>g_d0_f35</vt:lpstr>
      <vt:lpstr>g_d0_f4</vt:lpstr>
      <vt:lpstr>g_d0_f5</vt:lpstr>
      <vt:lpstr>g_d0_f6</vt:lpstr>
      <vt:lpstr>Office Theme</vt:lpstr>
      <vt:lpstr>TCP Client-Server application</vt:lpstr>
      <vt:lpstr>Introduction</vt:lpstr>
      <vt:lpstr>TCP server-side methods</vt:lpstr>
      <vt:lpstr>TCP client methods</vt:lpstr>
      <vt:lpstr>TCP Server  </vt:lpstr>
      <vt:lpstr>TCP Client  </vt:lpstr>
      <vt:lpstr>Simple Script - TCP connection</vt:lpstr>
      <vt:lpstr>send()</vt:lpstr>
      <vt:lpstr>recv()</vt:lpstr>
      <vt:lpstr>Assignment question</vt:lpstr>
      <vt:lpstr>PowerPoint Presentation</vt:lpstr>
      <vt:lpstr>Client-side code</vt:lpstr>
      <vt:lpstr>Server-side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Client-Server application</dc:title>
  <dc:creator>rola omary</dc:creator>
  <cp:lastModifiedBy>rola omary</cp:lastModifiedBy>
  <cp:revision>11</cp:revision>
  <dcterms:created xsi:type="dcterms:W3CDTF">2024-04-28T08:41:49Z</dcterms:created>
  <dcterms:modified xsi:type="dcterms:W3CDTF">2024-04-28T11:05:38Z</dcterms:modified>
</cp:coreProperties>
</file>