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72" r:id="rId5"/>
    <p:sldId id="269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8875"/>
            <a:ext cx="8222100" cy="25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entury Gothic"/>
              <a:buNone/>
            </a:pP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the creation an infrastructure </a:t>
            </a: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deployment of a web application on AWS using </a:t>
            </a: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endParaRPr sz="35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487375" y="3253100"/>
            <a:ext cx="2092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Student: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/>
              <a:t>Serhii</a:t>
            </a:r>
            <a:r>
              <a:rPr lang="en-US" sz="1700" dirty="0" smtClean="0"/>
              <a:t> Malko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549425"/>
            <a:ext cx="82221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</a:t>
            </a: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technologies</a:t>
            </a: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" y="712603"/>
            <a:ext cx="7602571" cy="41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0000"/>
                </a:solidFill>
                <a:latin typeface="Century Gothic"/>
                <a:sym typeface="Century Gothic"/>
              </a:rPr>
              <a:t>AWS Infrastructure of the project</a:t>
            </a:r>
            <a:endParaRPr sz="26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37321" y="815008"/>
            <a:ext cx="7673009" cy="3788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815008"/>
            <a:ext cx="7977351" cy="418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CI/CD pipeline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39" y="1594289"/>
            <a:ext cx="982224" cy="982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5" y="1288622"/>
            <a:ext cx="7301361" cy="3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49300" y="223600"/>
            <a:ext cx="87423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you have any questions, feel free to ask</a:t>
            </a:r>
            <a:r>
              <a:rPr lang="ru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60149" y="1694600"/>
            <a:ext cx="8423700" cy="27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your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Student: </a:t>
            </a:r>
            <a:r>
              <a:rPr lang="en-US" sz="22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Serhii</a:t>
            </a:r>
            <a:r>
              <a:rPr lang="ru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Malko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50</Words>
  <Application>Microsoft Office PowerPoint</Application>
  <PresentationFormat>On-screen Show (16:9)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Roboto</vt:lpstr>
      <vt:lpstr>Material</vt:lpstr>
      <vt:lpstr>The process of the creation an infrastructure and deployment of a web application on AWS using  Terraform </vt:lpstr>
      <vt:lpstr>Used technologies </vt:lpstr>
      <vt:lpstr>AWS Infrastructure of the project</vt:lpstr>
      <vt:lpstr>CI/CD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CI / CD technology for web application development</dc:title>
  <dc:creator>Serhii Malko</dc:creator>
  <cp:lastModifiedBy>Sergey Malko</cp:lastModifiedBy>
  <cp:revision>45</cp:revision>
  <dcterms:modified xsi:type="dcterms:W3CDTF">2021-09-17T08:28:56Z</dcterms:modified>
</cp:coreProperties>
</file>