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71" r:id="rId4"/>
    <p:sldId id="258" r:id="rId5"/>
    <p:sldId id="259" r:id="rId6"/>
    <p:sldId id="272" r:id="rId7"/>
    <p:sldId id="260" r:id="rId8"/>
    <p:sldId id="261" r:id="rId9"/>
    <p:sldId id="269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 autoAdjust="0"/>
  </p:normalViewPr>
  <p:slideViewPr>
    <p:cSldViewPr snapToGrid="0">
      <p:cViewPr varScale="1">
        <p:scale>
          <a:sx n="152" d="100"/>
          <a:sy n="152" d="100"/>
        </p:scale>
        <p:origin x="44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7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85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99cf9d7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99cf9d7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99cf9d7a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99cf9d7a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8875"/>
            <a:ext cx="8222100" cy="25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entury Gothic"/>
              <a:buNone/>
            </a:pPr>
            <a:r>
              <a:rPr lang="en-US" sz="35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process of the creation an infrastructure by means of terraform</a:t>
            </a:r>
            <a:endParaRPr sz="35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487375" y="3253100"/>
            <a:ext cx="2092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Student: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 smtClean="0"/>
              <a:t>Serhii</a:t>
            </a:r>
            <a:r>
              <a:rPr lang="en-US" sz="1700" dirty="0" smtClean="0"/>
              <a:t> Malko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549425"/>
            <a:ext cx="8222100" cy="6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</a:pPr>
            <a:r>
              <a:rPr lang="ru" sz="3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</a:t>
            </a:r>
            <a:r>
              <a:rPr lang="en-US" sz="3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technologies</a:t>
            </a:r>
            <a:endParaRPr sz="3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10" descr="ÐÐ°ÑÑÐ¸Ð½ÐºÐ¸ Ð¿Ð¾ Ð·Ð°Ð¿ÑÐ¾ÑÑ terraform">
            <a:extLst>
              <a:ext uri="{FF2B5EF4-FFF2-40B4-BE49-F238E27FC236}">
                <a16:creationId xmlns:a16="http://schemas.microsoft.com/office/drawing/2014/main" id="{328FE3F8-A66E-46A7-9956-4F12D78D1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6" y="712603"/>
            <a:ext cx="7602571" cy="41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Description</a:t>
            </a:r>
            <a:r>
              <a:rPr lang="en-US" sz="26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infrastructure</a:t>
            </a:r>
            <a:endParaRPr sz="2600"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37930" y="815009"/>
            <a:ext cx="8806070" cy="3788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Creation of the infrastructure using terraform.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VPC and everything that is related to Networking.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(Subnets, IGW NGW, Routing tables)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Security Groups</a:t>
            </a:r>
            <a:endParaRPr lang="en-US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EC2 Instances (Bastion instances in the public subnets in 2 different </a:t>
            </a:r>
            <a:r>
              <a:rPr lang="en-US" dirty="0" err="1" smtClean="0"/>
              <a:t>Azs</a:t>
            </a:r>
            <a:r>
              <a:rPr lang="en-US" dirty="0" smtClean="0"/>
              <a:t>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EC2 Instances (Web-servers in the  private subnets)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ALB.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Please refer to the link below in order to find the initial code </a:t>
            </a:r>
          </a:p>
          <a:p>
            <a:pPr marL="0" lvl="0" indent="0">
              <a:buNone/>
            </a:pPr>
            <a:r>
              <a:rPr lang="en-US" dirty="0"/>
              <a:t>https://github.com/7serg/terraform_demo2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1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rgbClr val="000000"/>
                </a:solidFill>
                <a:latin typeface="Century Gothic"/>
                <a:sym typeface="Century Gothic"/>
              </a:rPr>
              <a:t>Scheme</a:t>
            </a:r>
            <a:endParaRPr sz="2600"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437321" y="815008"/>
            <a:ext cx="7673009" cy="3788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5" name="Rectangle 14"/>
          <p:cNvSpPr/>
          <p:nvPr/>
        </p:nvSpPr>
        <p:spPr>
          <a:xfrm>
            <a:off x="843795" y="1080655"/>
            <a:ext cx="7513693" cy="39643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304457" y="1349219"/>
            <a:ext cx="2711229" cy="365120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AZ-1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06307" y="1349219"/>
            <a:ext cx="2711229" cy="365120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AZ-2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13259" y="1578562"/>
            <a:ext cx="2401113" cy="1497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Public Subnet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801025" y="1907315"/>
            <a:ext cx="788276" cy="7630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Bastion</a:t>
            </a:r>
            <a:endParaRPr lang="ru-RU" dirty="0"/>
          </a:p>
        </p:txBody>
      </p:sp>
      <p:sp>
        <p:nvSpPr>
          <p:cNvPr id="27" name="Oval 26"/>
          <p:cNvSpPr/>
          <p:nvPr/>
        </p:nvSpPr>
        <p:spPr>
          <a:xfrm>
            <a:off x="1420650" y="3305239"/>
            <a:ext cx="2401113" cy="134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Private Subnet</a:t>
            </a:r>
            <a:endParaRPr lang="ru-RU" dirty="0"/>
          </a:p>
        </p:txBody>
      </p:sp>
      <p:sp>
        <p:nvSpPr>
          <p:cNvPr id="30" name="Oval 29"/>
          <p:cNvSpPr/>
          <p:nvPr/>
        </p:nvSpPr>
        <p:spPr>
          <a:xfrm>
            <a:off x="5161364" y="1542258"/>
            <a:ext cx="2401113" cy="1497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Public Subnet</a:t>
            </a:r>
            <a:endParaRPr lang="ru-RU" dirty="0"/>
          </a:p>
        </p:txBody>
      </p:sp>
      <p:sp>
        <p:nvSpPr>
          <p:cNvPr id="35" name="Rectangle 34"/>
          <p:cNvSpPr/>
          <p:nvPr/>
        </p:nvSpPr>
        <p:spPr>
          <a:xfrm>
            <a:off x="6503642" y="1907316"/>
            <a:ext cx="788276" cy="7630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Bastion</a:t>
            </a:r>
            <a:endParaRPr lang="ru-RU" dirty="0"/>
          </a:p>
        </p:txBody>
      </p:sp>
      <p:sp>
        <p:nvSpPr>
          <p:cNvPr id="8" name="Isosceles Triangle 7"/>
          <p:cNvSpPr/>
          <p:nvPr/>
        </p:nvSpPr>
        <p:spPr>
          <a:xfrm>
            <a:off x="4154748" y="345220"/>
            <a:ext cx="1006616" cy="743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IGW</a:t>
            </a:r>
            <a:endParaRPr lang="ru-RU" dirty="0"/>
          </a:p>
        </p:txBody>
      </p:sp>
      <p:sp>
        <p:nvSpPr>
          <p:cNvPr id="9" name="Isosceles Triangle 8"/>
          <p:cNvSpPr/>
          <p:nvPr/>
        </p:nvSpPr>
        <p:spPr>
          <a:xfrm>
            <a:off x="2690473" y="1881411"/>
            <a:ext cx="1014407" cy="774376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NGW</a:t>
            </a:r>
            <a:endParaRPr lang="ru-RU" dirty="0"/>
          </a:p>
        </p:txBody>
      </p:sp>
      <p:sp>
        <p:nvSpPr>
          <p:cNvPr id="36" name="Isosceles Triangle 35"/>
          <p:cNvSpPr/>
          <p:nvPr/>
        </p:nvSpPr>
        <p:spPr>
          <a:xfrm>
            <a:off x="5411706" y="1881411"/>
            <a:ext cx="1014407" cy="774376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NGW</a:t>
            </a:r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5225556" y="3378745"/>
            <a:ext cx="2401113" cy="134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Private Subnet</a:t>
            </a:r>
            <a:endParaRPr lang="ru-RU" dirty="0"/>
          </a:p>
        </p:txBody>
      </p:sp>
      <p:sp>
        <p:nvSpPr>
          <p:cNvPr id="39" name="Rectangle 38"/>
          <p:cNvSpPr/>
          <p:nvPr/>
        </p:nvSpPr>
        <p:spPr>
          <a:xfrm>
            <a:off x="2227068" y="3573844"/>
            <a:ext cx="788276" cy="7630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Web-server</a:t>
            </a:r>
            <a:endParaRPr lang="ru-RU" dirty="0"/>
          </a:p>
        </p:txBody>
      </p:sp>
      <p:sp>
        <p:nvSpPr>
          <p:cNvPr id="41" name="Rectangle 40"/>
          <p:cNvSpPr/>
          <p:nvPr/>
        </p:nvSpPr>
        <p:spPr>
          <a:xfrm>
            <a:off x="6031974" y="3573844"/>
            <a:ext cx="788276" cy="7630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Web-server</a:t>
            </a:r>
            <a:endParaRPr lang="ru-RU" dirty="0"/>
          </a:p>
        </p:txBody>
      </p:sp>
      <p:sp>
        <p:nvSpPr>
          <p:cNvPr id="43" name="Rectangle 42"/>
          <p:cNvSpPr/>
          <p:nvPr/>
        </p:nvSpPr>
        <p:spPr>
          <a:xfrm>
            <a:off x="3702830" y="1929861"/>
            <a:ext cx="1781520" cy="7630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</a:t>
            </a:r>
            <a:endParaRPr lang="ru-RU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13815" y="2670366"/>
            <a:ext cx="1560010" cy="90347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22104" y="2704237"/>
            <a:ext cx="1539816" cy="83788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103850"/>
            <a:ext cx="8520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Outputs</a:t>
            </a:r>
            <a:endParaRPr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19" y="466659"/>
            <a:ext cx="6678272" cy="4493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Workflow</a:t>
            </a:r>
            <a:endParaRPr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56744"/>
            <a:ext cx="6400800" cy="42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Results</a:t>
            </a:r>
            <a:endParaRPr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751883"/>
            <a:ext cx="6298783" cy="2307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1" y="3191740"/>
            <a:ext cx="6270012" cy="1927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Terraform main.tf</a:t>
            </a:r>
            <a:endParaRPr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76" y="1219200"/>
            <a:ext cx="7877907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149300" y="223600"/>
            <a:ext cx="87423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Should you have any questions, feel free to ask</a:t>
            </a:r>
            <a:r>
              <a:rPr lang="ru" sz="3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</a:t>
            </a:r>
            <a:r>
              <a:rPr lang="ru" sz="3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ru" sz="3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60149" y="1694600"/>
            <a:ext cx="8423700" cy="27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</a:t>
            </a:r>
            <a:r>
              <a:rPr lang="en-US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you</a:t>
            </a: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</a:t>
            </a:r>
            <a:r>
              <a:rPr lang="en-US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your</a:t>
            </a: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</a:t>
            </a: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20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Student: </a:t>
            </a:r>
            <a:r>
              <a:rPr lang="en-US" sz="2200" dirty="0" err="1" smtClean="0">
                <a:latin typeface="Century Gothic"/>
                <a:ea typeface="Century Gothic"/>
                <a:cs typeface="Century Gothic"/>
                <a:sym typeface="Century Gothic"/>
              </a:rPr>
              <a:t>Serhii</a:t>
            </a:r>
            <a:r>
              <a:rPr lang="ru" sz="2200" dirty="0" smtClean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200" dirty="0" smtClean="0">
                <a:latin typeface="Century Gothic"/>
                <a:ea typeface="Century Gothic"/>
                <a:cs typeface="Century Gothic"/>
                <a:sym typeface="Century Gothic"/>
              </a:rPr>
              <a:t>Malko</a:t>
            </a:r>
            <a:endParaRPr sz="20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135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Roboto</vt:lpstr>
      <vt:lpstr>Material</vt:lpstr>
      <vt:lpstr>The process of the creation an infrastructure by means of terraform </vt:lpstr>
      <vt:lpstr>Used technologies </vt:lpstr>
      <vt:lpstr>Description of the infrastructure</vt:lpstr>
      <vt:lpstr>Scheme</vt:lpstr>
      <vt:lpstr>Outputs</vt:lpstr>
      <vt:lpstr>Workflow</vt:lpstr>
      <vt:lpstr>Results</vt:lpstr>
      <vt:lpstr>Terraform main.tf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CI / CD technology for web application development</dc:title>
  <dc:creator>Serhii Malko</dc:creator>
  <cp:lastModifiedBy>Sergey Malko</cp:lastModifiedBy>
  <cp:revision>34</cp:revision>
  <dcterms:modified xsi:type="dcterms:W3CDTF">2021-08-06T09:59:55Z</dcterms:modified>
</cp:coreProperties>
</file>