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1" r:id="rId4"/>
    <p:sldId id="258" r:id="rId5"/>
    <p:sldId id="269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 autoAdjust="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7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8875"/>
            <a:ext cx="8222100" cy="25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entury Gothic"/>
              <a:buNone/>
            </a:pP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the creation an infrastructure by means of </a:t>
            </a: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terraform</a:t>
            </a:r>
            <a:b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5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CI/CD </a:t>
            </a:r>
            <a:endParaRPr sz="35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487375" y="3253100"/>
            <a:ext cx="2092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Student: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/>
              <a:t>Serhii</a:t>
            </a:r>
            <a:r>
              <a:rPr lang="en-US" sz="1700" dirty="0" smtClean="0"/>
              <a:t> Malko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549425"/>
            <a:ext cx="82221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</a:t>
            </a: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technologies</a:t>
            </a: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" y="712603"/>
            <a:ext cx="7602571" cy="41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r>
              <a:rPr lang="en-US" sz="26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infrastructure</a:t>
            </a:r>
            <a:endParaRPr sz="26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37930" y="815009"/>
            <a:ext cx="8806070" cy="3788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Creation of the infrastructure using terraform.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VPC and everything that is related to Networking.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(Subnets, IGW NGW, Routing tables)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Security Groups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ECS FARGATE</a:t>
            </a: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Codebuild</a:t>
            </a: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ALB.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Please refer to the link below in order to find the initial code </a:t>
            </a:r>
          </a:p>
          <a:p>
            <a:pPr marL="0" lvl="0" indent="0">
              <a:buNone/>
            </a:pPr>
            <a:r>
              <a:rPr lang="en-US"/>
              <a:t>https://github.com/7serg/terraform_third_demo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1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0000"/>
                </a:solidFill>
                <a:latin typeface="Century Gothic"/>
                <a:sym typeface="Century Gothic"/>
              </a:rPr>
              <a:t>Scheme</a:t>
            </a:r>
            <a:endParaRPr sz="260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37321" y="815008"/>
            <a:ext cx="7673009" cy="3788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5" name="Rectangle 14"/>
          <p:cNvSpPr/>
          <p:nvPr/>
        </p:nvSpPr>
        <p:spPr>
          <a:xfrm>
            <a:off x="843795" y="1080655"/>
            <a:ext cx="7513693" cy="3964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304457" y="1349219"/>
            <a:ext cx="2711229" cy="365120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AZ-1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06307" y="1349219"/>
            <a:ext cx="2711229" cy="365120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AZ-2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13259" y="1578562"/>
            <a:ext cx="2401113" cy="1497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Public Subnet</a:t>
            </a:r>
            <a:endParaRPr lang="ru-RU" dirty="0"/>
          </a:p>
        </p:txBody>
      </p:sp>
      <p:sp>
        <p:nvSpPr>
          <p:cNvPr id="27" name="Oval 26"/>
          <p:cNvSpPr/>
          <p:nvPr/>
        </p:nvSpPr>
        <p:spPr>
          <a:xfrm>
            <a:off x="1420650" y="3305239"/>
            <a:ext cx="2401113" cy="134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Private Subnet</a:t>
            </a:r>
            <a:endParaRPr lang="ru-RU" dirty="0"/>
          </a:p>
        </p:txBody>
      </p:sp>
      <p:sp>
        <p:nvSpPr>
          <p:cNvPr id="30" name="Oval 29"/>
          <p:cNvSpPr/>
          <p:nvPr/>
        </p:nvSpPr>
        <p:spPr>
          <a:xfrm>
            <a:off x="5161364" y="1542258"/>
            <a:ext cx="2401113" cy="1497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Public Subnet</a:t>
            </a:r>
            <a:endParaRPr lang="ru-RU" dirty="0"/>
          </a:p>
        </p:txBody>
      </p:sp>
      <p:sp>
        <p:nvSpPr>
          <p:cNvPr id="8" name="Isosceles Triangle 7"/>
          <p:cNvSpPr/>
          <p:nvPr/>
        </p:nvSpPr>
        <p:spPr>
          <a:xfrm>
            <a:off x="4154748" y="345220"/>
            <a:ext cx="1006616" cy="743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IGW</a:t>
            </a:r>
            <a:endParaRPr lang="ru-RU" dirty="0"/>
          </a:p>
        </p:txBody>
      </p:sp>
      <p:sp>
        <p:nvSpPr>
          <p:cNvPr id="38" name="Oval 37"/>
          <p:cNvSpPr/>
          <p:nvPr/>
        </p:nvSpPr>
        <p:spPr>
          <a:xfrm>
            <a:off x="5225556" y="3378745"/>
            <a:ext cx="2401113" cy="134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Private Subnet</a:t>
            </a:r>
            <a:endParaRPr lang="ru-RU" dirty="0"/>
          </a:p>
        </p:txBody>
      </p:sp>
      <p:sp>
        <p:nvSpPr>
          <p:cNvPr id="43" name="Rectangle 42"/>
          <p:cNvSpPr/>
          <p:nvPr/>
        </p:nvSpPr>
        <p:spPr>
          <a:xfrm>
            <a:off x="3702830" y="1929861"/>
            <a:ext cx="1781520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</a:t>
            </a:r>
            <a:endParaRPr lang="ru-R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13815" y="2670366"/>
            <a:ext cx="1560010" cy="90347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22104" y="2704237"/>
            <a:ext cx="1539816" cy="8378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85363" y="3597587"/>
            <a:ext cx="4830555" cy="7630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ECS Cluster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49300" y="223600"/>
            <a:ext cx="87423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you have any questions, feel free to ask</a:t>
            </a:r>
            <a:r>
              <a:rPr lang="ru" sz="32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ru" sz="3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60149" y="1694600"/>
            <a:ext cx="8423700" cy="27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your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r>
              <a:rPr lang="ru" sz="4000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Student: </a:t>
            </a:r>
            <a:r>
              <a:rPr lang="en-US" sz="22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Serhii</a:t>
            </a:r>
            <a:r>
              <a:rPr lang="ru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200" dirty="0" smtClean="0">
                <a:latin typeface="Century Gothic"/>
                <a:ea typeface="Century Gothic"/>
                <a:cs typeface="Century Gothic"/>
                <a:sym typeface="Century Gothic"/>
              </a:rPr>
              <a:t>Malko</a:t>
            </a:r>
            <a:endParaRPr sz="20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106</Words>
  <Application>Microsoft Office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Roboto</vt:lpstr>
      <vt:lpstr>Material</vt:lpstr>
      <vt:lpstr>The process of the creation an infrastructure by means of terraform and CI/CD  </vt:lpstr>
      <vt:lpstr>Used technologies </vt:lpstr>
      <vt:lpstr>Description of the infrastructure</vt:lpstr>
      <vt:lpstr>Scheme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CI / CD technology for web application development</dc:title>
  <dc:creator>Serhii Malko</dc:creator>
  <cp:lastModifiedBy>Sergey Malko</cp:lastModifiedBy>
  <cp:revision>38</cp:revision>
  <dcterms:modified xsi:type="dcterms:W3CDTF">2021-08-27T09:03:03Z</dcterms:modified>
</cp:coreProperties>
</file>