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86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644884" y="333756"/>
            <a:ext cx="276225" cy="227329"/>
          </a:xfrm>
          <a:custGeom>
            <a:avLst/>
            <a:gdLst/>
            <a:ahLst/>
            <a:cxnLst/>
            <a:rect l="l" t="t" r="r" b="b"/>
            <a:pathLst>
              <a:path w="276225" h="227329">
                <a:moveTo>
                  <a:pt x="206883" y="0"/>
                </a:moveTo>
                <a:lnTo>
                  <a:pt x="174115" y="9665"/>
                </a:lnTo>
                <a:lnTo>
                  <a:pt x="147530" y="34832"/>
                </a:lnTo>
                <a:lnTo>
                  <a:pt x="123828" y="69759"/>
                </a:lnTo>
                <a:lnTo>
                  <a:pt x="99711" y="108703"/>
                </a:lnTo>
                <a:lnTo>
                  <a:pt x="71882" y="145923"/>
                </a:lnTo>
                <a:lnTo>
                  <a:pt x="64775" y="169177"/>
                </a:lnTo>
                <a:lnTo>
                  <a:pt x="49133" y="189087"/>
                </a:lnTo>
                <a:lnTo>
                  <a:pt x="26894" y="204019"/>
                </a:lnTo>
                <a:lnTo>
                  <a:pt x="0" y="212344"/>
                </a:lnTo>
                <a:lnTo>
                  <a:pt x="8669" y="218396"/>
                </a:lnTo>
                <a:lnTo>
                  <a:pt x="21066" y="223043"/>
                </a:lnTo>
                <a:lnTo>
                  <a:pt x="36486" y="226024"/>
                </a:lnTo>
                <a:lnTo>
                  <a:pt x="54229" y="227076"/>
                </a:lnTo>
                <a:lnTo>
                  <a:pt x="89733" y="224549"/>
                </a:lnTo>
                <a:lnTo>
                  <a:pt x="125475" y="216773"/>
                </a:lnTo>
                <a:lnTo>
                  <a:pt x="157884" y="203448"/>
                </a:lnTo>
                <a:lnTo>
                  <a:pt x="183388" y="184277"/>
                </a:lnTo>
                <a:lnTo>
                  <a:pt x="157430" y="180717"/>
                </a:lnTo>
                <a:lnTo>
                  <a:pt x="137366" y="168846"/>
                </a:lnTo>
                <a:lnTo>
                  <a:pt x="124184" y="150308"/>
                </a:lnTo>
                <a:lnTo>
                  <a:pt x="118872" y="126746"/>
                </a:lnTo>
                <a:lnTo>
                  <a:pt x="132845" y="140964"/>
                </a:lnTo>
                <a:lnTo>
                  <a:pt x="148367" y="150574"/>
                </a:lnTo>
                <a:lnTo>
                  <a:pt x="165270" y="156017"/>
                </a:lnTo>
                <a:lnTo>
                  <a:pt x="183388" y="157734"/>
                </a:lnTo>
                <a:lnTo>
                  <a:pt x="219533" y="150258"/>
                </a:lnTo>
                <a:lnTo>
                  <a:pt x="248904" y="129936"/>
                </a:lnTo>
                <a:lnTo>
                  <a:pt x="268630" y="99923"/>
                </a:lnTo>
                <a:lnTo>
                  <a:pt x="275844" y="63373"/>
                </a:lnTo>
                <a:lnTo>
                  <a:pt x="272087" y="44148"/>
                </a:lnTo>
                <a:lnTo>
                  <a:pt x="262270" y="23399"/>
                </a:lnTo>
                <a:lnTo>
                  <a:pt x="242000" y="6794"/>
                </a:lnTo>
                <a:lnTo>
                  <a:pt x="206883" y="0"/>
                </a:lnTo>
                <a:close/>
              </a:path>
            </a:pathLst>
          </a:custGeom>
          <a:solidFill>
            <a:srgbClr val="12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501628" y="172212"/>
            <a:ext cx="419100" cy="354330"/>
          </a:xfrm>
          <a:custGeom>
            <a:avLst/>
            <a:gdLst/>
            <a:ahLst/>
            <a:cxnLst/>
            <a:rect l="l" t="t" r="r" b="b"/>
            <a:pathLst>
              <a:path w="419100" h="354330">
                <a:moveTo>
                  <a:pt x="224154" y="0"/>
                </a:moveTo>
                <a:lnTo>
                  <a:pt x="200229" y="22070"/>
                </a:lnTo>
                <a:lnTo>
                  <a:pt x="168128" y="43878"/>
                </a:lnTo>
                <a:lnTo>
                  <a:pt x="131353" y="66544"/>
                </a:lnTo>
                <a:lnTo>
                  <a:pt x="93408" y="91186"/>
                </a:lnTo>
                <a:lnTo>
                  <a:pt x="57797" y="118923"/>
                </a:lnTo>
                <a:lnTo>
                  <a:pt x="28023" y="150876"/>
                </a:lnTo>
                <a:lnTo>
                  <a:pt x="7589" y="188162"/>
                </a:lnTo>
                <a:lnTo>
                  <a:pt x="0" y="231902"/>
                </a:lnTo>
                <a:lnTo>
                  <a:pt x="5536" y="268354"/>
                </a:lnTo>
                <a:lnTo>
                  <a:pt x="45755" y="328021"/>
                </a:lnTo>
                <a:lnTo>
                  <a:pt x="97462" y="352139"/>
                </a:lnTo>
                <a:lnTo>
                  <a:pt x="117236" y="354234"/>
                </a:lnTo>
                <a:lnTo>
                  <a:pt x="137034" y="352758"/>
                </a:lnTo>
                <a:lnTo>
                  <a:pt x="173583" y="341018"/>
                </a:lnTo>
                <a:lnTo>
                  <a:pt x="215392" y="308229"/>
                </a:lnTo>
                <a:lnTo>
                  <a:pt x="243208" y="271124"/>
                </a:lnTo>
                <a:lnTo>
                  <a:pt x="267293" y="232343"/>
                </a:lnTo>
                <a:lnTo>
                  <a:pt x="290958" y="197586"/>
                </a:lnTo>
                <a:lnTo>
                  <a:pt x="317512" y="172552"/>
                </a:lnTo>
                <a:lnTo>
                  <a:pt x="350266" y="162941"/>
                </a:lnTo>
                <a:lnTo>
                  <a:pt x="407143" y="162941"/>
                </a:lnTo>
                <a:lnTo>
                  <a:pt x="399129" y="141763"/>
                </a:lnTo>
                <a:lnTo>
                  <a:pt x="376451" y="106425"/>
                </a:lnTo>
                <a:lnTo>
                  <a:pt x="347345" y="74803"/>
                </a:lnTo>
                <a:lnTo>
                  <a:pt x="294179" y="34671"/>
                </a:lnTo>
                <a:lnTo>
                  <a:pt x="234442" y="4445"/>
                </a:lnTo>
                <a:lnTo>
                  <a:pt x="231521" y="2921"/>
                </a:lnTo>
                <a:lnTo>
                  <a:pt x="228600" y="1524"/>
                </a:lnTo>
                <a:lnTo>
                  <a:pt x="224154" y="0"/>
                </a:lnTo>
                <a:close/>
              </a:path>
              <a:path w="419100" h="354330">
                <a:moveTo>
                  <a:pt x="407143" y="162941"/>
                </a:moveTo>
                <a:lnTo>
                  <a:pt x="350266" y="162941"/>
                </a:lnTo>
                <a:lnTo>
                  <a:pt x="385310" y="169695"/>
                </a:lnTo>
                <a:lnTo>
                  <a:pt x="405542" y="186213"/>
                </a:lnTo>
                <a:lnTo>
                  <a:pt x="415345" y="206875"/>
                </a:lnTo>
                <a:lnTo>
                  <a:pt x="419100" y="226060"/>
                </a:lnTo>
                <a:lnTo>
                  <a:pt x="419100" y="223012"/>
                </a:lnTo>
                <a:lnTo>
                  <a:pt x="413853" y="180673"/>
                </a:lnTo>
                <a:lnTo>
                  <a:pt x="407143" y="162941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6179" y="243916"/>
            <a:ext cx="7279640" cy="346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mailto:ahamika.Vidyadhar-@capgemini.com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80" y="6650492"/>
            <a:ext cx="11702415" cy="1244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  <a:tabLst>
                <a:tab pos="9352915" algn="l"/>
                <a:tab pos="11636375" algn="l"/>
              </a:tabLst>
            </a:pP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P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ntati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on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Titl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uth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or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 D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	©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C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pgem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in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i 2017.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All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g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ht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reserv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d 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12ABDB"/>
                </a:solidFill>
                <a:latin typeface="Verdana"/>
                <a:cs typeface="Verdana"/>
              </a:rPr>
              <a:t>|	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371600" y="3"/>
            <a:ext cx="14097000" cy="685799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30272" y="1568576"/>
            <a:ext cx="7543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Email</a:t>
            </a:r>
            <a:r>
              <a:rPr sz="1100" b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ID: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6367" y="2022729"/>
            <a:ext cx="5511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Grade: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7723" y="2383535"/>
            <a:ext cx="5108575" cy="612775"/>
            <a:chOff x="77723" y="2383535"/>
            <a:chExt cx="5108575" cy="61277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23" y="2383535"/>
              <a:ext cx="611124" cy="6126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39639" y="2510027"/>
              <a:ext cx="446532" cy="44653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876800" y="2634368"/>
            <a:ext cx="3657600" cy="676467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87985">
              <a:lnSpc>
                <a:spcPct val="100000"/>
              </a:lnSpc>
              <a:spcBef>
                <a:spcPts val="835"/>
              </a:spcBef>
            </a:pPr>
            <a:r>
              <a:rPr lang="en-IN" dirty="0">
                <a:latin typeface="Verdana" panose="020B0604030504040204" pitchFamily="34" charset="0"/>
              </a:rPr>
              <a:t>Achievements</a:t>
            </a:r>
            <a:endParaRPr dirty="0">
              <a:latin typeface="Verdana" panose="020B0604030504040204" pitchFamily="34" charset="0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endParaRPr sz="1400" dirty="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56179" y="684657"/>
            <a:ext cx="2411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Analyst/Software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Engineer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61105" y="1480565"/>
            <a:ext cx="352069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100" u="sng" spc="-10" dirty="0" err="1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  <a:hlinkClick r:id="rId5"/>
              </a:rPr>
              <a:t>shamika.vidyadhar-kadwadkar</a:t>
            </a:r>
            <a:r>
              <a:rPr sz="1100" u="sng" spc="-10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  <a:hlinkClick r:id="rId5"/>
              </a:rPr>
              <a:t>@capgemini.com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04872" y="1739645"/>
            <a:ext cx="2207260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50" b="1" spc="-7" baseline="-25252" dirty="0">
                <a:solidFill>
                  <a:srgbClr val="FFFFFF"/>
                </a:solidFill>
                <a:latin typeface="Verdana"/>
                <a:cs typeface="Verdana"/>
              </a:rPr>
              <a:t>Mobile</a:t>
            </a:r>
            <a:r>
              <a:rPr sz="1650" b="1" spc="-37" baseline="-2525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b="1" baseline="-25252" dirty="0">
                <a:solidFill>
                  <a:srgbClr val="FFFFFF"/>
                </a:solidFill>
                <a:latin typeface="Verdana"/>
                <a:cs typeface="Verdana"/>
              </a:rPr>
              <a:t>No:</a:t>
            </a:r>
            <a:r>
              <a:rPr sz="1650" b="1" spc="270" baseline="-2525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</a:rPr>
              <a:t>+91</a:t>
            </a:r>
            <a:r>
              <a:rPr sz="11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1100" spc="-10" dirty="0">
                <a:solidFill>
                  <a:srgbClr val="FFFFFF"/>
                </a:solidFill>
                <a:latin typeface="Verdana"/>
                <a:cs typeface="Verdana"/>
              </a:rPr>
              <a:t>8296560740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4800" y="2667000"/>
            <a:ext cx="4072509" cy="3048912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735"/>
              </a:spcBef>
            </a:pPr>
            <a:r>
              <a:rPr sz="1600" dirty="0">
                <a:latin typeface="Verdana" panose="020B0604030504040204" pitchFamily="34" charset="0"/>
              </a:rPr>
              <a:t>Strengths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0" i="0" u="none" strike="noStrike" baseline="0" dirty="0">
                <a:latin typeface="Verdana" panose="020B0604030504040204" pitchFamily="34" charset="0"/>
              </a:rPr>
              <a:t>A self driven learner.</a:t>
            </a:r>
          </a:p>
          <a:p>
            <a:pPr algn="l"/>
            <a:endParaRPr lang="en-IN" sz="1600" dirty="0">
              <a:latin typeface="Verdan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0" i="0" u="none" strike="noStrike" baseline="0" dirty="0">
                <a:latin typeface="Verdana" panose="020B0604030504040204" pitchFamily="34" charset="0"/>
              </a:rPr>
              <a:t>Ready to learn new technologies and implement them to improve my knowledge.</a:t>
            </a:r>
          </a:p>
          <a:p>
            <a:pPr algn="l"/>
            <a:endParaRPr lang="en-IN" sz="1600" b="0" i="0" u="none" strike="noStrike" baseline="0" dirty="0">
              <a:latin typeface="Verdan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0" i="0" u="none" strike="noStrike" baseline="0" dirty="0">
                <a:latin typeface="Verdana" panose="020B0604030504040204" pitchFamily="34" charset="0"/>
              </a:rPr>
              <a:t>A team player with good communication skills.</a:t>
            </a:r>
          </a:p>
          <a:p>
            <a:pPr algn="l"/>
            <a:endParaRPr lang="en-IN" sz="1600" b="0" i="0" u="none" strike="noStrike" baseline="0" dirty="0">
              <a:latin typeface="Verdan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0" i="0" u="none" strike="noStrike" baseline="0" dirty="0">
                <a:latin typeface="Verdana" panose="020B0604030504040204" pitchFamily="34" charset="0"/>
              </a:rPr>
              <a:t>Has knowledge in </a:t>
            </a:r>
            <a:r>
              <a:rPr lang="en-IN" sz="1600" dirty="0" err="1">
                <a:latin typeface="Verdana" panose="020B0604030504040204" pitchFamily="34" charset="0"/>
              </a:rPr>
              <a:t>S</a:t>
            </a:r>
            <a:r>
              <a:rPr lang="en-IN" sz="1600" b="0" i="0" u="none" strike="noStrike" baseline="0" dirty="0" err="1">
                <a:latin typeface="Verdana" panose="020B0604030504040204" pitchFamily="34" charset="0"/>
              </a:rPr>
              <a:t>ql</a:t>
            </a:r>
            <a:r>
              <a:rPr lang="en-IN" sz="1600" b="0" i="0" u="none" strike="noStrike" baseline="0" dirty="0">
                <a:latin typeface="Verdana" panose="020B0604030504040204" pitchFamily="34" charset="0"/>
              </a:rPr>
              <a:t> database and Agile.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372600" y="0"/>
            <a:ext cx="3505200" cy="59529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70AE"/>
                </a:solidFill>
                <a:latin typeface="Verdana-Bold"/>
              </a:rPr>
              <a:t>Education and certificates</a:t>
            </a:r>
            <a:endParaRPr lang="en-IN" sz="1600" b="1" dirty="0">
              <a:solidFill>
                <a:srgbClr val="0070AE"/>
              </a:solidFill>
              <a:latin typeface="Verdana-Bold"/>
            </a:endParaRPr>
          </a:p>
          <a:p>
            <a:r>
              <a:rPr lang="en-IN" sz="1600" dirty="0">
                <a:solidFill>
                  <a:srgbClr val="000000"/>
                </a:solidFill>
                <a:latin typeface="Verdana" panose="020B0604030504040204" pitchFamily="34" charset="0"/>
              </a:rPr>
              <a:t>Bachelor of Engineering</a:t>
            </a:r>
          </a:p>
          <a:p>
            <a:r>
              <a:rPr lang="en-IN" sz="1600" dirty="0">
                <a:solidFill>
                  <a:srgbClr val="000000"/>
                </a:solidFill>
                <a:latin typeface="Verdana" panose="020B0604030504040204" pitchFamily="34" charset="0"/>
              </a:rPr>
              <a:t>Biotechnology: 2016 – 2020</a:t>
            </a:r>
          </a:p>
          <a:p>
            <a:pPr algn="l"/>
            <a:endParaRPr lang="en-IN" sz="1600" b="1" i="0" u="none" strike="noStrike" baseline="0" dirty="0">
              <a:solidFill>
                <a:srgbClr val="0070AE"/>
              </a:solidFill>
              <a:latin typeface="Verdana-Bold"/>
            </a:endParaRPr>
          </a:p>
          <a:p>
            <a:pPr algn="l"/>
            <a:r>
              <a:rPr lang="en-IN" sz="1600" b="1" i="0" u="none" strike="noStrike" baseline="0" dirty="0">
                <a:solidFill>
                  <a:srgbClr val="0070AE"/>
                </a:solidFill>
                <a:latin typeface="Verdana-Bold"/>
              </a:rPr>
              <a:t>Skills</a:t>
            </a:r>
          </a:p>
          <a:p>
            <a:pPr algn="l"/>
            <a:r>
              <a:rPr lang="en-IN" sz="16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C and C++</a:t>
            </a:r>
          </a:p>
          <a:p>
            <a:pPr algn="l"/>
            <a:r>
              <a:rPr lang="en-IN" sz="16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C#</a:t>
            </a:r>
          </a:p>
          <a:p>
            <a:pPr algn="l"/>
            <a:endParaRPr lang="en-IN" sz="1600" b="1" i="0" u="none" strike="noStrike" baseline="0" dirty="0">
              <a:solidFill>
                <a:srgbClr val="0070AE"/>
              </a:solidFill>
              <a:latin typeface="Verdana-Bold"/>
            </a:endParaRPr>
          </a:p>
          <a:p>
            <a:pPr algn="l"/>
            <a:r>
              <a:rPr lang="en-IN" sz="1600" b="1" dirty="0">
                <a:solidFill>
                  <a:srgbClr val="0070AE"/>
                </a:solidFill>
                <a:latin typeface="Verdana-Bold"/>
              </a:rPr>
              <a:t>Certificates:</a:t>
            </a:r>
          </a:p>
          <a:p>
            <a:pPr algn="l"/>
            <a:r>
              <a:rPr lang="en-IN" sz="1600" dirty="0">
                <a:solidFill>
                  <a:srgbClr val="000000"/>
                </a:solidFill>
                <a:latin typeface="Verdana" panose="020B0604030504040204" pitchFamily="34" charset="0"/>
              </a:rPr>
              <a:t>Microsoft Azure-900(AZ-900)</a:t>
            </a:r>
          </a:p>
          <a:p>
            <a:pPr algn="l"/>
            <a:r>
              <a:rPr lang="en-IN" sz="1600" dirty="0">
                <a:solidFill>
                  <a:srgbClr val="000000"/>
                </a:solidFill>
                <a:latin typeface="Verdana" panose="020B0604030504040204" pitchFamily="34" charset="0"/>
              </a:rPr>
              <a:t>Agile</a:t>
            </a:r>
          </a:p>
          <a:p>
            <a:pPr algn="l"/>
            <a:endParaRPr lang="en-IN" sz="1600" b="1" i="0" u="none" strike="noStrike" baseline="0" dirty="0">
              <a:solidFill>
                <a:srgbClr val="0070AE"/>
              </a:solidFill>
              <a:latin typeface="Verdana-Bold"/>
            </a:endParaRPr>
          </a:p>
          <a:p>
            <a:pPr algn="l"/>
            <a:r>
              <a:rPr lang="en-IN" sz="1600" b="1" i="0" u="none" strike="noStrike" baseline="0" dirty="0">
                <a:solidFill>
                  <a:srgbClr val="0070AE"/>
                </a:solidFill>
                <a:latin typeface="Verdana-Bold"/>
              </a:rPr>
              <a:t>Database:</a:t>
            </a:r>
          </a:p>
          <a:p>
            <a:pPr algn="l"/>
            <a:r>
              <a:rPr lang="en-IN" sz="16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SQL database</a:t>
            </a:r>
          </a:p>
          <a:p>
            <a:pPr algn="l"/>
            <a:endParaRPr lang="en-IN" sz="1600" b="1" i="0" u="none" strike="noStrike" baseline="0" dirty="0">
              <a:solidFill>
                <a:srgbClr val="0070AE"/>
              </a:solidFill>
              <a:latin typeface="Verdana-Bold"/>
            </a:endParaRPr>
          </a:p>
          <a:p>
            <a:pPr algn="l"/>
            <a:r>
              <a:rPr lang="en-IN" sz="1600" b="1" i="0" u="none" strike="noStrike" baseline="0" dirty="0">
                <a:solidFill>
                  <a:srgbClr val="0070AE"/>
                </a:solidFill>
                <a:latin typeface="Verdana-Bold"/>
              </a:rPr>
              <a:t>Additional Details:</a:t>
            </a:r>
          </a:p>
          <a:p>
            <a:pPr algn="l"/>
            <a:r>
              <a:rPr lang="en-IN" sz="16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Quick Learner</a:t>
            </a:r>
          </a:p>
          <a:p>
            <a:pPr algn="l"/>
            <a:r>
              <a:rPr lang="en-IN" sz="16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Team Player</a:t>
            </a:r>
          </a:p>
          <a:p>
            <a:pPr algn="l"/>
            <a:r>
              <a:rPr lang="en-IN" sz="16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Good Communication Skills</a:t>
            </a:r>
          </a:p>
          <a:p>
            <a:pPr algn="l"/>
            <a:endParaRPr lang="en-IN" sz="1600" b="1" i="0" u="none" strike="noStrike" baseline="0" dirty="0">
              <a:solidFill>
                <a:srgbClr val="0070AE"/>
              </a:solidFill>
              <a:latin typeface="Verdana-Bold"/>
            </a:endParaRPr>
          </a:p>
          <a:p>
            <a:pPr algn="l"/>
            <a:r>
              <a:rPr lang="en-IN" sz="1600" b="1" i="0" u="none" strike="noStrike" baseline="0" dirty="0">
                <a:solidFill>
                  <a:srgbClr val="0070AE"/>
                </a:solidFill>
                <a:latin typeface="Verdana-Bold"/>
              </a:rPr>
              <a:t>Areas of interest and</a:t>
            </a:r>
          </a:p>
          <a:p>
            <a:pPr algn="l"/>
            <a:r>
              <a:rPr lang="en-IN" sz="1600" b="1" i="0" u="none" strike="noStrike" baseline="0" dirty="0">
                <a:solidFill>
                  <a:srgbClr val="0070AE"/>
                </a:solidFill>
                <a:latin typeface="Verdana-Bold"/>
              </a:rPr>
              <a:t>hobbies:</a:t>
            </a:r>
          </a:p>
          <a:p>
            <a:pPr algn="l"/>
            <a:r>
              <a:rPr lang="en-IN" sz="16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Reading Books</a:t>
            </a:r>
          </a:p>
          <a:p>
            <a:pPr algn="l"/>
            <a:r>
              <a:rPr lang="en-IN" sz="16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Listening to music</a:t>
            </a:r>
            <a:endParaRPr sz="1600" dirty="0">
              <a:latin typeface="Verdana"/>
              <a:cs typeface="Verdana"/>
            </a:endParaRPr>
          </a:p>
        </p:txBody>
      </p:sp>
      <p:pic>
        <p:nvPicPr>
          <p:cNvPr id="32" name="object 3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884919" y="1676400"/>
            <a:ext cx="326135" cy="286650"/>
          </a:xfrm>
          <a:prstGeom prst="rect">
            <a:avLst/>
          </a:prstGeom>
        </p:spPr>
      </p:pic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2456178" y="243916"/>
            <a:ext cx="3639821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/>
              <a:t>Shamika V Kadwadkar</a:t>
            </a:r>
            <a:endParaRPr dirty="0"/>
          </a:p>
        </p:txBody>
      </p:sp>
      <p:sp>
        <p:nvSpPr>
          <p:cNvPr id="35" name="object 35"/>
          <p:cNvSpPr txBox="1"/>
          <p:nvPr/>
        </p:nvSpPr>
        <p:spPr>
          <a:xfrm>
            <a:off x="3062732" y="2046554"/>
            <a:ext cx="21082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</a:rPr>
              <a:t>A4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5A40BB-2743-4808-9B88-EDD24E6AD8E7}"/>
              </a:ext>
            </a:extLst>
          </p:cNvPr>
          <p:cNvSpPr txBox="1"/>
          <p:nvPr/>
        </p:nvSpPr>
        <p:spPr>
          <a:xfrm>
            <a:off x="4724400" y="3352800"/>
            <a:ext cx="426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0" i="0" u="none" strike="noStrike" baseline="0" dirty="0">
                <a:latin typeface="Verdana" panose="020B0604030504040204" pitchFamily="34" charset="0"/>
              </a:rPr>
              <a:t>Completed end to end case study of Airline Reservation System using core </a:t>
            </a:r>
            <a:r>
              <a:rPr lang="en-IN" sz="1600" b="0" i="0" u="none" strike="noStrike" baseline="0" dirty="0" err="1">
                <a:latin typeface="Verdana" panose="020B0604030504040204" pitchFamily="34" charset="0"/>
              </a:rPr>
              <a:t>webapi</a:t>
            </a:r>
            <a:r>
              <a:rPr lang="en-IN" sz="1600" b="0" i="0" u="none" strike="noStrike" baseline="0" dirty="0">
                <a:latin typeface="Verdana" panose="020B0604030504040204" pitchFamily="34" charset="0"/>
              </a:rPr>
              <a:t>, core </a:t>
            </a:r>
            <a:r>
              <a:rPr lang="en-IN" sz="1600" b="0" i="0" u="none" strike="noStrike" baseline="0" dirty="0" err="1">
                <a:latin typeface="Verdana" panose="020B0604030504040204" pitchFamily="34" charset="0"/>
              </a:rPr>
              <a:t>mvc</a:t>
            </a:r>
            <a:endParaRPr lang="en-IN" sz="1600" b="0" i="0" u="none" strike="noStrike" baseline="0" dirty="0">
              <a:latin typeface="Verdana" panose="020B0604030504040204" pitchFamily="34" charset="0"/>
            </a:endParaRPr>
          </a:p>
          <a:p>
            <a:pPr algn="l"/>
            <a:r>
              <a:rPr lang="en-IN" sz="1600" b="0" i="0" u="none" strike="noStrike" baseline="0" dirty="0">
                <a:latin typeface="Verdana" panose="020B0604030504040204" pitchFamily="34" charset="0"/>
              </a:rPr>
              <a:t>    and </a:t>
            </a:r>
            <a:r>
              <a:rPr lang="en-IN" sz="1600" b="0" i="0" u="none" strike="noStrike" baseline="0" dirty="0" err="1">
                <a:latin typeface="Verdana" panose="020B0604030504040204" pitchFamily="34" charset="0"/>
              </a:rPr>
              <a:t>sql</a:t>
            </a:r>
            <a:r>
              <a:rPr lang="en-IN" sz="1600" b="0" i="0" u="none" strike="noStrike" baseline="0" dirty="0">
                <a:latin typeface="Verdana" panose="020B0604030504040204" pitchFamily="34" charset="0"/>
              </a:rPr>
              <a:t> database.</a:t>
            </a:r>
          </a:p>
          <a:p>
            <a:pPr algn="l"/>
            <a:endParaRPr lang="en-IN" sz="1600" b="0" i="0" u="none" strike="noStrike" baseline="0" dirty="0">
              <a:latin typeface="Verdan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0" i="0" u="none" strike="noStrike" baseline="0" dirty="0">
                <a:latin typeface="Verdana" panose="020B0604030504040204" pitchFamily="34" charset="0"/>
              </a:rPr>
              <a:t>Completed </a:t>
            </a:r>
            <a:r>
              <a:rPr lang="en-IN" sz="1600" b="0" i="0" u="none" strike="noStrike" baseline="0" dirty="0" err="1">
                <a:latin typeface="Verdana" panose="020B0604030504040204" pitchFamily="34" charset="0"/>
              </a:rPr>
              <a:t>DotNet</a:t>
            </a:r>
            <a:r>
              <a:rPr lang="en-IN" sz="1600" b="0" i="0" u="none" strike="noStrike" baseline="0" dirty="0">
                <a:latin typeface="Verdana" panose="020B0604030504040204" pitchFamily="34" charset="0"/>
              </a:rPr>
              <a:t> Framework training.</a:t>
            </a:r>
          </a:p>
          <a:p>
            <a:pPr algn="l"/>
            <a:endParaRPr lang="en-IN" sz="1600" dirty="0">
              <a:latin typeface="Verdan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dirty="0">
                <a:latin typeface="Verdana" panose="020B0604030504040204" pitchFamily="34" charset="0"/>
              </a:rPr>
              <a:t>Completed Agile Software Development Course</a:t>
            </a:r>
            <a:endParaRPr lang="en-IN" sz="1600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049238F-1CE7-4562-9316-546CAA1414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136633"/>
            <a:ext cx="1600200" cy="168428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7D4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161</Words>
  <Application>Microsoft Office PowerPoint</Application>
  <PresentationFormat>Widescreen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Verdana</vt:lpstr>
      <vt:lpstr>Verdana-Bold</vt:lpstr>
      <vt:lpstr>Office Theme</vt:lpstr>
      <vt:lpstr>Shamika V Kadwadkar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Vidyadhar Kadwadkar, Shamika</cp:lastModifiedBy>
  <cp:revision>2</cp:revision>
  <dcterms:created xsi:type="dcterms:W3CDTF">2023-01-04T07:27:45Z</dcterms:created>
  <dcterms:modified xsi:type="dcterms:W3CDTF">2023-01-05T23:46:44Z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2021-05-17T00:00:00Z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2023-01-04T00:00:00Z</vt:filetime>
  </property>
</Properties>
</file>