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103F-52A1-4A84-A123-1E7C5A4F3EF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DB40-4726-4A98-84D3-1198440F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82248" cy="65118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9349" y="2351314"/>
            <a:ext cx="5538651" cy="2390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Mudliyar</dc:creator>
  <cp:lastModifiedBy>Prabhakar Mudliyar</cp:lastModifiedBy>
  <cp:revision>3</cp:revision>
  <dcterms:created xsi:type="dcterms:W3CDTF">2020-04-15T11:16:44Z</dcterms:created>
  <dcterms:modified xsi:type="dcterms:W3CDTF">2020-05-12T02:35:03Z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e8e5be3b-e1c4-475f-a8b2-6ae664b085c1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