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Tiwari" initials="TT" lastIdx="1" clrIdx="0">
    <p:extLst>
      <p:ext uri="{19B8F6BF-5375-455C-9EA6-DF929625EA0E}">
        <p15:presenceInfo xmlns:p15="http://schemas.microsoft.com/office/powerpoint/2012/main" userId="9414d057b181a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5:18:26.854" idx="1">
    <p:pos x="7680" y="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65963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Tarun Tiwari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2169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Project On Phishing Sites Predictor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Phishing Sites Prediction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 Links To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links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70C44D6D-8000-4D26-BB0B-87A0628AEF08}"/>
              </a:ext>
            </a:extLst>
          </p:cNvPr>
          <p:cNvSpPr/>
          <p:nvPr/>
        </p:nvSpPr>
        <p:spPr>
          <a:xfrm>
            <a:off x="8853889" y="2174256"/>
            <a:ext cx="2631049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C87CF-9542-46A8-ABCD-4EA9BB7992C2}"/>
              </a:ext>
            </a:extLst>
          </p:cNvPr>
          <p:cNvSpPr txBox="1"/>
          <p:nvPr/>
        </p:nvSpPr>
        <p:spPr>
          <a:xfrm>
            <a:off x="9244261" y="2431137"/>
            <a:ext cx="192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Phishing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Not Phishing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D8591-6468-413A-967E-31A8A352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0" y="2347575"/>
            <a:ext cx="3849775" cy="20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6CD38-F1C6-40CE-B5DB-5B1FDCB2654E}"/>
              </a:ext>
            </a:extLst>
          </p:cNvPr>
          <p:cNvSpPr/>
          <p:nvPr/>
        </p:nvSpPr>
        <p:spPr>
          <a:xfrm>
            <a:off x="7512944" y="3761843"/>
            <a:ext cx="1436073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Transforms</a:t>
            </a:r>
          </a:p>
          <a:p>
            <a:pPr algn="ctr"/>
            <a:r>
              <a:rPr lang="en-IN" dirty="0"/>
              <a:t>text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Pulling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066C2-A764-409A-84C3-04AFE6254681}"/>
              </a:ext>
            </a:extLst>
          </p:cNvPr>
          <p:cNvSpPr txBox="1"/>
          <p:nvPr/>
        </p:nvSpPr>
        <p:spPr>
          <a:xfrm>
            <a:off x="5410773" y="2969720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Converting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Fit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369AD1-DB8D-4A15-9569-FE3B93B9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8" y="2773015"/>
            <a:ext cx="2157944" cy="131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8FC5A-6605-4DED-A9ED-A29CA525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46" y="2408701"/>
            <a:ext cx="2245016" cy="15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23" y="92759"/>
            <a:ext cx="7067550" cy="1514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DEPLOYMENT USING FASTAPI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1908-A184-4A62-B4E8-9FBAED7D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1607234"/>
            <a:ext cx="9727180" cy="51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307D8-8FBD-447A-96D6-95D647D2E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540913"/>
            <a:ext cx="12192000" cy="6208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C8884-4952-49F4-8F64-F26B3616131A}"/>
              </a:ext>
            </a:extLst>
          </p:cNvPr>
          <p:cNvSpPr txBox="1"/>
          <p:nvPr/>
        </p:nvSpPr>
        <p:spPr>
          <a:xfrm>
            <a:off x="3928056" y="4262907"/>
            <a:ext cx="271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see the output, Prefect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B46DB-023A-472F-AB2B-2209E62270C8}"/>
              </a:ext>
            </a:extLst>
          </p:cNvPr>
          <p:cNvSpPr txBox="1"/>
          <p:nvPr/>
        </p:nvSpPr>
        <p:spPr>
          <a:xfrm>
            <a:off x="5177307" y="978794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Giving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CD789-F4C0-4876-AD32-05D341B254DB}"/>
              </a:ext>
            </a:extLst>
          </p:cNvPr>
          <p:cNvSpPr txBox="1"/>
          <p:nvPr/>
        </p:nvSpPr>
        <p:spPr>
          <a:xfrm>
            <a:off x="347730" y="115910"/>
            <a:ext cx="64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Good Sites</a:t>
            </a:r>
          </a:p>
        </p:txBody>
      </p:sp>
    </p:spTree>
    <p:extLst>
      <p:ext uri="{BB962C8B-B14F-4D97-AF65-F5344CB8AC3E}">
        <p14:creationId xmlns:p14="http://schemas.microsoft.com/office/powerpoint/2010/main" val="1541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E56E2-BE05-48B7-A25F-0E3BDA70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338"/>
            <a:ext cx="12192000" cy="602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8CDA6-4D38-4950-BE30-2658FE4B1C64}"/>
              </a:ext>
            </a:extLst>
          </p:cNvPr>
          <p:cNvSpPr txBox="1"/>
          <p:nvPr/>
        </p:nvSpPr>
        <p:spPr>
          <a:xfrm>
            <a:off x="5576552" y="978794"/>
            <a:ext cx="2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Giving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6F5A-5548-441C-AC9D-F097E728B8C2}"/>
              </a:ext>
            </a:extLst>
          </p:cNvPr>
          <p:cNvSpPr txBox="1"/>
          <p:nvPr/>
        </p:nvSpPr>
        <p:spPr>
          <a:xfrm>
            <a:off x="4945487" y="4250028"/>
            <a:ext cx="282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see the output, Prediction Perfectly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29BCB-701B-432D-B8D4-10030515E396}"/>
              </a:ext>
            </a:extLst>
          </p:cNvPr>
          <p:cNvSpPr txBox="1"/>
          <p:nvPr/>
        </p:nvSpPr>
        <p:spPr>
          <a:xfrm>
            <a:off x="154546" y="126628"/>
            <a:ext cx="5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Phishing Site</a:t>
            </a:r>
          </a:p>
        </p:txBody>
      </p:sp>
    </p:spTree>
    <p:extLst>
      <p:ext uri="{BB962C8B-B14F-4D97-AF65-F5344CB8AC3E}">
        <p14:creationId xmlns:p14="http://schemas.microsoft.com/office/powerpoint/2010/main" val="192943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5"/>
            <a:ext cx="5238751" cy="1342254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Thank You</a:t>
            </a:r>
            <a:br>
              <a:rPr lang="en-IN" sz="4800" dirty="0"/>
            </a:br>
            <a:br>
              <a:rPr lang="en-IN" sz="4800" dirty="0"/>
            </a:br>
            <a:r>
              <a:rPr lang="en-IN" sz="4000" dirty="0"/>
              <a:t>By Tarun Tiwari</a:t>
            </a:r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118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Project On Phishing Sites Predictor </vt:lpstr>
      <vt:lpstr>Contents</vt:lpstr>
      <vt:lpstr>Proposed Approach:-</vt:lpstr>
      <vt:lpstr>Project Overview:-</vt:lpstr>
      <vt:lpstr>Project Overview (How it actually Works)</vt:lpstr>
      <vt:lpstr>MODEL DEPLOYMENT USING FASTAPI</vt:lpstr>
      <vt:lpstr>PowerPoint Presentation</vt:lpstr>
      <vt:lpstr>PowerPoint Presentation</vt:lpstr>
      <vt:lpstr>Thank You  By Tarun Tiwari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hp</dc:creator>
  <cp:lastModifiedBy>Tarun Tiwari</cp:lastModifiedBy>
  <cp:revision>13</cp:revision>
  <dcterms:created xsi:type="dcterms:W3CDTF">2020-06-04T09:22:34Z</dcterms:created>
  <dcterms:modified xsi:type="dcterms:W3CDTF">2020-07-24T10:01:46Z</dcterms:modified>
</cp:coreProperties>
</file>