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1" r:id="rId6"/>
    <p:sldId id="295" r:id="rId7"/>
    <p:sldId id="296" r:id="rId8"/>
    <p:sldId id="297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6" r:id="rId22"/>
    <p:sldId id="318" r:id="rId23"/>
    <p:sldId id="317" r:id="rId24"/>
    <p:sldId id="319" r:id="rId25"/>
    <p:sldId id="320" r:id="rId26"/>
    <p:sldId id="321" r:id="rId27"/>
    <p:sldId id="322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76B3A-9E85-6A3A-1483-CAA7C038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954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Rahul Biswas,   </a:t>
                      </a:r>
                      <a:r>
                        <a:rPr lang="en-US" sz="1800" b="1" i="1" dirty="0"/>
                        <a:t>rbiswas</a:t>
                      </a:r>
                      <a:r>
                        <a:rPr lang="en-US" b="1" i="1" dirty="0"/>
                        <a:t>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710891" progId="Equation.3">
                  <p:embed/>
                </p:oleObj>
              </mc:Choice>
              <mc:Fallback>
                <p:oleObj name="Equation" r:id="rId2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710891" progId="Equation.3">
                  <p:embed/>
                </p:oleObj>
              </mc:Choice>
              <mc:Fallback>
                <p:oleObj name="Equation" r:id="rId4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06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711</Words>
  <Application>Microsoft Office PowerPoint</Application>
  <PresentationFormat>On-screen Show (4:3)</PresentationFormat>
  <Paragraphs>153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Rahul Biswas</cp:lastModifiedBy>
  <cp:revision>55</cp:revision>
  <dcterms:created xsi:type="dcterms:W3CDTF">2018-12-10T17:20:29Z</dcterms:created>
  <dcterms:modified xsi:type="dcterms:W3CDTF">2023-11-14T17:27:28Z</dcterms:modified>
</cp:coreProperties>
</file>