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6:33.22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45-51 42,'0'0'20,"3"0"17,2 0-18,-5 0-12,0 0 15,0 0-13,0 0 6,0 0 16,0 0-15,0 0 14,0 0 2,0 0-10,0 0 21,0 0-11,0 0-17,0 0 25,0 0-24,0 0 15,0 0-14,0 0-9,0 0 19,0 0-27,0 0 17,0 0-6,0 0-5,0 0 6,0 0-6,0 0-5,0 0 6,0 0-4,0 0-3,0 0 0,0 0 0,0 0-7,0 6-2,0 16 0,9 15 6,6 14 6,-3 2 1,2 5-4,-8-2 3,-3 4-5,-3-3 2,0 0 0,0-3-3,0-11 8,-3-7-5,-3-5 0,0-6 1,-5-8-3,8-3 2,0-6 0,3-6-3,0-2-8,0 0 4,0 0-16,0 0-7,0 0 13,-3-7-26,-8-15-5,-2-6-35,-7-1-61,-11-7-17</inkml:trace>
  <inkml:trace contextRef="#ctx0" brushRef="#br0" timeOffset="0.45">-196-96 28,'-3'0'92,"0"0"-71,3 0-15,0 3-1,0-3 45,0 2-28,0-2-19,0 2 30,0-2-12,0 2 11,0-2 2,0 0-21,0 0 16,0 0-22,0 0-6,0 0 7,0 4-1,0-4-6,0 0-1,0 0 5,0 0 3,0 0-5,0 0-2,12 0 16,29 0-15,19 0 18,31 0 16,13 0-21,0 0 13,-10 0-24,-10 0 1,-14 0-3,-15 0 8,-18-4-9,-17 4-1,-13-2 0,-7 2-8,0 0 0,0 0-20,0 0-23,-4 0-28,-13 0 14,-17 14-28,1 6-38</inkml:trace>
  <inkml:trace contextRef="#ctx0" brushRef="#br0" timeOffset="1.45">204 325 185,'0'-5'57,"0"-3"-54,10 2 34,13 4 14,11 0-50,10 2-1,6 0 0,7 0 0,-1 2 13,2 16-11,-5 3 1,-8 4-3,-11 0 7,0 4-18,-11 3 11,-2-1 0,-15-1-7,-6 2 8,0-6-1,0 3 0,-14-8 6,-13-2-6,1-4 0,-1-4 0,7-7-2,3 2 9,6-6-7,11 0 0,-4 0 6,4 0 7,0 0-7,0 0 15,0-6 16,0-22-28,4-9-1,20-6-1,7-7-5,12-2 16,4 4-14,8 2-4,-2 9 4,1-1 3,-1 9-6,-9 7-1,-10 6 0,-19 10-8,-4 2 8,-8 4 0,-3 0-1,0 0-38,0 0-26,0 7-34,-17 14-3,-6 4-50</inkml:trace>
  <inkml:trace contextRef="#ctx0" brushRef="#br0" timeOffset="2.44">1493 448 202,'0'-8'27,"0"3"8,0 2-2,0 3 1,0-2-21,-12 2-4,-19 0-14,-10 0 5,-9 0 0,-3 10-6,2 10 10,4 5-4,10 0 0,4 1 8,10 2-13,3-6 5,9-3 0,8-1-5,3-2 5,0-3 0,0-3-4,20 0 4,11-4 7,5-3-2,7-3 2,4 0 6,-3 0-9,-7-9 3,1-6-3,-9-3 1,-5-7 2,-7 0-7,-3 0 0,-2-4 10,-1 0-1,-5-5-8,-6 5-1,0 0 4,0 6 8,0 10-10,0 3 2,0 10 3,0 0 0,0 0-9,0 0 2,0 0-3,0 0-2,0 0-6,0 6 6,0 20 5,0 6 0,0 5-3,0-3 3,3-1-1,5-1-7,5-5-4,1-4-6,3-2-4,-2-8-35,-4-3 5,-5-4-23,-2-6-23</inkml:trace>
  <inkml:trace contextRef="#ctx0" brushRef="#br0" timeOffset="3.45">1669 340 87,'14'-18'38,"0"8"2,1 0 17,6 4-17,2 3-11,8 3-19,-4 0-7,-1 0 5,5 0-4,-4 15-4,-4 13 0,-3 4 8,-6 6-7,-10 0-1,-4 6 0,0-5 5,0-1 0,0-8-5,-18-11 0,9-7 5,1-8-7,2-4 2,6 0 0,0 0 19,0 0-3,0-19 19,0-16-27,0-6-2,17-6-2,10 2-4,2 5 0,9 10 3,-4 6-2,-1 6-1,-2 7 0,-2 3 5,-2 4-6,-7 4 1,-3 0-3,0 0 1,-7 19-6,1 6 5,-8 8-2,-3 6 5,0 3-11,0 2 9,0-7-7,-7-2-19,3-6-47,4-10-22,0-3-71</inkml:trace>
  <inkml:trace contextRef="#ctx0" brushRef="#br1" timeOffset="4.45">-485 283 22,'0'-12'6,"6"-4"-5,-3 3 43,0 4-16,-3 6-4,3 1-12,2 0-10,-5 0 29,3-2 0,-3 2-4,0 2 10,0 0-28,0 0 12,0 0-5,0 0-14,0 0 10,0 0-12,0 0-3,0 0 3,-11 15-23,-15 12 23,-9 7 4,-3 4-1,-3-1 0,7-3 0,4-2-3,-1-1 0,5-7 10,2 1-15,1-8 5,3-2 0,2-1-8,6-4-7,4-5-23,5-5-88</inkml:trace>
  <inkml:trace contextRef="#ctx0" brushRef="#br1" timeOffset="5.45">-767 485 121,'0'-13'24,"0"8"13,0-3-8,19 1-22,26 2-7,8-1-24,7 5-15,-13 1-14</inkml:trace>
  <inkml:trace contextRef="#ctx0" brushRef="#br1" timeOffset="6.45">-711 251 117,'0'-5'43,"0"5"-18,0 0 34,0 0-41,0 0-18,0 3-6,8 23-3,4 7 9,2 8 6,3 0 1,2-2-3,1-6-4,1 4 4,7-4-8,-5-2 12,3 1-8,1-9 0,-1-3 3,7-4-8,-10-5 5,3-6-19,-5-5-11,-10 0-97</inkml:trace>
  <inkml:trace contextRef="#ctx0" brushRef="#br1" timeOffset="7.45">-657 220 56,'-7'-6'43,"7"6"2,0 0-1,0 0-28,0 0 8,0 0-24,0 12-13,0 13 12,14 18 2,9 6 12,0 5 0,1 4-10,-7-2 7,-11 4-10,-6 0 0,0 2-4,-6 1-6,-24-3 1,-1-11-38</inkml:trace>
  <inkml:trace contextRef="#ctx0" brushRef="#br0" timeOffset="8.45">2870 312 173,'17'-26'51,"-4"7"-32,-5 6-12,-5 5 58,-3 4-30,0 4-32,0 0 12,0 0-13,-11 0 3,-36 0-5,-14 7 4,-4 11-6,5 1 2,17 1 0,19-4-9,10-4 10,11-3-2,3 0 1,0-2-18,0 7 18,9-2 0,23 3 4,8 7-4,11 0 7,8 6-3,-6-6-4,-4 8 6,-5-8-10,-10 0 4,-7-4-4,-16-2-2,-5 0-9,-6-4 5,0 0 9,0-2 2,-23 0-1,2-1 0,-2-5 0,-8 2 0,-2-4-34,-7-2-63</inkml:trace>
  <inkml:trace contextRef="#ctx0" brushRef="#br0" timeOffset="9.45">3250 166 192,'16'-32'45,"-2"4"-18,-3 9 35,-8 13-5,0 4-48,0 2 17,-3 0-13,3 0-4,-3 0 17,3 0-25,-3 0 11,0 0-12,0 0 2,0 5-7,0 21-5,0 14 10,8 20 8,1 11-6,2 4 7,-4 4-5,-4-6 3,0-5-5,-3-10-2,0-5 0,0-15-3,0-4 4,0-11-1,0-12 0,0-3 3,0-5-5,0-3 2,0 0-2,0 0-1,0 0-34,0-16-2,0-13-35,-3-11-98</inkml:trace>
  <inkml:trace contextRef="#ctx0" brushRef="#br0" timeOffset="10.45">4117 220 169,'0'-8'19,"-26"3"-19,-9 5 0,-5 0 17,-4 0-13,-9 0-3,2 24 4,1 8-3,0 4 19,6 3-11,3 1 7,7 0 6,11 2-21,9-5 9,4-5-4,10-7-4,0-3-3,0-12 0,14-5 0,13-1 16,2-4-13,6 0 19,2-4-6,0-17-6,0-7 15,4-4-25,-12-2 10,6-2 0,-9 6-6,-9 2 7,0 10-8,-10 8-3,-1 8 19,-3 2-17,-3 0 6,0 0-8,0 0-15,0 16 13,0 14-10,0 7 12,8 4-1,4 3 8,5-14-8,0 2 1,-4-12-20,4-8-9,0 0-21,0-9-33,10-3-62</inkml:trace>
  <inkml:trace contextRef="#ctx0" brushRef="#br0" timeOffset="11.45">4248 475 157,'0'-3'68,"0"3"-49,0 0 15,20 0 7,24-2-32,12-6-9,8 2 3,0-6 8,-7 2-11,-7-3 4,2 0 4,-9-3-3,-7 3 5,-5 3-1,-7 0-3,-7 6 6,-11 2-12,-3 2 3,-3 0-6,0 0-4,3 12 5,3 13-1,-3 11 3,0 6 1,0 1 0,0-4 0,-3-5-1,0-2-4,0-10 1,0 0-16,0-7-58,-6-2-34,-12-13-62</inkml:trace>
  <inkml:trace contextRef="#ctx0" brushRef="#br0" timeOffset="12.45">4376 122 165,'9'-12'39,"-6"9"13,-3 3 20,0 0-45,0 0-27,0 15-3,0 17-1,0 19 4,0 11 4,0 7 8,0 5 1,0-2-11,0-4 11,0-6-13,0-12 0,0-7-5,0-7-1,0-10 5,0-5-14,5-8-65,-5-3-14,0-10-46</inkml:trace>
  <inkml:trace contextRef="#ctx0" brushRef="#br0" timeOffset="13.45">4880 134 342,'0'-6'28,"0"1"-28,0 5 1,0 0-7,3 0-40,28 23-48,-1 5 15</inkml:trace>
  <inkml:trace contextRef="#ctx0" brushRef="#br0" timeOffset="14.45">5310 351 222,'0'0'49,"0"0"-46,-6 4-3,-18 18 0,-13 7 6,-10 9 4,7 8 2,5-2-4,15 1-2,11-4 3,9-6-9,0-2 3,0-2 2,17-2 1,16-2-6,4-7 2,0-5 9,-4-9-13,-2-6 4,-4 0-2,-1 0 21,5-18-15,-1-16 7,-1-11 2,-11-4-12,-7-5 8,-11-3-6,0 0-5,0 2 1,-24 11-1,-4 6-1,-1 10-6,-6 10-34,3 8-9,-3 10-92</inkml:trace>
  <inkml:trace contextRef="#ctx0" brushRef="#br0" timeOffset="15.45">5606 250 79,'17'0'143,"3"1"-136,10 34-7,7 10 5,-1 8 15,-8 4 1,-16 1-18,-8-7 8,-4-6 2,0-8-11,-16-13 11,-1-7-7,6-12-3,8-5 21,3 0-13,0 0 21,0 0 1,0 0-14,20-26 31,27-17-50,14-10 1,21-4-9,8 8 8,8 10 0,5 15-5,-2 16 0,-8 8 4,-8 0 1,-11 32 0,-10 4-8,-11 5 6,-15 3 2,-15-5 0,-9-3-7,-8-6 2,-6 0-5,0-1-13,0 3-38,0-12-96</inkml:trace>
  <inkml:trace contextRef="#ctx0" brushRef="#br0" timeOffset="16.45">8282 571 33,'-4'8'201,"0"-3"-179,4-5-17,0 0 37,0 0 15,0 0-49,0 0 4,0 0 8,0 0-17,0 0 21,0 3-21,0-3 2,0 3 4,14-3-4,36 0-2,34 0 20,26 0-22,23 0 12,-2 0-13,-15 0 0,-14 0-1,-25 0 1,-26 0 0,-21 0 0,-21 0 5,-9 0-14,0-3 5,0 0-20,0 1-20,0-1-57,-15-1-15,-20-15-63</inkml:trace>
  <inkml:trace contextRef="#ctx0" brushRef="#br0" timeOffset="17.45">8768 366 207,'0'0'71,"0"0"-71,0 0 0,0 0 6,23 0 5,20 0-5,12 6-4,15 1 0,-3-2 6,-5 3-2,-8-1-3,-7 2-3,-3 1 8,-4 1-10,-7-4 2,-10-2 0,-6 1 2,-10-6 2,-3 0-4,-4 0 8,0 0-5,0 0 15,0 0-12,0 0 1,0 0-7,0 3 0,0-1-6,0 12 4,-11 6-9,-6 10 8,-6 7 6,-4 1 0,-2-3-3,-9-1 10,-2-3-9,-1-3 1,-2-1 3,5-7-8,-2-1 3,6-1-6,8 0-39,5-6-122</inkml:trace>
  <inkml:trace contextRef="#ctx0" brushRef="#br0" timeOffset="18.45">10481 73 322,'0'-37'23,"0"6"-5,0 13-10,0 18 21,0 0-10,6 0-19,8 6-20,-2 26 20,9 13 0,-1 13 9,-6 1-9,2 0 1,-6 1-1,0-1 0,-6-11 0,-4-5-2,0-11-1,0-11-2,0-10 5,0-9 0,0-2-8,0 0 17,0 0-5,0-2 12,0-25-13,0-10 6,0-6 0,0-9-7,0-5 10,0-3-8,7 0 4,13 5 5,6 4-9,1 9 14,-7 4-15,4 11 2,-7 11 8,-3 9-7,-5 7 1,-3 0-7,-1 0-19,7 0 17,9 7-11,5 15 13,8 6 0,-4 12-7,1 1 7,2 6-2,-2-3 9,-1-7-9,-4-7 2,-6-10 0,-3-6 0,-3-9-2,-4-5 2,-7 0 5,5 0-3,2 0 11,10-12-9,15-17-4,0-5 0,6-5 6,2-1-10,-2 2 4,-1-1 0,-10 5-5,1 3 9,-4 8-4,-10 4 0,-5 9 12,-7 4-8,-5 6-4,6 0 2,-6 0-7,0 0 4,0 0 1,0 0-9,0 0-13,0 26 22,0 14-12,0 11 12,0 8 0,0 7 8,0 2-8,-6-1 0,-5-1 7,-3-9-8,8-11 1,-4-12 0,3-11-4,0-9 11,7-10-7,0-1 0,0-3 3,0 0-14,0 0 11,0 0-32,0-6-38,0-30-67</inkml:trace>
  <inkml:trace contextRef="#ctx0" brushRef="#br0" timeOffset="19.45">12218 93 277,'0'-18'24,"0"18"-15,0 0-2,-9 0 43,-16 0-50,-15 23 0,-9 2-2,-7 11 2,6 0 0,5 2 13,9 3-12,10-3 7,6 1-1,6-3-5,14 3 10,0-6-11,0 1-1,6-5 0,17-5 3,8-9-7,2-1 8,8-10 1,2-4 10,9 0-13,-2 0 9,3-14-7,5-8 4,-3-6-3,-12-3-5,-10-1 0,-10-2 2,-6-3-1,-10 3-1,-7-7 0,0-1 4,0 6-8,-13 0 4,-10 10-12,9 8 11,3 9-20,2-1 6,-1 9-42,-7-4-24,-3 5 12,0 0-33</inkml:trace>
  <inkml:trace contextRef="#ctx0" brushRef="#br0" timeOffset="20.45">12595 148 242,'6'0'74,"0"0"-67,1 0 18,0 0 3,10 0-21,7 17-7,9-1 1,1 5 2,-8 5-2,1 2 5,-7 2-6,3 3 0,-2 1 9,-1 3-10,0-1 1,-6-6 0,-1-5-2,-3-4 5,-6-12-3,-1-4 0,-3-5 5,0 0 4,0 0 3,3 0 7,-3 0 23,14-12-14,6-17 16,7-10-40,13-10 0,4-5 0,-1-8 0,1-1-4,0 6 0,-6 4 8,-9 15-9,-8 8 1,-7 13-2,-5 6-7,-6 7 0,0 1-14,-3 3-29,0 0-36,0 0-26,0 18-17,0 3-9</inkml:trace>
  <inkml:trace contextRef="#ctx0" brushRef="#br0" timeOffset="21.45">13674 121 257,'0'-6'53,"0"6"-17,0 0-3,0 0 6,0 0-39,0 24-15,0 11 15,0 10 8,0 0 2,0 0-1,0-1-3,0-7-6,0-3 0,0-6 2,-5-2-9,2-5 7,3-4-24,-6-1-35,-1-2-75,-7-14-70</inkml:trace>
  <inkml:trace contextRef="#ctx0" brushRef="#br0" timeOffset="22.45">13646-149 315,'0'-20'35,"0"7"-26,0 8 2,3 5 15,5 0-26,-5 0-55,3 0-107</inkml:trace>
  <inkml:trace contextRef="#ctx0" brushRef="#br0" timeOffset="23.45">13935 244 224,'16'-11'0,"4"2"7,8-1-7,-1 10 27,10 0-21,-4 12-6,-7 12 0,5 1 0,-7 4 0,-7 2 0,-2 3 0,-10-4 3,-5 5-3,0-10 0,0 0 9,0-10-8,-5-8-1,2-2 0,0-5 7,3 0-6,0 0 16,0 0 22,0 0-9,0 0 19,3-21-20,21-10-25,10-7-4,11-6 5,4-2-3,3 1-2,-5 3 6,-1 6-5,-2 5-1,-7 9-1,-7 7-7,1 8 9,-15 3-1,-2 4 0,-5 0-5,2 0 0,6 26 2,-1 17 0,1 5-1,-6 7 1,-5 3 3,-3-2 0,-3-3-13,0-6 6,3-9-63,8-7-19,9-6-31</inkml:trace>
  <inkml:trace contextRef="#ctx0" brushRef="#br0" timeOffset="24.45">15626 226 258,'0'-6'51,"0"5"-29,-14 1-22,-42 0 0,-32 20-3,-30 19 8,-3 14-3,9 3 7,29 1-7,23 1 13,22-7-8,15-13-6,17-10-2,6-18 8,0-7-7,0-3 3,20 0-2,24 0 29,15-25-23,12-11-3,0-8 2,-5-8-1,-2 3-4,-16 4-1,-7 13 5,-15 11 6,-12 10-4,-8 6-2,-6 5-2,0 0-2,0 0-2,0 37-18,8 17 19,1 21 4,5 11-3,-1 10 0,-2 13 2,-5 23 4,-3 12-14,-3 7 7,0-1 0,-12-13-9,-23-7 2,-2-20-1,-10-15 8,-10-19-10,-7-19 7,-13-16 3,-8-17 0,1-19-7,0-5 11,11-23-4,6-34 7,16-23-6,21-25 16,30-19-16,6-20 1,66-24-2,24-4-4,12 14 3,3 25 1,-13 42-19,-8 31 15,1 27-59,-3-2-134</inkml:trace>
  <inkml:trace contextRef="#ctx0" brushRef="#br0" timeOffset="25.45">17272-2 30,'-10'-5'30,"4"-4"-14,-5 2 16,5 1 12,3 6-33,3 0 10,-8 0-21,-4 0 0,-12 9 5,-16 18-3,-15 11 22,-6 8 10,2 3-29,5 6 21,7 0-22,10-1 0,13 1 3,12-1-4,7-5-3,5-7 0,5-8 8,34-8-6,15-8-1,10-5 5,9-11 4,8-2-8,3 0 5,0-13-2,-10-15 1,-10-6 1,-9-7-7,-8-6 0,-18-8-2,-5-7 5,-13-5-6,-11-3 3,0 1 0,-8 4 4,-19 14-4,4 10 0,0 12-1,2 8-13,4 8-1,-4 8-37,-2 5-52,-1 0-64</inkml:trace>
  <inkml:trace contextRef="#ctx0" brushRef="#br0" timeOffset="26.45">18113-290 278,'0'-4'13,"0"4"-9,0 0-8,0 10-7,0 25-8,0 14 15,-20 14 4,-3-1 11,-7 2-10,3-5 0,-4-6-1,8-6 8,6-14-9,7-12 1,7-9 0,3-12 1,0 0 5,0 0-1,24 0 21,19-4-11,18-14-3,6-3-12,6 5 0,-6 1 2,-6 8 0,-17 2-2,-10 5 0,-19 0-1,-1 0-3,-7 0-4,-3 18 8,-4 7-9,0 6 11,0 0-2,-25 0 9,-10-1-6,-12-7 8,-8-5-8,2-2 6,10-8 5,5-2-11,15-6 4,3 0 2,0 0-7,2-10 14,-2-14-16,0-6-2,14-7 2,3-3-32,3 0-15,0 4-36,0 9-7,6 4-1</inkml:trace>
  <inkml:trace contextRef="#ctx0" brushRef="#br0" timeOffset="27.45">18750 39 81,'0'0'142,"0"0"-100,0 0-26,9 0 44,28 0-28,13-14-22,14 0-7,-3-4 4,-8 5 3,-10-1 10,-8 9-16,-15 3 10,-11 2-1,-4 0-5,-5 0-13,0 0 5,0 0-18,0 12 14,0 17-6,-14 13 10,-13 9 4,-1 2 1,-1 2-2,-1 0-3,-4-5 0,1-3-1,-1-3 6,7-7-5,4-5 0,9-12 4,8-9-10,3-6 6,3-5-5,0 0 3,0 0-29,0 0-1,0-18-11,6-16-66</inkml:trace>
  <inkml:trace contextRef="#ctx0" brushRef="#br0" timeOffset="28.45">19136-325 294,'3'-8'41,"3"6"-30,0 2 21,5 0-29,-1 0-3,7 0-34,-3 0-7,-5 14-16,-6 8-79</inkml:trace>
  <inkml:trace contextRef="#ctx0" brushRef="#br0" timeOffset="29.45">19343 250 151,'8'0'77,"11"0"-65,21 0-11,11 0 28,13-8-29,-7-6 6,-5 0-1,-12 1-5,-10-7 2,-1 4 6,-11-6-4,-4 2 4,-11 1 1,-3 4-8,0-4 11,0 6-12,-24 2 0,-16 7-5,-4 4-4,-6 0 9,-5 0 0,2 10 0,2 13-6,-2 3 6,-2 6 0,8 4 1,10 0 5,17 3-3,10-2 2,7-3-3,3-6 4,0-2-3,17-5 7,19-3-1,16-8-6,21-2 8,20-8-11,20 0-5,-2 0-28,-4-5-98,-16-13-29</inkml:trace>
  <inkml:trace contextRef="#ctx0" brushRef="#br0" timeOffset="30.45">20503 34 158,'0'-11'53,"0"8"-26,0 3 33,0 0-39,-17 0-13,-10 0-13,-16 0 5,-12 22 0,-4 6 8,1 3-5,12 2 14,5-1 6,18 3-20,9-5 14,11 2-17,3-5 0,0 0-1,11-4 1,27-4-5,23-9 4,9-7-40,8-3-20,-5 0-67,-9-17-12</inkml:trace>
  <inkml:trace contextRef="#ctx0" brushRef="#br0" timeOffset="31.45">20685 180 113,'4'-15'267,"49"-2"-264,31 2 0,33 3 4,11 2-7,14 3-8,-18-17-225</inkml:trace>
  <inkml:trace contextRef="#ctx0" brushRef="#br0" timeOffset="32.44">20884-140 140,'9'-22'78,"-6"10"-24,1 9-9,-4 3 14,0 0-49,0 0-10,0 24-8,0 20-5,0 15 13,-13 14 2,2-3 1,2 2-5,1-6 6,5-7-4,0-2 0,0-14-19,0-4-23,-4-12-118</inkml:trace>
  <inkml:trace contextRef="#ctx0" brushRef="#br0" timeOffset="33.44">268 2096 52,'6'-7'19,"1"-4"-10,-7 1 28,3 6-15,0-5 10,1 3-5,3 2-26,-1-4 22,-3 5-7,-3 2-1,0-2 22,0 3-24,0-3 10,0 3 3,0-4-26,0 0 27,0 1-27,0-2 2,0-1 8,0 2-2,0 1-8,0 3 0,0 0 8,-12 0-16,-15 0 8,-13 0-2,-15 0-8,5 7 11,4 9-1,8 0 0,12-4-1,2 3-7,7 2 8,6-2 0,8 2-7,3-2 2,0 3 1,0-2 1,14 2-10,16 1 6,10-3 13,4 0-6,6 2 4,-7 4 7,-2-2-9,-10-2-2,-11 4-6,-4-3-2,-8 1 3,-5 0 5,-3 1-4,0 0 5,0 0-2,0 1 1,-21 0 0,-13-3 6,1-1 0,-1-6-3,-6-2 3,4-2 2,-5-8 0,4 0-8,0 0 0,4 0 9,2 0-1,4 0-8,4-8 2,3-2 9,7-2-15,2 1 4,5 0 0,6 1-6,0-1-2,0 4-4,0 1-27,0 3-37,6 3-5,11 0-29</inkml:trace>
  <inkml:trace contextRef="#ctx0" brushRef="#br0" timeOffset="34.44">956 2249 88,'0'-12'26,"-9"4"-14,-5 1-1,1 1 31,2 5-26,2-3-1,-8 4-15,0 0 10,-4 0-12,-11 0 2,-6 20 0,-12 4 17,-1 2-15,7 6 11,3-5 6,14 3-18,7-5 11,8-1-12,4 0 0,5-8-1,3 0 7,0-4-6,0-5 0,6 4 3,19-7 2,14 3 3,16-3 5,9-4-5,0 0-7,-6 0-2,-15 0 0,-10 0-30,-3 0 7,-2-4-39,-11-3-24</inkml:trace>
  <inkml:trace contextRef="#ctx0" brushRef="#br0" timeOffset="35.44">1609 2143 146,'0'-7'37,"-5"7"-30,-11 0-1,-12 0 12,-11 0-16,-12 0-2,-5 18 4,1 5-2,9 5 19,5-2-19,4 6 7,7-4 9,4 1-16,9 1 7,6-6-9,4-3 5,7-5-8,0-2 3,0-10-1,7-1 0,18-3 2,1 0 21,7 0-8,4 0-12,4-7 14,-4-15-12,-1-1 1,-5-1-3,-4 2 10,-1-4-4,-9 4-8,0 1 0,-4 9 18,-9 1-16,0 9 16,-4 2-12,0 0 4,0 0-8,0 0-2,0 0-21,3 0 21,6 15-24,5 11 24,6 2 4,4 3 5,5-1-16,2-7 7,0-2-14,6-6 5,4-7-63,-1-4-35,-4-4-77</inkml:trace>
  <inkml:trace contextRef="#ctx0" brushRef="#br0" timeOffset="36.44">2052 1980 38,'3'-13'134,"2"7"-99,-5 4 2,3 2 28,-3 0-47,0 0-8,0 0-10,0 10-19,3 19 18,6 10 1,2 13 25,-5 8-4,1-4-15,-7 4 9,0-3-15,0-7 3,0-3-6,0-7 7,0-8-4,0 0 0,0-9-5,0-5-1,0-4-3,0-7-31,0-5-19,0-2-42,0 0 6</inkml:trace>
  <inkml:trace contextRef="#ctx0" brushRef="#br0" timeOffset="37.44">2522 2168 104,'3'-10'91,"-3"10"-36,0 0-47,0 0-6,7 10-2,1 21 1,4 15-1,2 8 27,-8 1-27,-3-3 21,2-3-21,-5-4 2,0-7-5,0-9 4,0-4-2,0-13-6,0-2-63,-8-10-31</inkml:trace>
  <inkml:trace contextRef="#ctx0" brushRef="#br0" timeOffset="38.44">2529 1957 265,'7'-16'17,"-3"11"-17,2 5 9,5 0-9,-5 0-13,6 12-58,-1 17-18</inkml:trace>
  <inkml:trace contextRef="#ctx0" brushRef="#br0" timeOffset="39.44">2529 1957 155,'171'142'17,"-160"-142"-17,5 0 13,17 0 4,4 6 10,-1 17-22,-5 5-2,-8 3-6,-13 6 10,-7 4-7,-3 3 3,0 1 6,0-1 0,-6-1-9,-12-6 2,-2-3 2,8-5 3,1-10-7,5-12 0,6-6 6,0-1 2,0 0-2,0 0 12,0 0 19,0-12-14,0-19-4,29-10-19,5-6 0,10-6-12,6 5 12,4 2 0,2 3-5,2 12 7,-8 10-2,-13 9 0,-16 9 1,-7 3-10,-5 0 9,2 24-2,1 19-5,-4 9 4,-2 11 3,-6 4 0,0-2 6,3-3-15,1-8-1,10-11-19,6-11-39,3-9-54</inkml:trace>
  <inkml:trace contextRef="#ctx0" brushRef="#br0" timeOffset="40.44">4103 2237 178,'0'-15'69,"0"10"-34,-20 5-23,-27 5-12,-26 28 0,-8 16 5,-3 12 2,10 0-1,16-3-6,14-8 5,15-11 3,9-12-8,9-13 0,11-9 3,0-5 6,0 0-4,0 0 18,0-14-2,6-23 16,19-11-37,4-9 0,4 0-1,-2 7 5,-1 12-4,-10 11 0,-6 14 3,-4 9-11,-2 4 8,-1 0 0,10 16-2,6 28-1,14 17-2,2 19 5,-4 9 0,-3 10 0,-4 14 7,-1 8-7,-7 9 0,-6 2 7,-8-6-16,-6-17 9,0-15 0,-11-19-8,-15-15 16,0-15-8,-1-13 0,-1-14 9,-2-10 0,-10-8-8,-7-5 9,-8-43 12,-8-16-16,3-23 1,8-16-7,12-11 8,24-9-18,16 2 10,6 11-20,49 19 3,12 25-61,17 18-30,14 15-146</inkml:trace>
  <inkml:trace contextRef="#ctx0" brushRef="#br1" timeOffset="41.44">-970 2186 123,'0'-4'61,"0"1"-40,3 3 16,18 0-15,13 0-17,10 0 3,9 0-8,7 7 0,4 12 4,-3 4 0,-8 3-4,1-2 0,-4 1 0,-2-1-10,-4-9 10,-10-2-18,-14-10-24,-11-3-81</inkml:trace>
  <inkml:trace contextRef="#ctx0" brushRef="#br1" timeOffset="42.44">-523 2002 107,'10'2'58,"-10"8"-58,0 17-13,-27 7 13,-10 8 10,-10 5-10,-3-1 0,0 1 3,2-3 2,5 1-2,7-8-3,5-2 4,7-7-9,4-5 5,3-2-4,8-5 2,2-7-21,7-9-87</inkml:trace>
  <inkml:trace contextRef="#ctx0" brushRef="#br1" timeOffset="43.44">-792 2179 190,'0'0'27,"0"0"-21,37 0-6,21 0 10,23 5 2,1 5-12,-1-2-12,-9-3 10,-21 1-57,-14-6-95</inkml:trace>
  <inkml:trace contextRef="#ctx0" brushRef="#br1" timeOffset="44.44">-586 2041 86,'-4'0'86,"4"0"-86,-3 3-7,-4 33 7,-3 16 0,-4 18 38,5 6-6,6 6-17,3 2 2,0 1-12,-8 1-5,-12 1 0,-7 4-17,-10-16-33</inkml:trace>
  <inkml:trace contextRef="#ctx0" brushRef="#br0" timeOffset="45.44">4754 2384 107,'0'4'34,"-3"-4"-26,3 0-6,-3 0 18,3 0 24,0 0-8,0 0-33,0 0 15,0 0 11,0 0-28,0 0 20,0 0-21,0 0 1,0 0-3,0 0 8,0 0-6,0 0 3,0 0 1,0 0 8,0 0-11,0 0 1,0 0 11,0 0-8,0 0-5,0 0 0,0 0 8,27 2-7,16 1 0,22-1 5,19-2-2,6 0 5,5 0-9,10 0 0,-2 0 7,-5 0-4,-8 0-3,-9 0 0,-11 0-2,-12 0 10,-18 0-8,-13 0 0,-18 0 0,-9 0-3,0 0 4,0 0-1,0 0 0,0 0 2,0 0-10,0 0 6,0 0-14,0 0 15,0 0-44,0 0-16,0-2-27,-9-3-35</inkml:trace>
  <inkml:trace contextRef="#ctx0" brushRef="#br0" timeOffset="46.44">5472 2274 143,'0'-3'27,"0"3"-22,0 0 6,0 0 23,0 0 4,0 0-38,3 0 0,20 0 11,15 0-11,11 10 19,9 4-17,9-5-2,3 0 18,-3 0-15,-8-3 2,-12 0-5,-15-2 9,-8-2-10,-14 2 1,-6-4 0,-4 2-12,0-2 12,0 0 0,0 0 0,0 0-4,0 4-5,0 0 7,-4 7 2,-16 7-2,-9 8 9,-6 8-7,-8 4 1,-8 4 8,-4 2-11,-1-1 2,2-2 0,7-7-1,7 1-3,5-10 4,17-10 0,7-3-36,11-12-90</inkml:trace>
  <inkml:trace contextRef="#ctx0" brushRef="#br0" timeOffset="47.44">7162 2384 333,'0'-14'11,"0"-6"6,0 20-14,3 0 2,-3 0-6,0 0 1,0 34-21,0 14 15,-6 11 7,-14 10-1,0-4 0,-4 0 6,1-6-6,-5-4 0,9-7 6,-1-8-7,6-9 2,8-9-1,1-10 0,5-5 0,0-7-4,0 0 0,0 0 4,0 0-6,0-3 8,5-25-4,18-13-41,3-6-55,1-3-2</inkml:trace>
  <inkml:trace contextRef="#ctx0" brushRef="#br0" timeOffset="48.44">7179 2383 67,'13'-27'26,"10"7"4,5 2 5,8-1-12,5 6 4,10 1-20,2 1 0,1 7 6,-4 4-10,-9 0 4,-18 0-7,-6 1-5,-11 23 0,-6 10-5,0 7 10,0 9-2,-29 0 13,-12-2-11,-10-5 6,1-6-3,-8-5 8,6-10-10,-3 0 0,11-12 4,9-2 3,7-4-1,15-4-7,5 0 2,5 0 17,3 0-8,0 0 27,0 0-15,0-4-21,0-4 19,0 4-16,8-2-3,-2 2 10,-3 4-6,0 0-3,1 0-3,-4 0-11,7 0 10,6 4-16,15 17 17,5 5 0,7 3 5,-3 2-5,-1 0 0,2-2 0,-4-1-9,2-5 7,1-2-16,0-6-1,1-1-86,5-12 7</inkml:trace>
  <inkml:trace contextRef="#ctx0" brushRef="#br0" timeOffset="49.44">7776 2673 127,'0'-7'25,"28"-4"-24,12 0-1,16-1 32,8-6-29,1 2 5,-10-2-8,-9-2 0,-16-6 22,-7-1-18,-9 1 3,-10 4 14,-4-3-21,0 7 26,0 2-26,-18 6 5,-8 3-11,-8 4 7,1 3-1,-8 0 0,1 0-4,-2 3 2,2 12 2,4 6 0,-4 3-5,-1 4 7,1 3-2,-1 5 0,5-1 7,5 2-5,5-7-2,9-1 0,3-8-1,10-3 4,4-6-4,0-1 1,0-1 0,11-2 15,22 0-5,11-1 1,16 1 2,18-4-6,6-4-14,8 0 7,-2 0-31,-17 0-47,-4-4-103</inkml:trace>
  <inkml:trace contextRef="#ctx0" brushRef="#br0" timeOffset="50.44">8839 2384 132,'0'-12'14,"0"2"-4,0 2 23,0 4-6,0 4-1,-11 0-26,-18 0 7,-15 0-12,-14 15 8,-12 8-3,-4 8 21,7 3-20,3 2 17,11-2-4,15-7-14,12-2 11,15-8-11,11-5 0,0-6-2,0 6 4,20-2-2,27-1 18,14 1-16,6-3 15,-3-6-9,-10 6-6,-13-7-2,-9 0 8,-4 3-10,-15-3 2,-7 0 0,-1 3-10,-5-2 8,0 4-3,0 7 1,-5 1-3,-14 7 7,-6 3 2,2 1 3,-3 0 14,2-5-15,-2-2-1,2-2-1,1-4 6,3 2-13,3-8 5,-1 2-11,1 1 11,5-5-49,4 0-6,8-3-46</inkml:trace>
  <inkml:trace contextRef="#ctx0" brushRef="#br0" timeOffset="51.44">9099 2475 283,'0'-10'28,"0"10"-7,0 0 35,3 0-35,-3 0-11,0 0-10,0 0-7,0 0-1,0 22-12,0 9 20,0 11 2,0 3 4,-11-3 2,2 2-8,2-4 0,0-4-8,3-4 15,1-5-10,3-5 3,0-4-21,0-5-1,0-6-47,0-4-34,0-3-45</inkml:trace>
  <inkml:trace contextRef="#ctx0" brushRef="#br0" timeOffset="52.45">9209 2110 304,'0'-11'42,"0"8"-38,0 3 1,0 0-10,0 0-17,3 18-29,-3 8 23,0-1-102</inkml:trace>
  <inkml:trace contextRef="#ctx0" brushRef="#br0" timeOffset="53.45">9343 2538 183,'0'-10'0,"14"-11"1,50 1-1,30 2 6,-24 8 12,-6 6-18,-10 2 9,-15 2-3,-11 0-1,-8 0-2,-7 0-3,-5 6-7,-5 16 3,-3 13 4,0 9 0,-24 1 11,-13 8-5,-4-1-3,1-1 8,-1-1-5,6-1-2,0-4-4,9-5 4,6-12 3,13-15-7,3-6 0,4-5 6,0-2-2,0 0 16,20 0 2,24 0-13,19-2 21,18-11-29,7-3-1,-10-3 0,-8 5-23,-7-6 14,-19 4-43,-13 2-27,-14 3-17</inkml:trace>
  <inkml:trace contextRef="#ctx0" brushRef="#br0" timeOffset="54.45">9504 2733 130,'0'-2'87,"0"-1"-49,0 2 4,40-6-4,18 2-38,9 0 0,11-2-4,-5 6 3,-6-5-3,-6 5-18,-8-3-117</inkml:trace>
  <inkml:trace contextRef="#ctx0" brushRef="#br0" timeOffset="55.45">10225 2259 190,'0'-14'43,"0"11"-43,0 3-41,10 0 19,4 3-42</inkml:trace>
  <inkml:trace contextRef="#ctx0" brushRef="#br0" timeOffset="56.45">10214 2598 139,'0'0'82,"0"0"-79,0 0 0,0 0 8,0 0-11,0 16-5,0 10 5,0 10 11,4 1-11,-4 1 3,0-1-8,4-3 4,-4 0 1,0-6-17,0-1-77</inkml:trace>
  <inkml:trace contextRef="#ctx0" brushRef="#br0" timeOffset="57.45">10394 2487 13,'3'2'139,"6"9"-139,5 7-11,3 8 11,3 5 31,-4 8-28,-5 2 7,-11 0-6,0-4 2,0-6 7,-8-9-13,2-13 0,3-3 9,3-6-4,0 0 6,0 0 12,0 0-4,0 0 32,0-2-33,29-21 3,15-8-9,17-12 2,13-1-14,3 0 0,1 10 1,-14 4-7,-12 10 12,-8 10-6,-13 2 0,-11 8 11,-10 0-21,1 0 10,-2 18-15,14 14 9,7 10-2,12 5 3,9-7-5,13-3-71,6-5-22</inkml:trace>
  <inkml:trace contextRef="#ctx0" brushRef="#br0" timeOffset="58.45">12016 2600 212,'-51'0'30,"-29"0"-18,-24 10-12,-21 27 10,4 12 4,18 9 13,22-4-23,26 1 3,32-10-7,11-12 7,12-14 1,0-15-8,0-4 2,0 0 28,35-19-5,23-15 18,12-19-43,8-4 4,-8 5 0,-6 6 2,-13 15-6,-12 10 0,-11 11 5,-15 6-10,-2 4 5,-2 0-9,8 18 3,3 28-8,4 17 14,-1 25-3,-3 20 11,1 14-10,-4 8 2,-5 7 0,-1 9-8,-8 0 10,-3-7-2,0-14 0,0-22-5,-17-19 1,-20-24-3,-2-19 7,-13-15-6,-8-15 14,-14-11-4,-16-5 12,-14-43-15,2-20 20,23-17-17,25-23 1,36-23 9,18-9-9,32-10-5,35 4 0,17 21-7,9 21-1,8 30 1,13 21-64,8 9-114</inkml:trace>
  <inkml:trace contextRef="#ctx0" brushRef="#br0" timeOffset="59.45">14110 2443 60,'0'-14'52,"-11"4"-34,2 0-8,-5 7-4,-4 3 4,-8 0-1,-15 19-8,-15 19-1,-4 8 12,-4 9 18,3 3-27,14 4 15,7 3-9,16-1-7,10-3 16,14-15-18,0-9 0,0-17 7,38-6 2,19-12 2,28-2 17,25-10-21,18-28 10,3-10-16,-15-7-1,-13 1 0,-27-3 6,-15 2-6,-14 1 0,-23-1 4,-11-3-14,-13 2 10,0 6 0,-23 3 3,-15 9 5,-2 11-11,1 11 3,-2 6-16,7 8 16,11 2-39,5 0-42,12 15-33</inkml:trace>
  <inkml:trace contextRef="#ctx0" brushRef="#br0" timeOffset="60.45">15145 2136 185,'13'-12'16,"-6"6"-5,-7 6 49,0 0-33,0 0-27,0 0-9,0 25-17,-17 19 26,-17 18 0,-10 11 11,-6 0-4,1 1 1,-6-8-4,8-8-4,7-10 3,10-13-1,13-16 4,11-12-6,6-6 1,0-1 8,0 0 0,9-1-7,38-25-2,17-9 13,17-1-8,6 4-5,-9 5 0,-5 4 2,-9 7-8,-11 9 6,-15-2 0,-11 9-1,-13 0-5,-8 0 1,-1 21-3,-5 11 1,0 4 7,-8 0 5,-25 3-5,-16-3 15,-4-4-11,-17-4 5,-5-3-2,2-11-1,9-5-2,20-7-4,10-2-3,8 0 0,9-13-38,4-11-26,13-7-80</inkml:trace>
  <inkml:trace contextRef="#ctx0" brushRef="#br0" timeOffset="61.45">15934 2425 178,'11'-9'51,"9"2"-51,16-2 25,16-1-17,11 3-1,-7 1 1,-1 1-8,-18 5 7,-13 0 10,-15 0-14,-9 0-2,0 0-1,0 0-15,0 2 13,-3 24-3,-17 17 5,-7 8 18,-10 5-17,-7 4 10,1 6-11,-7-3 3,3-1 1,7-7-2,2-9-2,12-15 0,5-7 6,11-14-11,3-4 5,7-4-13,0-2 0,0 0-89,0-30-18</inkml:trace>
  <inkml:trace contextRef="#ctx0" brushRef="#br0" timeOffset="62.45">16291 2014 243,'17'-11'0,"3"11"-6,10 0-39,7 11 22,8 20-41</inkml:trace>
  <inkml:trace contextRef="#ctx0" brushRef="#br0" timeOffset="63.45">16702 2550 128,'49'-20'5,"21"-3"-5,11-3 0,-6 4 11,-11-5-8,-20 4-3,-15 2 5,-15 1 2,-11 2 7,-3-1-2,0 6 1,-20 4-7,-17 9-6,-16 0 0,-11 0 0,-3 16 5,-2 13-6,13 1 1,13 2 0,8-1-1,18 0 8,11-7-7,6 2 0,0-4 2,0-4 6,14 6-4,27-6 3,15-2 3,22-2-6,15-7-8,2-3-7,-5-4-68,-9 0-15</inkml:trace>
  <inkml:trace contextRef="#ctx0" brushRef="#br0" timeOffset="64.45">17637 2390 101,'-39'-2'25,"3"2"-25,-7 0 23,-4 7 1,-2 17-16,5 2 3,4 4 7,16 2-12,12-1 2,9-2 2,3-3-6,0-3 18,23-2-21,24 0 13,23-7-14,18-8 0,14-6-24,-2 0-78</inkml:trace>
  <inkml:trace contextRef="#ctx0" brushRef="#br0" timeOffset="65.45">18339 2211 57,'0'-7'180,"0"7"-159,0 0-18,0 0-3,-34 36-17,-13 19 14,-3 20 6,7 8 2,14-1-5,14 5 0,4-1 4,8-8-4,3-1 0,0-7 0,-3-12-16,0-13-3,-11-22-104</inkml:trace>
  <inkml:trace contextRef="#ctx0" brushRef="#br0" timeOffset="66.45">17962 2614 249,'115'-27'0,"49"4"9,45 5-10,24 10 1,0 0-22</inkml:trace>
  <inkml:trace contextRef="#ctx0" brushRef="#br0" timeOffset="67.45">20215 8043 274,'0'-9'35,"0"6"-32,0 3 15,0 0 16,0 0-13,0 0-21,0 0-7,0 0 6,0 0-8,0 0-21,0 7-4,-14 7-47,-6-4-57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19511 7210 105,'22'-27'36,"-8"1"-36,-5 9 0,-9 16 4,0 1-4,0 0 0,0 0-5,0 13 5,-17 6 12,-8 6-2,0-11 11,6-5 19,2-4-29,10-5 22,2 0-8,5 0-12,0 0 19,0 0-27,0 0 10,0-4-15,12-6-20,2 2 16,-6 2-4,4 6-22,-5 0-28,5 0-99</inkml:trace>
  <inkml:trace contextRef="#ctx0" brushRef="#br0" timeOffset="1">19570 7139 109,'0'0'15,"0"0"-15,0 0-11,0 5 11,0 3 0,0 6 4,0 0-1,-7-1-3,3-1 0,-2-4 13,0-2-10,1-5 13,-1-1 9,3 0-4,0 0 26,3 0-23,0 0 4,-3 0 8,3 0-30,-2 0 18,0 0-24,-1-1 2,3-3 2,0 2 2,0-1-6,0 3 0,0 0-20,0 0 19,0 0-22,0 0-7,0 0 24,0 3-18,0 11 24,-6 6 0,-8-3 11,-2 0-11,-10-5 0,2-4 0,-4-4 15,6-2-9,5-2 1,10 0 14,4 0-21,3 0 24,0-2-24,0-15 6,0-5-14,10-4-6,16 5 14,-2 2 0,0 7 1,0 7-10,-5 2 9,-9 3-3,-1 0-7,-6 0 7,-3 0 0,0 0-10,0 3-9,0 0 17,0-1 5,5 3 0,4-2-4,10 6-19,12-1-66</inkml:trace>
  <inkml:trace contextRef="#ctx0" brushRef="#br0" timeOffset="2">19687 7846 61,'0'-17'24,"0"3"-24,3 6 5,3 5 24,0-2-29,2-2 5,1 5-12,-5-1 13,-4 1-6,0 2 11,0-2-4,0-2 33,0 4-7,0 0 3,0 0 9,0 0-31,0 0 11,0 0 1,0 0-21,0 0 19,0 0-14,0 0-1,0 0 21,0 0-25,0 0 22,12-6 0,21-16-21,28-16 16,35-16-22,25-7 0,10-2 3,-10 6 8,-11 0-9,-8 7-2,-10 6 3,-13 5-5,-15 11 5,-23 12-3,-15 4 0,-22 10 5,-4 2-14,0 0 2,0 0-36,0 0 5,0 0-23,-9 0-14,-12 6-18,-6 12 1,-12-4-40</inkml:trace>
  <inkml:trace contextRef="#ctx0" brushRef="#br0" timeOffset="3">20519 7146 171,'-6'-11'23,"0"5"3,3 6 22,3 0-14,0 0 10,0 0-37,0 0 0,9 0-6,13 0 5,16 0-6,24 0 22,15 0-19,0 0 8,-2 0-9,-15 0-2,-13 0 8,-8 0 0,-14-2-4,-9 2-4,-11 0 6,-5 0-7,0 0 1,0 0-10,0 12 3,0 20-9,-2 16 16,-11 6 8,-4 5-2,-4 0 4,6-6-10,-2-4 0,1 4-3,2-1-6,-1 1-19,2-2-76,-9-15-86</inkml:trace>
  <inkml:trace contextRef="#ctx0" brushRef="#br0" timeOffset="4">21514 7193 159,'0'-22'59,"0"-5"-56,17 3-1,28-3-1,-9 17 29,2 2-28,5 4-1,0 4 4,-4 0 2,-9 0-5,-3 25-2,-8 11 1,-5 6-8,-11 4 10,-3 2-3,0 2 8,-25-5-1,-5-6 5,-1-12-3,12-12-3,14-13 7,2-2-12,3 0 5,0 0 17,0 0-22,0-14 23,8-16-24,17-11-13,9-7 11,6 1 3,1 0-1,4 5 0,-1 4 6,-8 2-9,-3 4 3,-12 5 0,-1 2 9,-6 8-4,-7 6-3,-7 5 11,0 6-9,0 0 5,0 0-9,0 0 2,0 0-6,-17 20-6,-11 10 10,-11 10 0,1-2 13,8-2-16,13-5 3,8-9 0,9 0-11,0 1 3,0-4 4,14 0 3,19-3-36,9 0 19,14-6-41,6-7-70</inkml:trace>
  <inkml:trace contextRef="#ctx0" brushRef="#br0" timeOffset="5">22500 6974 175,'0'-8'39,"0"8"11,0 0-37,0 0 25,0 0-38,0 8-17,3 23 6,6 4 11,6 11 0,6-10 0,3-6 4,6-11-4,9-7 10,-1-9 11,-5-3-9,-5 0-8,-6-3-1,1-20 8,-2-2 0,-2-2-11,-7-2 0,-7 8 5,-2 3 0,-3 11 0,0 4 6,0 3-9,0 0-2,-6 19-4,-35 32-11,-20 18 15,-10 11 19,5 8-14,10 4-5,15 3 0,10-1-15,12-9 9,4-12-65,11-23-110</inkml:trace>
  <inkml:trace contextRef="#ctx0" brushRef="#br0" timeOffset="6">23795 7210 195,'0'-10'30,"-3"-7"-21,3 14 5,0 3 5,0 0 31,0 0-50,0 3-14,0 34 2,-9 26 12,1 17 11,-4 8-7,3-1 6,0-3-9,1-14-1,-1-13 0,3-16-1,5-19 4,-2-15-3,3-7 0,-5 0 11,5 0 0,0 0-2,0-7 4,0-29 34,0-16-47,0-24 0,0-9-2,12-10-1,2 1-1,3 5-3,7 6 7,4 10-8,2 13 15,5 10-7,6 14 0,2 12 3,4 4-12,-3 13 9,-2 7-4,-10 0-2,-4 15 1,-6 23 2,-8 12-1,-5 3 2,-9 5-6,0-8 8,0-6 0,-23-3 14,-10-9-8,-8-8 4,5-7-7,2-5 3,7-7 1,11-5-7,-1 0-4,1 0 1,-1-25-45,6-4-21,3-3-55</inkml:trace>
  <inkml:trace contextRef="#ctx0" brushRef="#br0" timeOffset="7">24580 6942 13,'3'-10'275,"-3"10"-266,0 0 2,0 0 21,0 0-17,0 7-15,0 26-2,0 18 2,0 19 10,-8 3 2,-6-3-10,4-6 12,-2-3-9,-1-10-1,5-1-4,1-8 7,2-8-12,2-9 5,3-10-9,0-8 8,0-7-51,0 0-26,0 0-33</inkml:trace>
  <inkml:trace contextRef="#ctx0" brushRef="#br0" timeOffset="8">25014 7096 218,'0'-8'35,"0"6"-27,0 2 58,0 0-40,-13 0-16,-12 5-10,-11 26 0,-9 4 0,4 10 0,11 2 2,8 0-8,5 1 6,12-7-6,5-5 2,0-6 3,0-3 0,0-15 1,0-4 0,0-8 0,2 0 6,4 0-5,5 0 17,8-13-15,6-14 19,8-4-22,-5-5 0,-4-1-1,-1 0 1,-5-7 0,2 7-2,-6 1 4,-6 2-2,-5 12 0,0 7 0,-3 10 4,0 5 0,0 0-4,0 0 0,0 0-15,0 8 14,0 12-23,0 8 24,0 7-1,0 4 3,0 0 2,0 0-4,0-3 10,0-2-17,0-7 7,3-2-19,5-5 10,1-4-73,-2-8-42</inkml:trace>
  <inkml:trace contextRef="#ctx0" brushRef="#br0" timeOffset="9">25218 7054 209,'6'0'0,"4"0"0,-1 0 18,2 0-8,3 5-2,0 22-5,3 9 0,-3 8 10,-4 10-5,-7 2 2,-3 2 6,0-1-11,0-11 2,-6-5 1,-1-5-7,-2-15 6,4-14-6,5-7-1,0 0 14,0 0-13,0 0 29,0-24-8,0-16 1,0-11-23,14-10-4,5-4 4,2 1-2,11 4-13,-3 7 10,2 8 3,-3 18-9,-4 10 4,-10 15 4,-4 2 3,-10 0 0,0 0-5,7 19 5,-2 15-17,7 9 17,-2 2 13,4 1-7,-5 0-6,1-7 0,4 0-6,0-9-5,-4-7-70,4-5-50</inkml:trace>
  <inkml:trace contextRef="#ctx0" brushRef="#br0" timeOffset="10">25845 7305 106,'36'-20'12,"8"1"-12,3 0 6,-4-4 21,-1-1-18,-3-2-4,-8-2 25,-9 2-18,-8-3-11,-11 1 31,-3 5-31,0 10 22,0 5-4,-26 8-5,-15 0-14,-11 11 0,-13 25 0,8 8-5,16 6 15,15-3-10,16-2 9,10-4-3,7-4 10,43-1-9,22-9 5,16-10 3,10-2-15,-9-8-42,-13-5-158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7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800 185 153,'7'-12'42,"-2"1"-38,-3-5 12,-2 8 0,3 6 10,-1-1 14,-2 3-38,2 0 1,-2 0 4,0 0-1,0 0 6,0 0-12,0 0 0,0 0 0,0 0 6,0 0-6,0 0 0,0 0 5,0 0-11,0 0 6,0 0 0,0 0-7,0 0-5,0 13 7,0 13-2,3 9 7,2 15 7,-3 7-7,0-1 0,0 4 10,0-2-4,1-5-2,2-7-2,-3-6 7,1-7-9,-1-14 0,-2-6 0,0-7-2,0-2 9,0-4-7,0 0 1,2 0 4,1 0-7,-3 0 2,0 0-11,0 0-7,0-4-37,3-15-10</inkml:trace>
  <inkml:trace contextRef="#ctx0" brushRef="#br0" timeOffset="1">1020 467 179,'0'0'20,"0"-9"-18,6-3-4,17 1 10,10 2-4,3 4-4,-1 5-1,-4 0-8,-5 0 9,-5 25 0,-2 8-2,-5 9-3,1 2-3,-7 2 8,-6-2 0,-2-8-5,0-4 10,0-7-5,0-8 0,0-8 5,0-7-5,0-2 4,0 0 4,0 0 22,-2 0-15,-4-5 19,-1-14-29,3-7 10,4-4-16,0-9 1,0-7 0,4 3-2,13-4 8,2 0-6,3 4 0,-4 9 7,-2 0-14,-1 11 7,0 2-2,-4 1-9,4 6-3,-1-2-10,3 2-9,0 2-44,-6 5 13</inkml:trace>
  <inkml:trace contextRef="#ctx0" brushRef="#br0" timeOffset="2">1903 338 158,'-19'0'13,"-7"0"-13,-7 0 0,-3 0 6,0 19-6,3 11 0,0 9 4,5 2 4,5 3-8,3-3 0,9 3 6,5-2-6,6-7 0,0 0 0,0-11 4,10-8 2,4-7 1,0-7-7,8-2 3,2 0 32,4-11-25,3-16 8,-6-3-5,0-4-6,-7-8 5,-1 1-12,-3-2 0,-2 3-6,-5 7 14,-1 1-8,-4 13 0,-1 5 8,-1 6-11,0 5 3,0 3-4,0 0-3,0 0-1,0 0 1,0 3 0,0 25-8,0 5 15,0 5 0,0 6 0,0-10-7,0 0 7,0-7-4,10-2 4,7-8-50,0-3-21</inkml:trace>
  <inkml:trace contextRef="#ctx0" brushRef="#br0" timeOffset="3">1966 162 136,'8'-16'10,"4"8"-10,-1 6 4,1 2-4,5 0 2,3 5 5,5 27-7,2 11 0,-6 4 1,-8 6 11,-3 1-6,-7 2 0,-3-5 4,0-7-8,0-11 9,-3-13-11,-4-9 0,4-9 9,3-2-7,0 0 18,0 0 12,0-2-3,0-31-5,0-15-24,3-5-17,14-5 17,7 3-1,4 4 1,3 7 0,2 11-1,4 8-11,-10 12 12,0 7-4,-6 6 0,-4 7-6,-3 33 6,-3 4 1,-1 9 3,-6-3 1,2-3 1,-6-6-2,0-7 0,0-9 10,0-8-19,0-4 9,0-3-26,2-5-15,0-3-63</inkml:trace>
  <inkml:trace contextRef="#ctx0" brushRef="#br0" timeOffset="4">2896 130 141,'0'-11'47,"0"5"-41,-1 2 15,-9 4 8,-11 0-25,-8 10-7,-6 20 3,-3 0 0,10 7-2,6-7 3,11-2-1,5-5 0,6-4-7,0 0 3,0-4-2,17 0 6,5 0 10,6-2-3,0 7-7,4-3 5,-5 1 3,-3 1-14,-5 2 6,-7-2 0,-5-2-4,-7 0-14,0 0 18,0-1-4,-3 2 8,-17 1 10,-6 2-9,-5-8-2,-2-1 3,2-1 1,-2-6-7,2 1 0,2 0-16,0-6 1,6 0-72,0 0-48</inkml:trace>
  <inkml:trace contextRef="#ctx0" brushRef="#br0" timeOffset="5">3092-2 136,'0'-22'22,"0"10"-5,0 12-8,0 0 49,0 0-35,0 0 3,0 0-26,0 0-7,0 10 3,0 26-18,0 16 22,2 16 18,-2 4-14,3 0 5,-1 0-3,1-8 2,-2-7-5,1-3-3,1-10 0,-3-10 3,5-6 4,-5-10-7,2-8 0,1-8 4,-1-2-14,0 0 1,4 0-25,4 0 9,13-17-76</inkml:trace>
  <inkml:trace contextRef="#ctx0" brushRef="#br1" timeOffset="6">-87-157 17,'-5'-13'13,"0"1"9,3 7 5,-4 5 24,6-3-29,0-4 10,-2 3 2,0 1-30,0 1 25,0-2-13,2 4 0,0 0 20,0 0-27,0-3 11,0 3 4,0 0-21,0-3 19,2-4-19,10-5 2,5-3-1,1 0 0,9-2-4,-4 0 0,3 5 10,-2 5-15,-2 1 5,1 6 0,-2 0-9,4 4 1,-2 20 8,1 5 0,-1 5-8,-1 2 0,-1 4 8,0 1 0,1-2-6,4 0 13,-3 0-7,6-6 0,-5 0 3,-3 1-4,-4-2 1,-3-5 0,-7-4-5,-7-7-7,0 1 9,0-4 0,0 1 6,0 0-2,0-1-1,-5 4 0,-3 2 0,-2 2 8,0-2-8,1 0 0,-3 3 1,-1 1-9,-3 5 8,-1-3 0,-6 0 0,-5 3 5,-4-3-10,-3 2 5,2-3 0,2-5-9,2-2 5,3-2 4,0-3-2,0-5 1,26-7-4,-55 6 5,29-6 0,0 0-7,-2-11 12,1-14-5,-2 1 0,4-5 12,-3-3-11,2-3-1,-3 2 0,8 0-5,0 0 13,3 2-8,4-5 0,7 4 5,5-8-13,2-1 5,0-3 3,2-7 10,17 1-7,1 2-3,3 4 0,4 2 3,6 3-12,-1 8 9,3 4 0,4 5-12,4 3 12,5 2 0,1 5 0,4 12-19,-4 0 14,-1 0-62,-11 14-62</inkml:trace>
  <inkml:trace contextRef="#ctx0" brushRef="#br0" timeOffset="7">-130 229 112,'-6'-8'38,"6"6"2,0 2-13,0 0 28,0 0-23,0 0-27,0 0-2,0 0-3,13 0-7,9 0 1,13 17 6,10 2 14,7 3-14,1-5 0,-4-1 2,-4-3-1,-9-1-2,-3 3-1,-7-5-28,-9-2-13,-3-2-37,-7-3 3</inkml:trace>
  <inkml:trace contextRef="#ctx0" brushRef="#br0" timeOffset="8">250 40 144,'0'-12'19,"0"-1"-17,0-1 15,0 11 2,0 3 11,0 0 4,0 0-32,0 0 8,0 0 4,0 0-7,0 0 19,0 0-26,0 0 0,0 0 0,0 0-2,0 0 0,-10 17-2,-19 16 4,-8 17 14,-6 7-13,3-2 2,4-2-2,3-2 12,7-8-14,1-1 1,7-6 0,1-8-8,9-7 4,4-9-5,4-4-20,0-8-65,0 0 19,0 0-11</inkml:trace>
  <inkml:trace contextRef="#ctx0" brushRef="#br0" timeOffset="9">-16 338 63,'-15'0'45,"10"0"-19,4 0-23,1 0 7,0 0 46,0 0-38,0 0 2,8 0-20,12-3-1,9-2 1,9-6 0,4 2-9,-9-2-1,-6 6-74,-6-2-49</inkml:trace>
  <inkml:trace contextRef="#ctx0" brushRef="#br0" timeOffset="10">43 81 125,'-2'-2'19,"2"-1"-12,0 3 19,0 0 6,0 0-17,0 0-15,0 15-23,0 24 23,4 14 2,6 10 3,-4 5 11,1-2-16,-4-3 4,0-7-7,1-3 7,4-1-8,2-4 2,-4-8-80</inkml:trace>
  <inkml:trace contextRef="#ctx0" brushRef="#br0" timeOffset="11">640 121 58,'0'0'76,"0"0"-66,0 0 6,0-2-6,0 2 28,15-3-19,19-4-4,14-1-8,8-2-2,-4-2-5,-7 0 10,-7 7-3,-7-3-7,-5 2 0,-8 3 11,-5 0-18,-9 3 7,-1 0 0,-3 0-4,0 0-2,0 0 1,0 0-15,0 0-52,0 0-20</inkml:trace>
  <inkml:trace contextRef="#ctx0" brushRef="#br0" timeOffset="12">3580 138 134,'0'-8'17,"-2"2"9,-7 6-26,1 0 19,-11 0-16,-5 12 12,-4 22-15,-5 3 0,7 9 1,6 0 2,8 5 4,6-2-7,4-5 6,2-8 4,0-8-10,0-11 0,0-10 0,0-3 6,2-4 2,0 0-7,10 0 18,7-4-16,5-23 27,4-10-30,2 0 1,-7-8 8,-3 0-8,-2 4-1,-9 2 0,-2 12 9,-2 7-7,-5 9-2,2 5 1,-2 4 9,0 2-9,0 0-2,0 0 0,2 22-35,4 17 34,-2 16 2,6 5 0,-1 1 7,3-8-1,0-8-6,2-9 0,3-9-4,-1-4 2,3-10-19,0-6-30,7-7-53</inkml:trace>
  <inkml:trace contextRef="#ctx0" brushRef="#br0" timeOffset="13">3751 265 81,'0'0'26,"0"0"-26,13 0 1,22 0 19,7 0 20,11 0-29,-2-5 11,-3-2-21,-7-3 0,-13 0 11,-7 1-7,-9 1-4,-4 2-1,-8 3 10,0 0-12,0 3 2,0 0-14,0-2 7,0 2-23,0 0 3,0 0-64</inkml:trace>
  <inkml:trace contextRef="#ctx0" brushRef="#br0" timeOffset="14">3879-99 144,'0'0'48,"0"0"-48,0 0-30,0 27 26,0 24 4,0 15 7,0 10 1,0-1 1,0-2-8,0-4-1,0-6 8,0-6-10,0-16 2,0-9 0,0-9-5,0-9-4,0-5 3,0-4-30,0-5-79</inkml:trace>
  <inkml:trace contextRef="#ctx0" brushRef="#br0" timeOffset="15">4164 246 9,'0'-10'45,"0"3"-16,0 7-5,0 0 21,0-3-27,0 3 11,0 0 5,0 0-19,0 0 14,0 0-16,0 0-4,0 0 17,0 0-25,0 0 10,0 0-11,0 0 3,0 0-10,0 15 1,0 13 6,-3 7 5,-6 12-3,-1-1 9,4-5-7,-4 0 7,3-2-4,2-3-7,0-8 1,5-6-4,0-5 5,0-6-2,0-3 0,0-3-18,0 2-19,0-7-94,0-4-33</inkml:trace>
  <inkml:trace contextRef="#ctx0" brushRef="#br0" timeOffset="16">4257-170 222,'0'-6'43,"0"6"-43,2 0-30,0 0 24,4 0-52,7 16-31</inkml:trace>
  <inkml:trace contextRef="#ctx0" brushRef="#br0" timeOffset="17">4610 166 152,'-10'17'0,"-4"10"-3,-5 9 3,2 3 2,5 9 3,6-1 4,4-1-4,2-5-2,0-4-3,0-10 9,4 0-3,8-11-2,2-5 7,-5-5-4,1-6 4,7 0-1,7 0 4,3-6 12,2-19-26,-2 2 11,-7-7-3,-6-3-1,-1-6 2,-6 1-4,-7-4-5,0 1 6,0 4-1,-7 6-5,-12 11 0,-8 7-2,4 4 0,-8 9-19,3 0-16,6 0-25,6 0-113</inkml:trace>
  <inkml:trace contextRef="#ctx0" brushRef="#br0" timeOffset="18">4610 166 127,'154'-70'20,"-150"70"-17,8 0-3,8 17 0,6 23 5,2 6 17,3 12-11,-6 6 9,-9-3-13,-5-5 9,-5-6-4,-5-14-10,-1-12 11,0-12-13,0-10 0,0-2 12,3 0-8,1 0 28,4-19 22,4-23-54,9-11 9,3-4-9,3-4 0,4 11-5,4 11-6,-2 17 11,-2 10 0,-3 12-3,-3 0-7,-1 14 8,-3 20 2,-1 8-3,-9-4 8,-1 4-5,-10-3 2,0-9 3,0 1-4,0-9-1,0 0-3,-2 4-2,-15-11-104</inkml:trace>
  <inkml:trace contextRef="#ctx0" brushRef="#br0" timeOffset="19">5860 380 166,'-12'0'41,"6"0"-34,0 0 12,4 0 8,2 0 10,0-3 5,-2 3-40,2 0 16,-3 0 0,3 0-17,0 0 21,0 0-19,-2 0 1,2 0 11,0 0-11,0 0 8,0 0-4,0 0-1,0 0 5,16 0-12,25-3 0,25-6 8,23-1-2,11-5 0,-4-4-4,-13 2 7,-5 3-5,-11-2-4,-8 5 0,-11 3-4,-17-1 8,-15 6-4,-11 3 0,-5 0-13,0 0 13,0 0-28,0 0-15,0 0-12,-14 0-34,-18 0-14</inkml:trace>
  <inkml:trace contextRef="#ctx0" brushRef="#br0" timeOffset="20">6353-4 20,'-2'-5'190,"0"1"-167,2 4-14,0 0-4,0 0 12,4 0-9,25 0 8,11 0-12,18 11 10,1 6-11,5-4 8,-5 4-6,-5 0-5,-4 0 0,-9 0 8,-9 3-14,-7-3 6,-11-1-1,-5-3-8,-6-2 2,-3-1 7,0-3-2,0 2 2,0-4-5,0 4 5,0 2 0,-8 6 9,-3 2-2,-9 11-6,-3 3 2,-5 7 5,-3-2 1,3-4-9,3-2 0,7-15 4,3 3 0,1-8-4,2 1 0,-3-1 11,1 1-22,1 1 11,1 3-23,2-11-88</inkml:trace>
  <inkml:trace contextRef="#ctx0" brushRef="#br0" timeOffset="21">7404 696 80,'0'2'105,"0"-2"-78,4 0 8,0-13-10,12-27-2,5 3 1,6-11-16,5-5-8,1-8 3,-3-5 5,-4-4-1,-2-4-7,-5-7 0,-3-3-1,-1-2 10,-7-1-9,0 7 0,-4 5 7,-1 16 1,-3 18-1,0 16-7,0 17 29,0 8-25,0 0-8,0 0 4,0 0-19,0 23 15,-11 26-14,-9 26 18,-3 16 1,0 8 8,5 5-9,3-6 0,7-9 5,4-11-10,4-12 8,0-13-3,0-14 0,18-9 1,1-10-10,6-7 4,6-3-21,3-10-7,-3 0-69,0 0-18</inkml:trace>
  <inkml:trace contextRef="#ctx0" brushRef="#br0" timeOffset="22">7480 236 150,'-2'-3'91,"2"3"-75,0 0-12,0-4 59,0 1-22,4-2-4,21-12-32,16-2-2,8-8-6,12 2-1,-4 1-15,-2 6-2,-8 11-61,-7 2-16,-4 5-74</inkml:trace>
  <inkml:trace contextRef="#ctx0" brushRef="#br0" timeOffset="23">7937 330 106,'0'0'60,"0"0"-60,0 0-7,7 0 7,9 5 9,2 11-9,4 7 0,-3 4-3,-4 7 7,-5 2-4,-4 4 0,-6-3 1,0 2 2,0-5 3,-8-10-1,4-7 3,2-11-2,2-6-1,0 0 4,0 0 7,0 0 34,0-13-15,8-19 1,19-14-36,4-7-3,4-4 2,-1 6 1,-5 3 0,-4 10-7,-3 7 8,-8 12-1,-5 8 0,-7 5 6,-2 6-5,0 0-1,0 0-21,-2 7 21,-14 27-15,-11 17 15,-3 4 0,4 2 8,12-12-9,6-5 1,8-10 0,0-1-6,10-8 8,16-5-2,9-2 0,9-4-46,7-10-101</inkml:trace>
  <inkml:trace contextRef="#ctx0" brushRef="#br0" timeOffset="24">8726 592 290,'0'0'20,"0"0"-20,0 0-33,0 31 30,-19 18 3,-8 11 9,-6 12-8,-1 8-1,-3-10-37,-2-11-199</inkml:trace>
  <inkml:trace contextRef="#ctx0" brushRef="#br0" timeOffset="25">9208 310 233,'0'-4'62,"0"4"-41,0-2-15,5 0 40,25-6-46,20-4-9,16 0 7,3 5-36,-8 7-41,-8 0-67</inkml:trace>
  <inkml:trace contextRef="#ctx0" brushRef="#br0" timeOffset="26">9213 518 292,'9'-36'6,"2"9"6,9-15-10,1-8 1,10-7 35,2 4-36,-2-6 7,-3-9-4,-6-1 6,-3-12-10,-3-1-1,-4 1 0,-5 6-8,-5 17 14,-2 13-6,0 16 0,0 12 9,0 7-10,0 8 1,0 2-2,-4 0-6,-8 17-14,-9 29 19,-10 27-5,0 13 16,3 5-12,6-2 4,11-9 0,9-3-7,2-11 12,0-5-5,3-8 0,14-4-2,2-4-4,5-4-2,-5-8-23,2-6-14,-7-9-59,-2-10-37</inkml:trace>
  <inkml:trace contextRef="#ctx0" brushRef="#br0" timeOffset="27">9691 282 192,'0'0'23,"0"0"-15,0 0-8,0 8-8,0 21-2,0 9 7,0 6 3,0-2 6,0-11 1,0-11-1,8-10-6,-4-3 0,2-7 7,0 0-2,8 0 3,11-7 4,2-15-3,0-5-1,-6-2-8,-9 4 0,-3 6 5,-4 11 2,-5 4-5,0 4-2,0 0-12,0 7 8,-6 26-21,-21 20 25,-9 13 21,-2 7-20,-1 6 11,4 5-12,8-3 6,2-7-13,14-10-9,2-13-91</inkml:trace>
  <inkml:trace contextRef="#ctx0" brushRef="#br0" timeOffset="28">10288 604 202,'0'4'19,"-4"28"-3,-22 13-24,-10 13 16,3 5 2,0 7-10,7 3-14,1-7-53</inkml:trace>
  <inkml:trace contextRef="#ctx0" brushRef="#br0" timeOffset="29">10700 294 190,'0'-7'71,"0"0"-58,11-8-4,28 0-9,18-6-3,13 5-16,11 2-33,0 5-51</inkml:trace>
  <inkml:trace contextRef="#ctx0" brushRef="#br0" timeOffset="30">10735 471 94,'0'6'74,"0"-4"-69,0-2 3,0 0 40,0 0-8,0 0 14,0 0-30,10-19-4,9-15-8,7-10-7,2-5-5,0-2 0,-3-2 12,-5-3-14,0 2 2,-3-8 0,-3-3-5,-3 0 5,-1 4 0,-3 8-3,-4 17 10,-3 16-7,0 9 0,0 11 0,0 0-6,0 0 4,0 4-7,-5 40-13,-16 22 17,-8 21 3,0 8 2,3 6 0,9-3 0,11-12 6,4-9-6,2-14 0,0-9-4,8-15-3,12-8 7,3-11-16,6-10-30,4-10-76</inkml:trace>
  <inkml:trace contextRef="#ctx0" brushRef="#br0" timeOffset="31">11115 623 185,'0'-12'55,"9"-3"-55,25-2-9,9-2 9,4 2 0,-2 5 6,-10 5-8,-8 1 2,-11 6 0,-9 0-4,-5 0 0,-2 3 1,0 24-6,0 12 2,0 17 7,-11 14 7,-17 10-4,-9 3 14,2-2-11,9-12-2,11-11-4,7-19 9,8-15-14,0-3 5,0-9 0,1-4-5,22-4 10,17-4-10,2 0 3,3 0-78,-5-17-1</inkml:trace>
  <inkml:trace contextRef="#ctx0" brushRef="#br0" timeOffset="32">11121 835 82,'0'0'65,"0"0"-28,0-2-11,0 2 39,20-10 0,20-4-64,22-2 0,13-3-1,9 4-43,-2-6-91</inkml:trace>
  <inkml:trace contextRef="#ctx0" brushRef="#br1" timeOffset="33">129 1484 132,'-8'-15'24,"4"-4"16,-1 4-22,5 6 25,0 4-18,0 5-2,0 0 0,0 0-16,0 0-4,0 0-3,7 0-18,17 0 18,9 0 2,8 14 0,1 6-2,-4-1 2,-4 6-4,-2 2 2,-1 4 0,-2 5-9,-1 2 9,-2 5 0,-2-2-2,-5 6-6,-8 1 7,-3 1-5,-8 10 6,0-1-4,0 3 9,-2 3-5,-12-6 0,-3 1 9,0-3-12,0-9 3,3-3 0,0-10-2,3-9 7,-4-4-5,-3-4 0,-2-2 5,-1-3-1,-4-5-4,-3-5 0,-3-2 2,-4 0 4,-2 0-6,-4 0 1,-2-2 8,5-5-11,0-1 2,5 4 0,0-5-1,2-4 9,5-4-8,1-6 10,4-5-3,5-7 4,2-6-11,1-7 1,7-1 8,-1-3-1,2 0-7,5-4-1,0-3 9,0 1-12,0-3 3,24 0 0,9-2-5,15-2 2,8 9 3,6 12 0,-6 14-22,-5 19 6,-11 11-60,-9 0-45</inkml:trace>
  <inkml:trace contextRef="#ctx0" brushRef="#br0" timeOffset="34">-68 2009 108,'-2'-10'112,"2"4"-103,0 6-5,0 0 40,0-4-19,0 4-5,16-1-18,7-3 5,12 2-7,-1 2 0,2 0 2,2 0-11,0 0 11,0 7-2,-2 3 0,1-3 0,-3 2-9,-5-6 9,-4-1-22,-3-2 5,-6 0-58,-3 0-17</inkml:trace>
  <inkml:trace contextRef="#ctx0" brushRef="#br0" timeOffset="35">311 1648 163,'3'-11'42,"-3"4"-42,0 1 0,0 6 13,0 0-6,0 0 13,0 0-8,0 0-5,0 0 5,0 0-3,0 0-2,0 0 10,0 0-13,0 0-4,0 0 0,-3 30-14,-18 17 14,-12 16 13,-7 7-5,1-3 4,4-6-6,9-8-6,7-9 0,-1 0 2,7-2-8,-1-3 0,-3-2-17,3-3-58,-1-12-91</inkml:trace>
  <inkml:trace contextRef="#ctx0" brushRef="#br0" timeOffset="36">43 2009 126,'-7'-3'19,"5"3"-7,-1-3 14,3 3 6,0 0 11,0 0-26,0 0-12,14-2-5,12-4-5,13 0 5,3-1 0,1 1-7,-11 6 1,-2 0-14,-4 0-36,-8 0-17</inkml:trace>
  <inkml:trace contextRef="#ctx0" brushRef="#br0" timeOffset="37">104 1711 94,'-2'-4'72,"0"1"-30,2 3-26,0 0 7,0 0 18,0 0-41,0 0-12,0 19 7,0 18 5,0 14 1,4 9 7,4-6-7,-1-1 12,1-2-12,-2-11 1,2-8-2,-1-4-2,-1-3-5,2 0-9,-4-4-78,-2 0-45</inkml:trace>
  <inkml:trace contextRef="#ctx0" brushRef="#br0" timeOffset="38">1077 1857 214,'3'-30'1,"-3"4"13,0 12-12,0 12 9,0-2 31,0 4-25,0 0-7,-3 0-10,-3 0-2,-18 10-6,-12 17 8,-8 12 0,-2 5 0,10-3 1,11-5-8,8-2 7,7-9 0,6 0-8,4-6 1,0 1 7,2-3-4,19 0 12,10-2 0,7 1-6,8-6 1,-2-2 5,-4 6-2,-1 2-6,-9 0 0,-3 1-1,-7 3-7,-5-3 7,-5 6-8,-5 1 2,-5-1-2,0 0 9,0-4 0,-3-2 5,-14-2 3,-9 0-5,-5-3 0,-7-5 13,0-4-10,5-3-3,0 0-3,2 0 11,5-3-15,0-14 4,9 0 0,5 2-7,8 1-1,4 0-16,0 0-47,0 5-29,0 5-17</inkml:trace>
  <inkml:trace contextRef="#ctx0" brushRef="#br0" timeOffset="39">1576 1965 121,'0'-3'7,"-6"0"-1,-2 3-6,-9 0 2,-2 0 12,-3 23-12,-1 7-2,-1 6 0,5 1 8,3-2 0,4 4-8,8-2 2,0-2 9,4-3-7,0-4 5,4-7-9,9-2 11,8-2-12,12-5 1,13-12-6,8 0 3,3 0-83</inkml:trace>
  <inkml:trace contextRef="#ctx0" brushRef="#br0" timeOffset="40">1946 1995 123,'0'-2'18,"0"-2"-10,0 4 6,0 0 11,0 0 7,-5 0-32,-7 0 0,-7 10-9,-2 9 16,1 3-7,2 7 0,3-5 5,4 1-10,-1 2 5,7-3 0,1 5 3,4-3 7,0-3-10,0-7 2,4-2 6,13-3-1,1-5-5,5-6-2,0 0 17,-2 0-14,5-14 4,-4-8-6,-6-6 5,-1-6-3,-7 0 0,0-2-3,-6 3 1,-2-4 10,0 4-4,0 5-7,0 7 4,0 4 15,0 8-11,0 6 7,0 3-5,0 0 1,0 0-19,0 0 8,0 0-16,0 0 14,5 26-25,2 6 27,2 10-1,3-1 11,3-5-15,1-2 5,4-6-7,1-2 5,-1-5-42,5-5-51</inkml:trace>
  <inkml:trace contextRef="#ctx0" brushRef="#br0" timeOffset="41">2352 1677 194,'-3'-6'93,"0"6"-90,3 0 10,0 0-13,0 0 0,0 8-14,0 20 8,0 17 6,0 11 0,0-2 14,0 2-6,0-3-2,0-6-6,0-6 5,6 1-8,-4-6 7,0-4-4,3 2 0,-4-6-9,7 1 6,-1-7-32,3-3-53,-3-2-1</inkml:trace>
  <inkml:trace contextRef="#ctx0" brushRef="#br0" timeOffset="42">2576 1984 201,'0'-2'19,"0"2"-8,0 0-8,0 0 30,0 0-33,3 0-20,0 6 15,-1 21-9,3 10 14,-3 4 12,3 3-12,1 0 16,-1 1-15,5-4-1,-5-9 0,2-3 0,-3-9-2,-2 0 2,4-9-34,-4-5-53</inkml:trace>
  <inkml:trace contextRef="#ctx0" brushRef="#br0" timeOffset="43">2629 1677 305,'0'0'34,"0"0"-34,0 0-2,0 0-3,0 0 3,0 2-66,0 23-56</inkml:trace>
  <inkml:trace contextRef="#ctx0" brushRef="#br0" timeOffset="44">2732 2086 280,'0'-13'0,"0"-1"-3,0 11-2,0 1 10,8 2-1,4 0-4,5 0-12,-3 2 3,3 23 7,-1 9 0,3 7-5,-2 3 6,-4 3 1,0-3 0,-6-4 2,0-3-4,-3-9 5,0-9-3,-4-6 0,0-9 7,0-4-7,0 0 4,0 0-1,0 0 22,2 0-24,-2 0 24,4-17-19,4-7 2,3-13-8,6-6 0,7-1-2,5-2-6,-1 6 0,1 8 8,-6 3-1,-4 12 5,-5 3-9,0 4 5,-1 4 0,0 2-6,0 0 6,-5 1 0,0 3 0,-1 0 4,-2 0-10,-3 0 6,3 0-10,-3 7 5,0 17-4,4 9 9,-4 8 0,-2 6 6,0-1-1,0 1-5,0-2 0,0-5-6,0-4 6,0-7-3,0-7-23,7-5-79</inkml:trace>
  <inkml:trace contextRef="#ctx0" brushRef="#br0" timeOffset="45">3670 1942 188,'0'0'17,"-19"0"-17,-11 0 10,-13 32-8,-4 14 2,-3 10 0,3 7 4,12-2 0,17-3-8,11-12 0,7-13 0,0-10 2,0-12 4,0-8-6,0-3 0,4 0 1,17-6-1,11-25 0,6-12-19,-9-10 19,-6-2-10,-6 4 10,-6 2 3,-3 17 2,-6 10 15,-2 10-8,0 10-2,0 2 0,0 0-10,0 0-9,2 22 1,1 24-2,-2 17 10,5 9 0,1 11 1,3 9-2,-1 8 7,0 8-6,3 1 0,-2-4 11,-3-2-18,-5-7 7,-2 2 0,0-4-4,-16-4 6,-15-15-2,-8-19 0,2-19 5,-2-22-2,0-15 1,1 0-1,-5-39 14,7-22-9,10-11-5,14-9 0,12-8 4,0 3-14,34 3-18,11 5-15,16 0-54</inkml:trace>
  <inkml:trace contextRef="#ctx0" brushRef="#br0" timeOffset="46">4183 2166 47,'-2'0'67,"-1"0"-41,0-4 4,1 4-10,2 0 32,0 0-25,0 0-15,0 0 16,0 0-28,0 0 6,0 0 1,0 0 2,0 0-5,2 0-1,27-6 0,26-1 10,21-5-10,19-3 5,-3 3-8,-6-2 7,-8 4-10,-7 0 3,-2 3-14,-5-6 13,-14 5-26,-17 0-33,-14 5-47,-12-2-30</inkml:trace>
  <inkml:trace contextRef="#ctx0" brushRef="#br0" timeOffset="47">4683 1718 150,'0'0'10,"0"0"-10,0 0-9,7 10 9,20 22 5,6 6 11,7 2-5,6-2-6,-3-6 5,-2-8-10,-4-4 0,-7-10 6,-9-1 1,-6-6-4,-8-1 6,0-2-8,-5 0 16,0 0-16,0 0-1,-2 0 6,0 0 1,0 2-7,0-2 0,0 6-10,0 5 8,0 14-21,0 14 23,-10 15-8,-15 2 18,-6 10-4,1-5-3,-4 1 3,6-9-8,7-4 2,4-5-10,8-8-42</inkml:trace>
  <inkml:trace contextRef="#ctx0" brushRef="#br0" timeOffset="48">6083 1650 155,'7'-19'11,"-7"-2"1,0 2 6,0 12-16,-14 5 4,-5 2 4,-7 0-3,-5 0-11,-4 17 4,-4 19 0,2 8-1,1 5 8,2 8-7,14-2 0,3-2 6,9-9-12,8-7 6,0-8 0,4-7 6,21-5-1,15-5-1,15-12 3,7 0 3,0 0-10,-8 0 0,-9 0 0,-12 0-10,-5 0 14,-5 0-4,-10 0 0,-6 0-15,-2 11 14,-5 5-12,0 6 2,0 7 6,-15 1 8,-10 4-3,-11 0 11,-9-4-8,-5-2 13,1-9-9,4-2-6,2-6 10,7-9-7,8-2 5,6 0-9,5 0 8,10 0-18,7-6 10,0-9-27,0-2-68</inkml:trace>
  <inkml:trace contextRef="#ctx0" brushRef="#br0" timeOffset="49">6534 2045 93,'2'0'149,"1"0"-147,0 0 11,0 0-13,-3 0 0,3 0-3,-3 0-1,2 0-12,0 3 13,6 11 1,2 10-2,-2 3 4,5 3 0,-6 0 0,-4-5-2,-3 3 7,0-3-4,0-2-1,0-3 8,0-7-2,-8-4-6,3-7 0,3-2 1,2 0 8,0 0-5,0 0 3,0-2-7,0-20-3,0-9-31,7-2 32,5 1-5,2-4-6,7 6 12,1-1 1,1 3-3,4 0-3,-4-2 6,4 3 0,-4-2-4,-1 5 11,-4 4-7,-4 6 12,-6 6-11,-6 6 25,-2 2-19,0 0 2,0 0 3,0 0-7,0 0-5,0 0 0,0 0-9,-2 17 8,-14 15 1,-7 12 0,-2 1 9,1-1-3,6-4 0,5-14-6,9-3 3,2-6-4,2-10 1,0 3 0,0-6 0,0 3 2,11 0-5,11-3 3,6-4-13,7 3-18,1-3-124</inkml:trace>
  <inkml:trace contextRef="#ctx0" brushRef="#br0" timeOffset="50">7158 2198 190,'0'9'24,"0"5"-24,-7 12 0,-17 4 10,-2 9 1,-5 3-8,-2 4-6,0 5-3,-5-10-66</inkml:trace>
  <inkml:trace contextRef="#ctx0" brushRef="#br0" timeOffset="51">7777 1641 51,'0'-28'34,"0"6"-27,-2 8 14,-8 4 15,0 3-26,2 4 19,-5 3-25,-4 0 0,-1 0-1,-6 3 2,0 24-5,-2 10 0,0 6 4,5 1-4,7 2 0,8-5 1,6-7 2,0-7 3,3-5-6,20-2 9,14-3-3,7-6 8,11-3-14,0-3 3,-6 5-5,-3-3 3,-11 5-1,-9 1 0,-5-2-4,-11 6 0,-5 0-4,-5-1-3,0 4 5,-15 1 12,-18 6-6,-12-3 18,-9 1-15,-3-3 5,9-3-8,12-6-6,13-8 2,13 0-33,8-5-109</inkml:trace>
  <inkml:trace contextRef="#ctx0" brushRef="#br0" timeOffset="52">8256 1798 170,'0'0'28,"0"0"-28,0 0-21,0 10 21,0 20-15,0 13 15,2 8 26,6-1-23,-2-12 14,4-10-17,0-7 1,1-14-2,-1 2 11,4-9-8,3 0 13,9 0-15,3-4 13,2-15-13,-1-6 0,-7 3-6,-3 0 8,-6 7-2,-4 6 3,-8 9 4,-2 0-13,0 0 6,0 0-13,0 7 6,-15 29 14,-16 17-2,-5 8 16,-3 3-21,1-3 16,10-8-16,9-5 0,7-9-7,8-15-3,4-1-8,0-13-58,0-6-81</inkml:trace>
  <inkml:trace contextRef="#ctx0" brushRef="#br0" timeOffset="53">8800 2251 201,'0'16'37,"-5"16"-37,-24 10 0,-9 4 20,-5 5-16,4-4 1,-2 8-5,1-7-40,-1-13-167</inkml:trace>
  <inkml:trace contextRef="#ctx0" brushRef="#br0" timeOffset="54">9459 1815 106,'0'-11'28,"0"-2"-23,0-4 0,-9 11 35,1 6-6,-1 0 3,-5 0-37,-17 0 0,-8 13 0,-7 21 7,-4 6 0,7 1-7,10-2 2,6-3-9,13-4 13,7-3-6,4-9 0,3-10 1,0 1-2,8-3 2,21-3-1,11 2 20,10-4-17,4-1 4,-2 1-7,-6-3 7,-5 0-11,-4 2 4,-6 1 0,-8 4-12,-7 6 11,-6 0 1,-5 7-6,-5 0-8,0 4 13,-7 4-9,-19 4 10,-14 4 16,-9-4-14,2-1 10,5-8-12,8-6 2,16-6-9,6-3-8,7-5-71,5-3-87</inkml:trace>
  <inkml:trace contextRef="#ctx0" brushRef="#br0" timeOffset="55">9922 1984 207,'11'-13'17,"11"-1"-17,7-3 0,2 2 19,-3 5-18,-5 3-1,-4 7 0,-5 0 4,-4 0-12,-4 0 8,0 4-17,-6 24 16,0 10-14,0 9 15,-22 7 7,-13 4-1,-8 1 7,-4-7-12,4-1 2,10-15 2,12-11 1,11-11-6,10-9 0,0-5-1,0 0-3,6 0 6,23 0-2,12 0 19,6 0-18,8-8-2,-5-5-3,-3-2-46,-6 3-22,-10 2-54</inkml:trace>
  <inkml:trace contextRef="#ctx0" brushRef="#br0" timeOffset="56">9984 2179 95,'0'0'45,"0"0"-14,0 0-6,0 0 29,0 0 6,8 0-42,25-10-2,13 3-16,6-5 8,0 1-18,-2 4 10,3-3-43,4 1-70</inkml:trace>
  <inkml:trace contextRef="#ctx0" brushRef="#br0" timeOffset="57">110 4332 47,'-12'-6'24,"2"1"-18,0 3 10,6-2 9,1 2 12,3-3 19,0 5-42,0 0 5,0-1 1,0 1-12,0 0 23,0 0-29,0 0 1,17 0-6,14 0 4,16 0-1,13 0 2,7 0 9,1 0-17,-4 0 6,-5 1 0,-4 12-2,-7-5-14,-9 1-2,-10-2-32,-15 3-40,-12-3 20</inkml:trace>
  <inkml:trace contextRef="#ctx0" brushRef="#br0" timeOffset="58">145 4365 120,'0'-3'26,"0"1"-16,0-1 24,0 1 10,19-1-43,12-4 13,8 5-14,5-3 0,-4 2-6,-1 3 6,-6-3-2,-7 3 2,-5-3-37,-4 3-42</inkml:trace>
  <inkml:trace contextRef="#ctx0" brushRef="#br0" timeOffset="59">337 4095 25,'3'0'61,"1"0"-35,-4 0-6,0 0 1,0 0 37,0 0-35,0 0-20,0 5-6,0 10-6,0 10 0,0 9 7,-13 12 4,-9 5 20,-2-1-22,0-9 0,0-4 10,6-10-4,3-7-6,6-7 0,2-3-17,4-9 11,3-1-36,0 0-29,0 0-18</inkml:trace>
  <inkml:trace contextRef="#ctx0" brushRef="#br0" timeOffset="60">209 4134 111,'0'-2'85,"0"2"-85,0 0 6,0 0 25,0 0-8,0 0-23,0 14-6,0 21 6,12 15 5,1 12 2,-3 2 2,0 0 1,0 1-4,-1-6-6,-1-3 0,1-5-2,2-7-2,2-6-28,-1-13-153</inkml:trace>
  <inkml:trace contextRef="#ctx0" brushRef="#br1" timeOffset="61">185 3681 136,'18'-24'43,"3"-10"-27,5 9-16,11 8 7,4 13 6,6 1-10,5 3-3,1 0 16,-2 18-8,-3 18-8,-5 8 0,0 5 6,-3 6-3,-7 4-3,-2 4 0,-4-1-1,-11 1 6,-1 4-5,-9 0 0,-4 3 2,-2-2 10,0 2-11,0-2-1,-18 0 0,-9-2 8,-3-2-8,-6-2 0,-2-8 3,-8 3-1,1-13 2,1-1-4,1-14 0,2-5 10,-3-7-5,1-7-5,-5-10 2,-1 0 9,0-6-7,-7-34 2,5-9 1,-2-15 3,3-6-5,0-6 0,6-11-2,1-6 6,10-9-3,7-1-6,6 3 3,10 2 13,10 8-16,0 12 0,17 5 0,19 15-10,8 9 15,19 10-5,15 8 0,21 6-39,16 17-2,8 8-48,-7 0-59</inkml:trace>
  <inkml:trace contextRef="#ctx0" brushRef="#br0" timeOffset="62">1264 4047 196,'0'-10'132,"8"-4"-132,-8 6 2,0 8-2,0 0 0,0 10-13,0 27 1,2 18-8,1 12 20,-3 8 16,0-8-11,2-4-3,-2-6-2,2-10 8,1-5-12,0-10 4,-1-3 0,-2-10-6,2-3 6,2 0-1,0-9-3,-4-5-36,0-2-23,0 0-23,0 0-21</inkml:trace>
  <inkml:trace contextRef="#ctx0" brushRef="#br0" timeOffset="63">1291 3873 196,'0'-41'0,"10"8"-11,15 3 10,4 1 1,7 14 2,-3 3 3,5 12 5,-6 0-17,3 27 7,-4 17-10,-3 14 5,-5 6 3,-6-1 2,-9-2 0,-8-8 2,0-7 2,-13-14 2,-13-3-5,-1-9 12,-3-10-9,-1-3 14,8-7-12,4 0-3,2 0 18,7 0-18,-1 0 0,1-10-3,1 0 11,1 1-11,4 2 0,2 7 2,2 0-2,0 0 1,0 0-2,0 0 1,0 0-27,0 0 15,0 16-15,11 14 27,8 9 12,2 0-9,5 3 1,3-6 2,4 1 1,-4-2-4,2-7-3,-3-1 0,-7-4 0,1-6 6,-8-3-6,-5-6 0,1 0 2,-6-2-8,1-1 6,-2-3-21,-1-2-8,-2 4-67</inkml:trace>
  <inkml:trace contextRef="#ctx0" brushRef="#br0" timeOffset="64">2065 4212 169,'0'0'121,"0"0"-117,0 0-4,0 0-18,-10 15 18,-5 14-1,-1 8 6,7-4-8,6-4 3,3-5-15,0-4 14,0-3 1,10-3 6,4-4-6,0-8 2,1-2 9,-1 0-9,5 0 13,-1-7-7,5-15 2,-7-2-8,-8-3-2,-2 3 0,-6-6 0,0 3 0,0-3-5,-12-1 2,-13 1 4,2 1-9,0 8 8,2 4-15,9 11 11,7 4-9,5 2-3,0 0-81,0 0-17</inkml:trace>
  <inkml:trace contextRef="#ctx0" brushRef="#br0" timeOffset="65">2323 3873 214,'0'-4'14,"0"4"0,3 0-14,-1 7-19,8 32 12,1 13 7,2 11 18,2 11 8,-3-2-26,-2 0 14,-1-1-10,1-11 5,0-4-6,-4-5-3,-1-17 0,-2-5-7,-1-8-4,-2-7 1,0-5-38,0-6-34,0-3-17</inkml:trace>
  <inkml:trace contextRef="#ctx0" brushRef="#br0" timeOffset="66">2330 4284 132,'0'-6'57,"0"4"-45,0-3 7,0-5 28,26 0-34,17-7-13,14 3-9,9-3 9,-4 4-3,-3-1 3,-7-1 0,-9 5-1,-8 1 9,-10 4-8,-14 2 0,-6 3 0,-5 0 2,0 0 3,0 0-5,0 0 0,0 0-18,-12 19 18,-14 12-13,-10 12 13,-1 1 10,4-7-7,11-5-3,9-3 0,11-5 0,2-1-8,0-4 7,0-5 1,10-6-12,9-2 20,5-6-8,4 0 3,3 0 5,0-14-12,-3-12 4,-4 2 0,-5-6 0,-4-4 6,-5-4-6,-4 5 5,-4-4 0,-2 8 10,3 9-12,-3 6 0,0 9 13,0 5-12,0 0-8,0 0 4,0 0-22,2 5 15,-2 26-20,5 11 27,1 5 3,4 1 1,5-4-4,-1-7 0,3-8-11,-1-6 10,3-9-46,2-7-71</inkml:trace>
  <inkml:trace contextRef="#ctx0" brushRef="#br0" timeOffset="67">3135 4396 96,'0'-7'8,"0"2"14,0 0-16,13-2 17,14 0-21,8-1 6,6 3-7,-1-2-1,0 2 2,-3 0 2,-6-1 1,-4-2 7,-3 2 0,-5-1-12,-3 2 24,0-1-16,-1-1-6,-5 1 7,-3 3-3,-2 0-2,-5 3 6,3 0-9,-3 0 22,0 0-21,0 0 5,0 0 6,0 0-7,0 0-6,0 0 0,0 0-5,0 0-1,0 0-5,0 0 1,0 3 7,1 11-7,-1 6 10,5 8 0,-1 3 5,2 4 3,1 2-8,-2 3 0,1-6-1,-1-4-8,3-6 7,-2-8-27,0-5-63,-4-11-56</inkml:trace>
  <inkml:trace contextRef="#ctx0" brushRef="#br0" timeOffset="68">3200 4001 9,'0'0'174,"0"0"-174,0 12-34,0 32 34,0 14 2,0 14 3,0 2 10,0 0-11,8-4 3,-1-6-7,5-10 2,-2-10-8,-4-8 1,2-9-10,-4-14-6,-4-8-102</inkml:trace>
  <inkml:trace contextRef="#ctx0" brushRef="#br0" timeOffset="69">3521 3967 163,'-3'-11'119,"-1"5"-119,4 6-7,0 0 1,0 0-8,0 6-66,0 19 17</inkml:trace>
  <inkml:trace contextRef="#ctx0" brushRef="#br0" timeOffset="70">3820 4207 160,'-5'13'5,"-9"9"11,-8 9-16,-1 4 18,7 6 0,6-1-10,10-3 0,0 0-1,0-7-6,18-10 5,5-7 5,-3-4-9,7-9 2,1 0 9,3 0-8,2-22 2,-2-5-7,-10-2 8,-5 5-2,-6-4-6,-7-3 2,-3 0 13,0-5-10,-7 0 11,-15-4-15,-3 0 11,-8 2-21,0 2 9,0 6-14,10 9 2,7 9-46,8 12-15,6 0-78</inkml:trace>
  <inkml:trace contextRef="#ctx0" brushRef="#br0" timeOffset="71">3820 4207 39,'107'-124'46,"-97"136"-46,0 8 0,10 11 10,-1 4-4,-1 7 25,2 3 0,-9-5-25,-1 1 23,-3-11-20,-5-4-6,1-13 12,0-5-11,-3-8-2,2 0 16,3 0-17,2 0 27,7-17-11,7-16-11,8-8-6,6-6-19,3-2 18,0 8-12,-5 10-24,-7 15 33,-1 11 0,-11 5 4,-3 0-9,-1 7 3,-6 24 6,1 8-1,-2 6 3,1 2-2,1 0 0,0 0-18,2-10-87</inkml:trace>
  <inkml:trace contextRef="#ctx0" brushRef="#br0" timeOffset="72">5013 4191 157,'0'0'57,"0"0"-49,0 0-8,0 0 38,3 0-3,18 0-7,10 0-24,10-7-4,3 1 0,-1 2 8,4-3-16,1-1 8,0 2-22,-6-5-13,-10 6-67,-12-5-31</inkml:trace>
  <inkml:trace contextRef="#ctx0" brushRef="#br0" timeOffset="73">5181 3873 126,'-2'-4'15,"2"4"-4,0 0-1,0 0-3,0 12-7,12 13 8,12 8 18,9-3-11,2-3-9,6-8 12,-6-4-15,-1-8 5,-4-4-6,1-1 7,-2-2-9,-1 0 0,-1 0 0,-1 0 0,-3 0 6,-4 0-6,-5-5 0,-6 5 5,-6 0-13,-2 0 8,0 3-17,0 36 12,-7 16 5,-19 18 3,-12 8 14,-14 5-14,-8 9 17,-4 3-20,0 6-10,8-11-4</inkml:trace>
  <inkml:trace contextRef="#ctx0" brushRef="#br0" timeOffset="74">6225 3903 13,'-4'-17'47,"-2"-10"-41,4 3 1,2 9 12,0 7 6,0 2-17,0 1 30,0-1-23,0 0 2,0 1 8,0-3-22,0 3 16,0-4-8,0 4 1,0-3 17,0-4-26,0 7 9,0-2 3,0 3-15,0 4 20,0 0-20,0 0 1,0 0-7,0 19-8,-11 36 13,-9 31-1,-3 19 4,-1 13 2,-2-2-4,0-1 0,5-17 3,1-15 5,7-15-8,3-17 0,3-15 6,5-14-18,2-8 12,0-10-8,0 0 6,0-1-61,19-3 6,7 0-58</inkml:trace>
  <inkml:trace contextRef="#ctx0" brushRef="#br0" timeOffset="75">6273 3876 118,'16'-11'9,"10"3"-9,10-1 0,7 6 0,0 3 5,2 0-4,-5 0 4,-4 12-2,-6 17-3,-10 5 0,-9 8 6,-8 2-9,-3-3 3,-3 2 0,-25-4-3,-13-4 14,-8-1-8,-13-5 5,0-5-5,5-7 8,8-7-10,13-4 0,10-6 6,14 0 1,7 0-6,5 0 5,0 0-5,0 0 16,0 0-16,5 0 1,9-3-3,3 0 3,9 3-3,2 0 0,5 0 3,3 29-12,-3 7 9,-2 5 0,-1 5 0,-5-6 6,-7 3-6,-3-7 0,-3-3 0,-2-8-2,-3-2 2,3-10-13,-2-4-57,4-9-47</inkml:trace>
  <inkml:trace contextRef="#ctx0" brushRef="#br0" timeOffset="76">6921 4174 166,'0'0'36,"0"0"-34,-12 13-4,-15 23 4,1 14 4,-2 3 2,8 0 1,12-6-11,8-4 2,0-11 0,0-7 0,11-8 4,9-10-4,0-7 11,5 0-10,4 0 8,-2-5 2,-1-20-10,1-8 13,-6-2-8,-5-4-3,-6-2-3,-10 1 7,0 3-12,0 3 5,-21 4 0,-11 9-12,-5 2 13,2 12-2,4 4-2,11 3-12,13 0 0,7 0-84,0 6 22</inkml:trace>
  <inkml:trace contextRef="#ctx0" brushRef="#br0" timeOffset="77">7291 4110 132,'0'0'15,"0"-4"6,17-2-14,23-4-7,22-4 3,6 4 4,2-2-1,-9 4-9,-12-4 3,-6 1-4,-7 3-7,-8-4 3,1 5-13,-11-3 16,-3 5-10,-5-3 12,-8 2 0,0 1 3,-2 3-1,0 2 5,0 0-4,0 0 0,0 0 6,0 0-8,0 0 2,0 0-8,0 0 2,-4 0 0,-11 19 6,-6 8 4,-5 7 1,-5 2 9,-6 3-10,1 5-4,2 4 18,4-1-16,-1 6 8,6-8-7,12-8 3,3-10-12,10-13 0,0-6 4,0-8-3,21 0 10,12 0 4,6 0 4,1-17-6,-2-5 1,-5-1-8,-2-1 0,-8-2-3,-1 1 13,-8 0-10,-7-7 4,1 5 5,-8-3-2,0 2-5,0 9-1,0 8 24,0 5-14,0 6 10,0 0-21,0 0-7,0 0 7,0 17-20,0 17 20,0 7-5,0 0 7,2 0-4,21 2-3,3-7-47,7-6-17</inkml:trace>
  <inkml:trace contextRef="#ctx0" brushRef="#br0" timeOffset="78">7466 3674 186,'0'-17'47,"0"11"-18,0 6-20,0 0-9,0 28-2,0 35 2,-15 30 32,-3 15-23,-1 3 12,5-4-21,4-12 0,10-11-3,0-15 8,0-9-5,0-11 0,0-10-8,0-10-1,0-8-43,0-13 0,0-8-14,3 0-33</inkml:trace>
  <inkml:trace contextRef="#ctx0" brushRef="#br0" timeOffset="79">8030 3893 130,'4'-12'42,"-4"0"-39,0-9 13,4 5 10,0 4-2,-4 10 29,2 2-32,-2 0-16,0 0 10,0 0-10,0 0-1,0 0-4,0 11-17,0 29 10,0 23-3,0 20 10,0 6 18,0-3-16,0-8 8,0-3-9,-2-9 5,2-5-3,-2-8-3,2-9 0,0-4-1,0-10 0,0-5-2,0-3-12,0-8-53,8-5-8,11-9-65</inkml:trace>
  <inkml:trace contextRef="#ctx0" brushRef="#br0" timeOffset="80">8090 4332 77,'0'-3'138,"0"0"-98,0 3-40,0 0 6,10-1 5,25-3-11,15-2 0,14-2-2,-2 2 2,-15 2 0,-12 4 0,-11 0 7,-4 0-10,-10 0 3,-7 0 0,0 0 7,-3 0-3,0 0 2,0 0-6,0 0 6,0 0-12,0 0-1,0 11-10,0 19 8,-3 11 9,-7 10 7,2-2-4,3-2 4,0-6-11,3 2 4,-1-5 0,-1-5-2,1-7-18,-1-15-102</inkml:trace>
  <inkml:trace contextRef="#ctx0" brushRef="#br0" timeOffset="81">8348 3993 250,'0'-9'0,"0"9"-30,0 0-72,22 0 65,4 22 0</inkml:trace>
  <inkml:trace contextRef="#ctx0" brushRef="#br0" timeOffset="82">8617 4184 87,'10'26'0,"3"8"-1,1 12 1,1 4 15,-5 3-5,-4 0 15,-3-3-12,-3-6-2,0-2 13,0-11-20,0-9 13,0-10-11,0-11 0,0-1 6,0 0 4,0 0 17,0 0 20,7-13-23,9-24 3,9-12-33,3-11-1,0 6-9,-2 8 10,-4 14 0,-11 15-6,-3 12 0,-6 5 2,5 0 0,3 0-12,4 3 7,10 16 6,1 3-1,7 0-12,6-2-48,4-6-16,8-7-9</inkml:trace>
  <inkml:trace contextRef="#ctx0" brushRef="#br0" timeOffset="83">9489 4207 33,'-20'-7'192,"-23"7"-192,-14 17 22,-12 30-16,0 14 11,10-2-7,16 3 7,22-7-11,12-11-6,9-10 0,0-15 10,0-10-17,4-9 7,12 0 0,5-9 20,11-23-20,4-5 4,-5 1-4,-11 13 10,-5 10-15,-7 10 5,0 3-11,11 0 5,8 39-10,6 17 15,3 15 1,1 20 0,4 10-4,-2 12 4,-2 10 0,-9 8-2,-16 7-2,-12-4 4,-3-11 0,-34-18 3,-14-24-3,-13-21 1,-14-21 6,-6-19 14,-5-20-16,4-3 39,13-43-9,20-18-13,19-23 3,19-16-22,14-16-3,14-9 0,48 2-41,33 19-18,23 9-86</inkml:trace>
  <inkml:trace contextRef="#ctx0" brushRef="#br0" timeOffset="84">10301 3351 310,'0'-11'6,"0"6"-12,0 3-3,0 2 7,0 0-44,0 18-169</inkml:trace>
  <inkml:trace contextRef="#ctx0" brushRef="#br0" timeOffset="85">10280 4106 152,'9'-8'26,"-6"8"-26,-3 0-31,0 55 31,-8 7 2,-8 7-1,4-4 18,4-8-19,8-11 4,0-16 0,0-13 4,0-10-8,0-7 3,0 0-2,8 0 31,14-10-12,6-21-3,1-8-11,-4 6 0,-10 5-7,-6 12 1,-5 10 0,-4 6-7,0 0-8,0 2-8,0 32 11,0 8 12,0 6-1,13-1 1,1-13 0,5-5 1,-1-12 8,0-12-9,-5-5 10,7 0-8,3-15 29,8-14-28,0-12-2,-3-5 12,-9 2-12,-7-3 23,-10 3 2,-2-1-21,0 6-2,-2 8-3,-10 6-14,3 8 0,1 9-91,6 5-27</inkml:trace>
  <inkml:trace contextRef="#ctx0" brushRef="#br0" timeOffset="86">10911 4174 82,'0'13'0,"0"12"0,-7 17 0,-10 11 17,1 12 47,-7 3-29,10-2-5,3-2-24,3-4 3,7-11-10,0-5 1,0-10-18,0-10-1,0-13-115</inkml:trace>
  <inkml:trace contextRef="#ctx0" brushRef="#br0" timeOffset="87">11177 3823 153,'0'31'0,"0"16"-10,-5 14 10,-5 7 22,4 8-9,-2 2 16,6 2-20,0-1-7,2-4-2,-3-6 0,0-7-3,-4-15-10,0-13-77</inkml:trace>
  <inkml:trace contextRef="#ctx0" brushRef="#br0" timeOffset="88">11080 4325 50,'21'0'25,"5"0"-25,7 1 34,10 13-10,-2-2-13,5-9 22,-5-3-28,-6 0 11,-4-6 7,-7-17-21,-3-10 20,-2-6-18,-2-8 4,-4-9 32,-5-8-27,-3-10 2,-2-4 0,-1 2-13,3 12 11,-5 23-13,1 19 12,1 15 4,-2 7-16,4 0-5,-4 37-14,6 33 2,1 30 16,1 14 2,-6-1 1,-2-8 2,0-9 5,-2-16-7,-10-10-2,-1-13 8,7-21-7,-1-13-1,4-14 0,3-9 2,0 0 4,0 0 5,0-20-11,3-18-8,14-4 5,6 6-10,-2 7 13,1 22 0,1 7-6,4 0-1,3 0 7,7 26-5,0 8-3,2 9-2,-4-2-50,0-1-94</inkml:trace>
  <inkml:trace contextRef="#ctx0" brushRef="#br0" timeOffset="89">13734 3460 203,'0'14'0,"0"40"-13,0 16 5,-2 13 7,-20 7 1,-1-4-76</inkml:trace>
  <inkml:trace contextRef="#ctx0" brushRef="#br0" timeOffset="90">14061 4290 0,'0'-9'39,"0"6"-14,0 1 10,0-1 4,0 1-25,0-1 13,0-1-8,0 1-8,0 3 22,0 0-22,0 0 12,-3 0-4,3 0-17,0 0 17,0 0-17,0 0 0,0 0 13,0 0-13,0 0 8,0 0 6,0 0-14,0-2 27,0-1-20,0 1-4,-2-8 9,1 5-7,-2 0-7,3-2 2,0 7 8,0 0-11,0 0 1,0 0 0,0 0 0,0 0 8,0 0-8,0 0 0,0 0 7,0 0-12,0 0 5,0 0-3,0 0-1,0 0-10,11 15 5,15 21 9,15 18 0,11 10 3,12 10-3,5 10 0,7-1-3,7 3 10,4 1-7,6-9 0,9-10 5,5-9-7,4-12 2,-4-11 0,-4-5 0,-7-4 6,-6-7-6,-6-4 0,-14 1 5,-17-6-9,-24-1 4,-15-4 0,-11-2-6,-3-4 5,0 0 1,0 0 0,0 0 4,0 0-11,0 0 7,0 0 0,-3 0 0,3 0 5,0 0-10,0 0 5,0 0-23,0 0 2,-10 0-68,-2-10-72</inkml:trace>
  <inkml:trace contextRef="#ctx0" brushRef="#br0" timeOffset="91">15598 4862 82,'-2'0'31,"2"3"-31,0 3-9,0 11 7,0 10 4,14 14 24,13 8-12,6-3-5,4 1 13,2 0-20,-2-2 10,0-5-5,-7-4-1,-4-4-4,-9-13-2,-8-7 0,-4-7 0,-5-5 8,0 0-4,0 0 5,0 0-5,0 0 24,0 0-24,0 0-1,0 5-3,0 20-27,-17 9 24,-14 23 3,-6 6 0,-8 1 7,-1-6-1,8-5-6,7-7 0,8 0-20,4-13-32</inkml:trace>
  <inkml:trace contextRef="#ctx0" brushRef="#br0" timeOffset="92">12318 3518 204,'-12'17'0,"5"35"0,1 45-1,6-7 1,0 5 0,39 3-11,20-11-2</inkml:trace>
  <inkml:trace contextRef="#ctx0" brushRef="#br0" timeOffset="93">13157 3543 170,'-16'-59'54,"1"37"-40,-1 8-10,8 7 51,4 3-25,2 4-10,-12 0-20,-22 42-8,-21 39 8,-15 35 7,-6 24-6,12 10 21,11-5-22,16-8 9,13-11-1,9-14-3,11-16 5,6-18-10,0-17 0,18-20 9,7-11-1,14-12-3,8-18 6,13 0-10,7-14 16,5-31-17,-6-8 0,-7-14-4,-9-4 2,-9-15-1,-10-12 1,-9-7-21,-16-13 17,-6 2-22,0 2-3,-18 11 31,-11 20-21,-1 22 21,-7 25 0,0 19 5,-9 17-14,1 0 9,-2 32 0,-1 22 0,5 19 3,9 10-3,17 1 0,14-3 1,3-13-3,34-5 10,17-9-4,19-10-4,2-10-9,0-8-29,-3-16-100</inkml:trace>
  <inkml:trace contextRef="#ctx0" brushRef="#br0" timeOffset="94">17622 5150 215,'0'-21'6,"10"5"-6,25 1 6,3 13-6,2 2 0,7 0 6,4 2-1,-3 25-5,-7 10 0,-5 10-5,-13 3-3,-6 1 8,-11 7 0,-6-8 0,0-9-7,-3-7 13,-13-12-6,-4-5 14,3-9-14,4-6 20,6-2-10,1 0 3,6 0 26,0-10-17,0-34-15,0-16-7,10-15 0,21-2 14,10-4-14,4 11 1,7 7 2,1 13-2,-4 14-2,0 8 1,-6 15-22,-5 6-4,-4 7-77,-11 0-51</inkml:trace>
  <inkml:trace contextRef="#ctx0" brushRef="#br0" timeOffset="95">18601 5081 196,'-18'7'2,"-15"10"5,-8 10-7,-2 3 32,4 8-32,8 4 14,6 6-14,9-2 3,12-1-6,4-5 7,0-10-4,6-7 6,16-9-3,11-14 22,8 0-12,4-9-4,-1-19 3,-1-8-7,-10-2-1,-9-3-2,-5 3 5,-13-1 4,-6 0-11,0-2 2,-20 4 3,-9 8-3,-4 2-4,2 10-2,8 10-24,6 1-8,10 6-96,7 0-27</inkml:trace>
  <inkml:trace contextRef="#ctx0" brushRef="#br0" timeOffset="96">18831 5283 114,'13'-17'51,"20"-2"-47,15-2-2,8 1-1,11-1 25,2 2-26,-2 2 6,-9 0 1,-7 2-6,-14 3-1,-4 7 19,-9 1-17,-8 0 15,-6 4-17,-7 0 7,-1 0-14,-2 0 7,0 0 0,0 0-2,0 0-1,0 0 2,0 0 1,0 0 0,-2 0-9,-14 8 18,-11 17-5,-6 6 10,0 8-8,-1 2 0,8 1-6,6 3 0,7-4-4,8-13 3,5-2 1,0-9-1,0-12 4,0-5-2,5 0 1,18 0 1,10-13 19,8-18-16,2-6-6,-7-5 0,-8-5 8,-2 0-6,-5-3-2,-4 6 0,-5 11 13,-6 13-10,0 8 12,-4 12 2,-2 0-11,0 0-12,0 4-10,0 28-4,0 13 16,0 10 8,7 6 1,3-5-5,4-2 3,3-12-11,4-10-1,5-15-47,4-14-16,1-3-90</inkml:trace>
  <inkml:trace contextRef="#ctx0" brushRef="#br0" timeOffset="97">18950 4898 209,'0'-3'45,"0"3"-27,0 0-18,0 3-4,0 34 3,0 16 1,-2 18 3,-10 12 32,1 9-30,1 8 11,2 1-8,6-7 3,2-15-11,0-14 0,0-12 0,0-17-11,0-5 11,0-15-2,0-5-10,0-11-59,0 0-18,0 0-10</inkml:trace>
  <inkml:trace contextRef="#ctx0" brushRef="#br0" timeOffset="98">19732 5314 48,'0'-14'148,"2"4"-146,19-4 3,7-3 13,8 0-17,7 9 6,-5 0-7,-3 2 9,-4 3 1,-7 1-8,-5-1 1,-5 0 13,-8 3-7,-1 0 17,-5 0-17,0 0-4,0 0-10,0 20-10,3 27 15,-1 19 4,1 5-4,-3 0 11,0-3-9,0-8 8,0-10-16,0-11 6,0-5-13,0-3-29,0-12-90</inkml:trace>
  <inkml:trace contextRef="#ctx0" brushRef="#br0" timeOffset="99">19893 4959 111,'0'-7'145,"0"7"-119,0 0-20,0 4-6,0 41-16,-7 16 16,-8 16 11,4 7-7,3 3 0,6-1-4,-1-10 0,3-10-3,-2-15-7,0-15 2,-6-9-40,2-14-41,-9-9 3</inkml:trace>
  <inkml:trace contextRef="#ctx0" brushRef="#br0" timeOffset="100">20116 4959 297,'4'-5'0,"1"3"-23,9 2-11,3 0-15,4 0-78</inkml:trace>
  <inkml:trace contextRef="#ctx0" brushRef="#br0" timeOffset="101">20305 5149 185,'0'-4'0,"0"4"-22,-5 21 22,-13 16 2,-4 16-1,3 8 11,7-4-12,0-3 0,8-6 3,1-16 4,3-8-3,0-16-1,0-3 0,3-5 19,19 0 1,11 0 11,2-13-9,-2-15-21,-3-4 7,-7-5-8,-5-2 3,-6-4 9,-9 0-11,-3-1-3,0 4-1,-10 4 1,-13 2-8,-6 12-6,5 8-38,7 11-46,11 3-75</inkml:trace>
  <inkml:trace contextRef="#ctx0" brushRef="#br0" timeOffset="102">20562 5076 52,'14'0'71,"2"0"-70,3 0 1,5 10 29,3 24-20,-4 12 12,1 8 13,-7 7-15,-9-6 3,-8 0-16,0-11-4,0-17 22,0-8-24,0-9 8,0-10-1,0 0-3,0 0 9,8 0-4,9-34-10,11-15-1,7-12-9,8 4 9,-6 9 0,-6 18-11,-9 13 9,-13 14-5,-4 3-3,-2 6 10,-3 38-17,0 14 17,2 10 7,0-4-6,4-5 15,1-12-16,11-6 1,20-12 1,36-5-2,39-21-9,19-3-218</inkml:trace>
  <inkml:trace contextRef="#ctx0" brushRef="#br0" timeOffset="103">16711 5085 198,'-9'-16'44,"9"1"-25,0-2-16,40-2-3,7 6 3,6 1-3,-2 7 0,-5 5 3,-13 0-8,-9 0 5,-8 20-5,-6 20 0,-10 17 0,0 14 5,-12 12 11,-21 4-8,-12-5 14,0-6-9,0-9-6,4-18 16,10-12-14,13-12 2,10-14-6,8-6 6,0-5-15,0 0 9,0 0 0,22 3 7,15-1-6,9-2 16,1 0-13,-2 0 8,-7 0-22,-7 0 10,-2 0-22,-6-5-13,-3 0-43,-12 2-8</inkml:trace>
  <inkml:trace contextRef="#ctx0" brushRef="#br0" timeOffset="104">16762 5396 126,'-4'-4'58,"4"3"-57,0 1 41,0 0 8,0-3-17,12-6-8,29-5-22,18-5-6,15 0 1,2 2-29,-7 2-57,-10-4-126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67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770 7595 144,'-5'-18'24,"0"6"0,5 10 28,-2 2-4,2 0 2,0 0-46,0 19-4,0 38-9,0 28 9,-4 23 18,-4 3 27,1-6-43,2 0 4,5 0-6,0-3-24,0-19-96</inkml:trace>
  <inkml:trace contextRef="#ctx0" brushRef="#br0" timeOffset="1">881 7868 80,'0'12'0,"-2"18"5,-13-6-1,3 10 3,8-12 5,4-15 10,0-3-20,0-4 10,0 0 1,0 0-12,0 0 14,0 0-13,0 0 0,0 0 7,0 0-4,0 0 2,0 0 5,0 0-8,0 0 13,0-8-11,0-17 5,6-9-11,7-5 6,-1-3-6,-2-2 2,1-3 0,-1-6 15,0 2-14,-2-2 16,0 0 8,-1 8-18,-2 4 18,0 7-14,-1 14-9,-4 6 23,0 13-22,0 1 15,0 0-20,0 0 3,0 0-10,0 0 2,0 24-14,-14 26 14,-9 25 10,-12 14 7,-2 2-3,-1-8 0,5-12-4,2-8-5,9-13 0,6-9-7,4-8 7,6-5-11,2-6-46,2-8-73,-4-8-25</inkml:trace>
  <inkml:trace contextRef="#ctx0" brushRef="#br0" timeOffset="2">622 7899 101,'-18'-17'37,"10"5"-15,8 7 7,0 5 5,0 0 1,22 0-32,18 0 0,19 3 15,22 9-13,0-2-9,-7-1 4,-17-2-22,-18-1-38,-17 3-42</inkml:trace>
  <inkml:trace contextRef="#ctx0" brushRef="#br0" timeOffset="3">558 7832 195,'0'-3'32,"0"0"-6,0 1-2,0 2 44,0 0-45,3 0-21,11 0-1,12 0 11,14 8-12,17 13 11,5 11-4,-1 0-7,-1 2 0,-5-5 0,-4-2-2,-5-3-6,-8-5 0,-10-8-33,-10-1-43,-14-4 17,-4-5-24</inkml:trace>
  <inkml:trace contextRef="#ctx0" brushRef="#br1" timeOffset="4">694 7256 4,'0'0'8,"0"0"11,0 0-6,0 0-6,0 0-1,-3 0-6,2 0 5,-3 0 4,2 0-9,-2 0 12,-1 0 4,-7 0-16,-2 4 21,-8 12-14,-4 9-7,-2 8 13,-3 4-10,3 0 5,1 1-8,4 4 7,-1 5-6,1 3-1,-6 0 0,7 5-1,5 4 5,6 1-4,8 1 0,3 0 3,0 5-8,0-3 5,6-3-19,4-1-39</inkml:trace>
  <inkml:trace contextRef="#ctx0" brushRef="#br1" timeOffset="5">620 7368 127,'4'-19'55,"-1"-3"-54,9 5 21,0 8-18,0-2 16,3 4 8,1-3-21,4 5-1,10 1-4,3 4 1,5 0 6,-1 0-5,4 7-4,2 12 0,0 8 9,1 2-12,1 5 3,-2 3 0,-2 12-6,-9 3 7,-5 7-1,-8 3 0,-7 8 2,-10 6-5,-2-5 3,0 7 0,0 0 9,-12 0-5,-9 1 3,-1-8-7,-3-4 7,-4-6-7,-4-5 0,-8-9 0,1-14 5,-5-5 3,-5-7-3,1-4-4,-7 0 9,-3-6-5,3-5-5,-1-3 0,4-3 8,9 0-2,3-5 9,6-23 4,1-12-13,3-14 22,8-11-18,4-11-5,9-14-4,8-6 4,2-3-9,17-4 4,26 3 0,18 5-3,8 14-1,4 16-6,1 24 0,-10 24-83,-9 17-50</inkml:trace>
  <inkml:trace contextRef="#ctx0" brushRef="#br0" timeOffset="6">3704 8158 130,'26'-27'3,"7"-3"7,3-4-8,2 1 24,-5-4-13,-7 8-6,-7-3-4,-11 6-3,-6 3 0,-2 1 18,0 10-12,-2 5 17,-17 7-22,-7 0 8,-3 0-11,-4 30 2,-3 11 0,5 7 13,6 4-8,5-2 9,13-3-7,7-3 4,0 0-13,10-11 2,21-3-3,14-5-2,13-8 5,9-9-13,7-8-60,-4 0-78</inkml:trace>
  <inkml:trace contextRef="#ctx0" brushRef="#br0" timeOffset="7">4319 7787 199,'-45'0'2,"-1"8"26,4 29 7,1 13 4,8 14 3,10 11-27,6-1 18,12 0-19,5-4-10,8-7 4,25-9-8,12-8-3,4-16-2,7-16-51,-5-14-4,4 0-80</inkml:trace>
  <inkml:trace contextRef="#ctx0" brushRef="#br0" timeOffset="8">4342 7790 94,'0'-14'18,"0"0"-9,0 7 0,0 3 40,0 2-29,3-1 3,0 3-10,-3 0-10,0-3 23,0 3-13,0 0-3,0 0 21,0 0-24,0 0 9,0 0-5,0 0-6,0 0-1,0 0-4,-3 0 0,0 0-2,3 0 6,0 0-4,0 0 0,0 0-10,0 0 3,-2 0 5,0 0 2,-1 0-6,1 3 14,0-3-8,2 0 0,0 0 3,0 0-6,0 0 3,0 0-9,0 0 7,0 5-30,0 0 9,4 5 21,1 0 4,-3-1-8,-2 5 6,0-6-2,0 5 1,0-1 2,-2 2 1,-13 0-2,4-6 3,1 0 3,3-4 1,7-4-5,0 0 15,0 0-15,0 0 19,0 0-12,0-7-6,0-10-3,0-3 0,0 3-9,7-7 8,3 8-5,-1 5 1,-4 5 5,-2 3-1,-3 3-9,0 0 0,0 0 6,0 0-3,0 0-15,0 0 18,0 0 0,-3 0 4,3 0 10,0 0-6,0 0-2,-3 0-2,1 3-59,0 5-114</inkml:trace>
  <inkml:trace contextRef="#ctx0" brushRef="#br0" timeOffset="9">4457 8128 192,'0'-2'26,"0"0"-21,0-5 44,23 3-19,13-8-23,9 3-5,2 1 5,-4 2-7,-7 1 0,-6 3 5,-3-4-4,-9 2 0,-6 0-1,-7 4 14,-5-3-13,0 3 24,0 0-4,0 0-21,0 0 14,0 0-14,0 0-11,0 13 9,6 15-10,4 14 12,0 4 4,2 0 0,-3 4 2,1-2-6,-5-2-3,-3-4 2,-2-6-34,0-7-25,0-9-79</inkml:trace>
  <inkml:trace contextRef="#ctx0" brushRef="#br0" timeOffset="10">4623 7626 225,'0'-8'53,"-2"5"-14,-2 3-33,0 7-6,-6 47-5,-3 19 5,-2 21 28,3 6-25,4-9 18,8-5-21,0-7 1,4-13-7,12-4 2,-1-18-11,-7-10-13,0-15-50,-6-13-25</inkml:trace>
  <inkml:trace contextRef="#ctx0" brushRef="#br0" timeOffset="11">4843 7590 332,'0'-8'25,"0"4"-7,0 4-18,0 0-16,8 0-4,-2 29-65,6 10-16</inkml:trace>
  <inkml:trace contextRef="#ctx0" brushRef="#br0" timeOffset="12">5173 8101 133,'-5'0'123,"0"0"-117,-1 0-10,-2 0 8,-9 25-4,-6 18 21,-3 7-16,-1 7 29,8 6-19,9-6-14,7-2 16,3-6-17,0-12 0,9-8 0,14-10 9,6-14-4,2-5 3,7 0-1,-1-20 12,-1-16-14,-6-5-5,-5-3 2,-11-5 9,-7-5-11,-7 1 0,0 4 0,0 0-5,-19 2 7,-2 12-4,-1 9-5,1 12-56,5 12-23,3 2-79</inkml:trace>
  <inkml:trace contextRef="#ctx0" brushRef="#br0" timeOffset="13">5384 7968 92,'26'0'15,"0"0"-10,0 22 15,3 22 1,-6 14 33,-4 8-28,-9 3 5,-10 0 10,0-9-24,0-9 9,-3-12-4,-4-14-21,2-13 14,5-12-15,0 0 0,0 0 22,0-27-20,0-20 1,5-13-3,19-13-19,9 7 14,4 7-11,-3 17-2,-1 20 9,0 19 9,0 3 0,2 30 2,-2 27 4,-2 11 13,0 8-7,-3 5-1,3-4-8,-3-4-3,3-7 0,-6-13-57,-8-21-268</inkml:trace>
  <inkml:trace contextRef="#ctx0" brushRef="#br0" timeOffset="14">6363 8441 155,'-11'0'1,"4"0"9,7 0 9,0 0 23,-2 0-5,2 0-20,0 0-1,0 0 10,0 0-21,0 0 16,0 0-3,9 0-15,12 0 18,17 0-20,17-9-1,13-3 0,6-1-4,-5-1 2,-5-3-19,-14 4-27,-12-1 8,-17 0-21,-15 1-6,-6-2 12,0-2-21,-16-2 67,-15 0 9,-6-4 13,-4 2 22,2-2-3,3 3 6,5 0 7,12 9-18,6 3 15,12 6-27,1-2-13,0 4-2,0 0 0,0 0-16,14 0 9,12 21 7,7 9 21,7-2-19,5-4 1,0-3 1,-7-6 2,-5 1-6,-4-3 0,-5 1 7,-5-4-8,-5 2 1,-7-4-2,-7 3-4,0 9-12,0 10 11,-10 14 1,-20 9 12,-10 8 5,-4 3-11,1-6-1,13-2-4,11-7-79</inkml:trace>
  <inkml:trace contextRef="#ctx0" brushRef="#br0" timeOffset="15">1899 7588 177,'21'-30'47,"-9"13"-47,-10 17-6,1 0 2,4 57 4,-1 13 26,1 17-4,-4 4-2,-3-3 20,0-8-28,0-2 13,0-12-13,0-1-3,0-12-6,0-14-3,-2-2-4,1-13-5,1-4-12,0-7-48,-3-7-46</inkml:trace>
  <inkml:trace contextRef="#ctx0" brushRef="#br0" timeOffset="16">1903 7688 168,'22'-53'2,"10"0"1,4 9 7,3 1 11,3 10 30,-1 15-44,0 3 2,-7 13-4,-3 2-1,-4 2-4,-9 31 0,-3 19 0,-13 5 3,-2 11-1,0 2 3,-21-3 21,-8-7-24,-1-16 19,3-8 3,-1-12-23,-1-4 20,8-7-15,3-6 0,8-7 10,5 0-12,3 0 11,2 0-7,0 0-8,0 0 18,0 0-16,0 0-2,0 0 0,0 0 3,0 0-10,0 0-2,0 0-16,9 17 20,5 7-7,10 3 12,2 3 0,5 5 6,5-7-13,1-7 3,4-5-37,0-9-21,-4-4-39,1-3-52</inkml:trace>
  <inkml:trace contextRef="#ctx0" brushRef="#br0" timeOffset="17">2433 7904 111,'0'0'54,"6"-5"-53,23-4-1,12-1 23,6-5-20,6-2 3,-6 1-8,-7-4 9,-10-2-7,-10 0 8,-11 3-4,-9-4 28,0 0-26,0 8 12,-12-2 20,-13 9-37,-8 4 6,-6 4-7,-4 0 7,3 23-12,6 14 5,7 3 0,5 8 6,5 5 0,13-1 0,4 4 2,0-3-1,19-7-5,16-4-2,12-14-2,12-12-1,13-12-22,4-4-44,3-6-78</inkml:trace>
  <inkml:trace contextRef="#ctx0" brushRef="#br0" timeOffset="18">2909 8335 212,'0'-11'52,"6"-1"-28,27 2-3,18-4-21,23 1-6,8 1 1,2 1-147</inkml:trace>
  <inkml:trace contextRef="#ctx0" brushRef="#br0" timeOffset="19">3142 7281 278,'-10'-8'19,"3"8"17,2 0-28,-6 10-8,-4 44-1,-6 34 1,3 35 19,10 25-10,8 9-4,0 7 9,0-2-10,12-2-3,5-14 7,-5-14-3,-3-15-5,-7-13 0,-2-23-1,0-18-1,0-22 2,-7-18-11,-4-10 8,-7-13-41,2 0-96,-9-23 60</inkml:trace>
  <inkml:trace contextRef="#ctx0" brushRef="#br0" timeOffset="20">3339 7743 228,'-5'-24'10,"3"7"16,2 11-22,0 6 29,0 0-33,0 6-21,0 30 19,2 16 2,6 14 7,-4 7 16,-4-1-22,0 4 21,0-5-1,0 0-20,0-4 22,0-7-23,0-6 0,0-8-4,0-7 0,0-12 1,13-7-27,5-11-70,8-9-39</inkml:trace>
  <inkml:trace contextRef="#ctx0" brushRef="#br0" timeOffset="21">7856 7873 207,'-7'-20'14,"-1"3"2,4 7-9,2 8 27,2 2-2,0 0-29,0 0 9,0 0-12,0 0 0,0 0 25,0 0-22,0 0 12,0 0-10,0 0 6,0 0-22,0 16 10,-4 26-1,1 22 0,-2 14 4,0 7 6,2 5 0,1-1 2,0-6-4,-3-8-5,3-11 0,-4-11 6,3-12-1,0-12-6,3-8 0,0-10-12,0-5 6,0-4-60,0-2-24,0 0 19,4-22-43</inkml:trace>
  <inkml:trace contextRef="#ctx0" brushRef="#br0" timeOffset="22">7880 7923 120,'31'-55'1,"6"11"-1,6 5 0,2 10 18,-5 16-1,-4 9 4,-5 4-6,-3 23-9,-5 27-6,0 14 0,-13 8 11,-6 4 2,-4-3-13,0-5 18,-29-4-13,-2-7 3,-7-11 21,-5-7-24,4-14 12,-2-8 2,8-10-19,4-3 18,12-4-10,4 0-4,3 0 22,1-15-24,1-9 0,4-5-2,4 8 9,0 1-15,0 10 6,0-2 0,14 5-10,7-3 10,5 9 0,3 1-1,2 0 2,-1 30-10,6 11 9,0 3 0,-1 2-2,-4-6 6,-5 0-4,-2-7 0,-3-8-15,-4-6 13,2-5-63,-3-9-47</inkml:trace>
  <inkml:trace contextRef="#ctx0" brushRef="#br0" timeOffset="23">8622 8145 214,'0'0'97,"0"0"-97,-2 3-9,-18 28 9,-3 17 0,-3 4 23,6 4-23,12-3 1,8-11-2,0-6-5,8-6 4,12-10 1,3-7 1,3-8 10,6-5-2,3 0 2,2-5-6,-5-17 7,-9 0-7,-6-3-4,-12 1 4,-5-5-2,0 2 1,0-4-3,-16 4 19,-13-7-14,-7 0-4,-1 7-1,6 5 0,12 8-10,11 8 1,8 6-27,0 0-52,2 0-86</inkml:trace>
  <inkml:trace contextRef="#ctx0" brushRef="#br0" timeOffset="24">8909 8120 92,'33'-19'0,"10"-4"1,10 2-1,5-2 2,3 3 7,5 7 7,-7 5-15,-9 2 18,-16 6-4,-11 0-7,-19 0-8,-4 0-6,0 3 6,0 21 15,-19 10 8,-15 8 29,-5 2-35,-2 1-9,6-2 9,4-7-12,14-6-5,6-11 0,8-2 0,3-9-6,0-1 2,0-7-16,17 0 20,11 0 0,3-7 20,9-15-15,1-2 5,-3-8-17,-5 0 7,-8-5 0,-1 3 0,-7 3 9,-3 12-7,-4 8 11,-8 8-7,-2 3 3,0 0-9,0 3-27,0 27 13,0 8 14,7 9 21,3-3-17,2-7 4,-1-4-16,1-9 2,3-7-21,-3-9-33,2-8-63</inkml:trace>
  <inkml:trace contextRef="#ctx0" brushRef="#br0" timeOffset="25">8937 7829 224,'0'-10'48,"0"6"-1,0 4-3,0 0-22,0 0-11,0 36-11,3 17 0,-3 19 6,0 12 10,0-7-8,0 2 5,0-5-7,0-8-4,0-2-2,2-4 7,-2-13-11,2-8 4,-2-12-14,3-8 5,-3-7-57,3-9-15,-3-3-52</inkml:trace>
  <inkml:trace contextRef="#ctx0" brushRef="#br0" timeOffset="26">9746 7807 186,'0'0'79,"0"2"-79,0 35-12,0 21 12,0 18 18,0 1 20,0-3-25,0 0-11,0-10-2,0-6 3,0-5-7,3-13-2,-1-6-21,-2-12-13,0-8-77</inkml:trace>
  <inkml:trace contextRef="#ctx0" brushRef="#br0" timeOffset="27">9767 8271 35,'32'-13'2,"5"1"23,11-5-10,1 0 20,7-4-15,-2-8-20,-1 1 6,-7-2-6,-12-3 0,-8-1-2,-12 1 7,-7-1 9,-7 4 23,0 2-14,0 9 22,0 8-15,-4 5-11,-6 6-8,-9 0-11,-12 9 0,-6 29-1,-11 12 5,8 8-4,9 3 1,12-5 8,17-5 6,2-10-10,7-2-4,28-8-1,17-6 0,17-11-4,9-14-88</inkml:trace>
  <inkml:trace contextRef="#ctx0" brushRef="#br0" timeOffset="28">10982 7743 233,'8'-17'52,"-8"6"-52,0 11-2,0 0 1,0 36-12,0 12 13,-10 13 6,5 0-3,4-14 8,1-8-6,0-15-5,0-12 0,0-9-3,6-3 3,11 0 4,9-12 10,5-18 2,2-6-16,-5-5-1,-7 1-7,-6 9-13,-10 11 18,-3 13 3,-2 7-16,0 0 15,0 7-27,0 27 25,-5 12 0,5 1 6,0-3 0,0-5-3,22-14 0,-1-6-5,3-14 11,-6-5 1,-1 0 2,5 0 3,-5-18 28,4-13-34,-1-6 5,-2-2 1,-5 0-8,-3-2 17,-8-1-21,-2-4 7,0 0-17,0 3-3,0 6-17,0 19-38,0 6-54</inkml:trace>
  <inkml:trace contextRef="#ctx0" brushRef="#br0" timeOffset="29">11588 7709 79,'0'40'2,"-5"10"18,-11 7 2,1 3 47,3 0-18,8-2-22,-1 0-6,5-9-16,0 1-6,0-14-1,0-4-15,0-5 15,0-6-44,0-6-53</inkml:trace>
  <inkml:trace contextRef="#ctx0" brushRef="#br0" timeOffset="30">11684 7427 258,'0'0'110,"0"0"-110,0 0-27,0 0 17,0 0-18,0 14-77,0 6-43</inkml:trace>
  <inkml:trace contextRef="#ctx0" brushRef="#br0" timeOffset="31">11708 7993 86,'0'0'35,"7"0"-26,17 0-9,11 0 41,9 0-11,3 0-7,0-9 0,-2-12-22,-1-8 18,-14-5-16,-4-3 4,-7-7 13,-7-7-20,-5-4 31,-7 0-5,0-5-12,0 14 17,0 12-28,0 11 5,0 21 11,0 2-19,0 0-6,0 42-15,0 28 12,6 17 7,0 8 4,6-6 1,0-9 2,-1-12 3,-1-14-6,-3-18-2,-2-13 0,-1-15-1,1-8 4,0 0-3,0 0 0,7 0 7,9-25-11,5-11 4,3 0-27,0 2 26,-11 10-32,-6 10 23,-7 11 6,-5 3-7,0 0 8,0 0-19,0 24 18,0 13 1,0 6 6,0-3 1,0 0-4,2-2 5,2-4-13,-4-4 4,3-7-41,-3-3-61</inkml:trace>
  <inkml:trace contextRef="#ctx0" brushRef="#br0" timeOffset="32">11728 7237 241,'0'-7'132,"0"7"-132,0 0-4,0 0-1,0 7-22,0 29 13,-5 9-1,0 11-107</inkml:trace>
  <inkml:trace contextRef="#ctx0" brushRef="#br0" timeOffset="33">11830 7538 208,'0'27'0,"0"18"9,-8 24-9,-1 11 36,-3 12-25,2 5 28,3-5-25,3-1-7,4-6 1,0-8-7,0-10-2,0-12-4,2-19-38,3-14 0,-3-8-55,-2-14-45</inkml:trace>
  <inkml:trace contextRef="#ctx0" brushRef="#br0" timeOffset="34">14812 7595 287,'0'0'36,"0"0"-24,0 0 1,-4 17-13,-19 36 0,-10 25 0,-3 15 15,1 2-9,9-5-4,9-10 7,13-10-2,4-14-5,0-14-2,10-15 4,6-13-4,5-12 0,14-2 6,13-19 27,6-22-31,4-20 5,-9-4-7,-13-11 12,-10-6-26,-14-10 0,-12 3-23,-4 5 8,-37 27-36,-18 23 18,-11 29-21,-5 5-37</inkml:trace>
  <inkml:trace contextRef="#ctx0" brushRef="#br0" timeOffset="35">15523 8302 4,'-2'-9'14,"-3"4"-4,3-1-9,0 3 8,2-1 0,-4-2-4,2 2-5,0 2 2,0-2 6,0-1 4,0 0 1,-2 2-7,2-3 13,0 1-18,-3-1 7,0-4-6,0 1 1,-1 1-2,-4-3-1,0 3 0,2-1-7,-2 0 12,3 2-5,-1 2 0,3 3 3,4-4-1,-1 2-2,-2 0 0,0-2 0,2 1 7,-3-1-7,0-1 1,0-2 5,0 6 5,0-6-10,1 4-1,-1 0 15,3 0-15,0 1 10,-4 2 1,2-2-5,-4-2-2,4 5-4,-3-2 0,5 0-1,-3-1 9,2 0-10,-1 1 2,-4-6 0,2 1-3,-2-1 11,-1 1-6,1-4-2,2 8 8,-2-2-1,2 3-7,1-1 2,0 0-8,0-2 9,1 1-3,-1 0 0,-2-2 9,2 0-4,0 1-3,0 0 3,1 3 23,4 1-23,-4-4 8,4 6 3,0-2-9,0-2 7,0 3-6,0-9-8,-1 8 12,-1-7-4,-1 4-4,-1-3-3,1 2 14,0 0-12,1 1-3,0 0 3,2-2 14,0 7-17,0 0 9,0 0-9,0 0 7,0 0-21,0 0 12,7 17-21,6 29 13,12 18 10,4 17 3,4 20-3,2 16 8,-1 11-6,4 9-2,0 4 0,1-5-5,7 5 11,1-4-6,0-3 0,1 1 3,0-5-11,2-9 8,1-1 0,9-12-4,2-13 5,4-17-1,3-23 0,-3-21 3,3-12-10,-5-10 7,3-4 0,-5-4 1,-6 0 6,-6-4-7,-12 0 0,-14 0 8,-16 3-7,-5-3-1,-3 3 0,0-3-1,0 0-7,0 0 6,0 0-9,0 0-1,0 0 7,0 0-8,-3 0-25,-8 0-26,-6-3-81</inkml:trace>
  <inkml:trace contextRef="#ctx0" brushRef="#br0" timeOffset="36">15350 8021 70,'-4'-9'16,"-4"6"-12,6 3 11,0 0 0,-1-2-14,3 2 10,0 0-7,0 0-4,0 0 11,0 0-7,0 0 22,-2-3-15,-1 0 0,-2-1 11,1 0-19,-4-2 2,0-1-5,-2 0 9,-3 2-12,-3-3 3,2 1 0,0 0 8,4 4-3,3-4 5,4 5 16,3 2-11,0 0 20,0 0-29,0 0-5,0 0 2,0 0-3,3 0-2,9 0-6,9 26-1,7 11 9,13 12 0,9 6 1,7 6 12,15 4-11,12-2 3,11-1 10,7-5-11,-1-6 7,-9-7-11,-12-7 0,-8-4 0,-12-3 9,-16-7-9,-13-6 0,-14-10 6,-11-1-10,-6-3 4,0-3 0,0 0 2,0 0 3,0 0-6,0 0 1,0 0-18,0 0-11,2-6-97,6-14-37</inkml:trace>
  <inkml:trace contextRef="#ctx0" brushRef="#br0" timeOffset="37">16187 8249 158,'-7'-3'30,"2"3"-22,5 0 10,0 0-17,0 19 1,5 23 6,19 14 11,9 5 6,17-2-16,5-10 4,9-7 16,0-12-27,0-7 9,-5-16 0,-7-4-3,-9-3 1,-8 0-9,-10 0 2,-14 0 2,-6 0 2,-5 0-3,0 0-3,0 0-3,0 0 0,-12 14-10,-14 28 13,-12 16 3,-13 9 0,-5 2 3,4-5-6,4-9 10,15-8-21,12-11 11,7-9-16,8-10-32,5-10-132</inkml:trace>
  <inkml:trace contextRef="#ctx0" brushRef="#br0" timeOffset="38">14248 7594 20,'-6'-21'49,"3"7"-13,3 9-23,0-7 15,0 5-5,-1-1-15,-2-1 10,-2-2-15,-2 2 8,3-1 3,-6-4-13,0 2 20,-4-4-17,-3 2-2,1-1 9,-3 2-5,-2 6-3,-6-2-2,-3 2 7,-6 7-11,-4 0 3,1 0 0,2 12-1,2 12 7,4 5-7,0 3 1,7 8 0,5 0-10,5-3 9,6 7 1,6-12 0,2 4 6,0 0-6,0 0 0,12-3 0,6-2-2,7-1 10,3-4-8,8-2 0,2-1 6,2-6-9,-1 0 3,-5 0 0,-4-2-3,-7 2 5,-2 0-2,-4 2 0,-3-2-4,-2 2-5,-3 0 9,-1 2 0,-6 0-10,-2 2 6,0 0 4,0 1-3,0-2 3,0 3-5,-2-2 5,-8-1 0,-4-3-1,-1-2 4,-1-1-3,-3-4 4,-5 0 5,-7-7-6,-4-3-3,0-2 0,6 0 7,10 0-1,9 0 4,6 0 10,4-19-19,0-9 11,0-10-12,0-13 0,17-4-11,16-4 12,6 3-1,4 3 0,2 2 0,-4 2-4,-6 5 4,-2 0 0,-4 3-1,-7 5 6,-6 2-5,-3 4 0,-7 3 10,-1 3-16,0 2 6,0 2 0,-2 1-6,4 2-8,-6 4 0,4 1-28,-3 6-54,-2-1-18</inkml:trace>
  <inkml:trace contextRef="#ctx0" brushRef="#br0" timeOffset="39">12961 7970 165,'-4'0'99,"-4"0"-87,6 0 4,-3 0 2,5 0 17,0 0 9,0 0-33,0 0 9,0 0-17,9 0 12,5 0-13,21 0-2,16 0 0,11-2 12,1-1-10,-19 3-2,-24 0 0,-10 0-4,-10 0-3,0 0 1,0 0-28,0 0-9,5 0-68,5 0-6</inkml:trace>
  <inkml:trace contextRef="#ctx0" brushRef="#br0" timeOffset="40">13618 7495 297,'0'-7'20,"0"7"-17,0 0-3,0 2-2,0 40-13,0 24 15,0 24 9,0 7 25,0 5-28,0-9-3,0-13 6,-5-14-3,1-9-6,1-17 0,0-9 2,3-10-10,0-10 3,0-4-26,0-7-19,0 0-77</inkml:trace>
  <inkml:trace contextRef="#ctx0" brushRef="#br0" timeOffset="41">17222 8380 191,'0'-14'13,"0"4"-5,0 10-8,0 0 0,0 0-1,0 4 0,0 26-24,0 16 25,4 3 16,13-2-16,2-5 11,7-6-6,2-9-1,2-7 6,0-9-7,7-11 14,6 0-12,5 0-1,2-31 5,-5-2-4,-7-1-5,-9-2 0,-9 6 8,-5-1-2,-7 9-6,-5 8 1,-3 7 21,0 7-21,0 0 7,0 0-8,0 2-16,-6 39 3,-20 20 10,-17 22 3,-5 7 25,4-2-25,3-9 11,10-10-4,7-10 2,11-10-11,3-11 2,7-4-1,3-7-6,0-4-13,0-4-45,10-10-99</inkml:trace>
  <inkml:trace contextRef="#ctx0" brushRef="#br0" timeOffset="42">17850 8541 101,'-6'3'48,"2"-3"-32,3 0 10,1 0 14,0 0 21,0 0-40,0 0-15,1 0 35,19 0-29,9-12-3,6-8-9,6 4 4,-6 0-10,-4 7 6,-3 4 0,-2 2-4,-6 3 7,-7 0-6,-3 0 3,-3 20-22,-4 18 15,-3 15-7,0 10 14,-5 10 7,-26 1-1,-7 0 1,-7-6-2,1-9 1,10-9 1,3-13-7,12-9 0,9-7-1,6-16 5,4-5-4,0 0 0,0 0-13,12 0 13,11 0 0,10 0 13,14-9-2,6-4-11,-1-2-3,-5 2-15,-2-4-40,-6 1-22,-6 2-63</inkml:trace>
  <inkml:trace contextRef="#ctx0" brushRef="#br0" timeOffset="43">17929 8788 71,'-3'0'79,"3"0"-64,0 2-8,0-2 29,0 0-6,15 0-19,9 0 21,9 0-24,7 0 13,2 0-18,1 0 3,-8 0-12,2 0-15,-7 0-82,1 0-39</inkml:trace>
  <inkml:trace contextRef="#ctx0" brushRef="#br0" timeOffset="44">19236 8587 328,'2'17'45,"-2"-9"-45,3 7-51,-3 6 49,1 21 2,5 16 0,-2 15-7,-2 5 9,1-4-2,-3-4 1,0-4 9,0-10-11,-3-9 1,-3-11 0,-4-11-3,6-11 7,-1-9-4,5-5 7,0 0-1,0 0 8,0 0-2,0-15-4,0-29-8,-3-10 0,1-16 0,2-8 0,0-5-3,0-11-2,0 3 5,14-1 0,5 6-11,3 13 10,4 12 1,5 15-3,0 9 8,4 15-12,-4 15 7,-8 3 0,-3 4-8,-4 0 8,1 28-3,-3 14 0,-2 9-6,-7 10 8,-5 2 1,0-3 0,-19-5 16,-12-4-10,-10-7 8,1-8-2,2-4-6,10-16-3,9-5-3,11-9-11,8-2-2,0 0-60,0-9-39</inkml:trace>
  <inkml:trace contextRef="#ctx0" brushRef="#br0" timeOffset="45">19776 8343 201,'0'0'87,"0"0"-87,0 0 0,0 30-24,4 29 24,-4 13 25,0 5-11,0-1 10,0-9-20,0-9 6,0-8-2,-4-8 2,0-12-10,2-6 0,-1-7 0,1-6-9,2-7 9,0-2-8,0-2-8,0 0-69,5 0-28</inkml:trace>
  <inkml:trace contextRef="#ctx0" brushRef="#br0" timeOffset="46">20204 8607 196,'0'-9'33,"0"4"-4,0 5-6,0 0 21,0 0-29,-3 0-13,-16 4-4,-10 23-4,-7 9 6,-3 8-3,6 0 7,4 2-4,10-8 0,7 0 2,6-4-9,6-10 2,0-4-3,0-8 3,0-10-8,0-2 13,0 0 4,8 0 1,9 0 10,5-14-11,5-10-3,-2-8-2,-1-2 2,-3 0-2,-2-8-3,0 1-2,-4 1 4,-7 10 4,0 5-2,-8 13 17,0 7-16,0 5 12,0 0-11,0 0 7,0 0-18,0 0 4,0 8-18,0 23 13,0 8 10,0 5 11,0 3-8,0-2 5,0-6-14,5-6 6,5-5-15,0-11 6,3-4-79,-6-7-19</inkml:trace>
  <inkml:trace contextRef="#ctx0" brushRef="#br0" timeOffset="47">20344 8430 88,'5'-4'80,"-4"4"-80,7 0 0,4 6 0,1 25 13,4 10-13,-3 12 17,-2 5-11,-7-2-1,-2-3 15,-3-4-18,0-7 8,0-9 0,-3-11-5,-2-7 6,1-10-11,4-5 1,0 0 16,0 0-10,0 0 20,0 0 11,0-12-20,0-15-4,7-12-14,7-10 0,5 0-9,1-5 9,1 4 0,2 8 0,-1 8-3,0 10 2,-6 10 1,-5 8 0,-1 3 1,-7 3 2,-3 0 0,2 3-3,-1 28-30,7 11 30,4 10 0,-2 1 1,6 3-2,-2-7 0,-4-7-14,4-6-53,-4-9-43,-1-6-47</inkml:trace>
  <inkml:trace contextRef="#ctx0" brushRef="#br0" timeOffset="48">20859 8815 56,'24'-14'45,"2"-3"-29,2 1-12,3-4 19,-3-2-8,-2 0 1,-2-4-10,-1-4 18,-3-1-5,-6-1-2,-5-2 23,-5 4-36,-4 5 10,0 12 21,0 6-31,0 7 30,-4 0-34,-25 0-9,-8 24 1,-10 17 5,2 5 3,8 1 0,16-3 8,15-4-15,6-4 7,4 0 0,34-5 0,19-1 4,9-11-4,5-4 0,1-13-123</inkml:trace>
  <inkml:trace contextRef="#ctx0" brushRef="#br0" timeOffset="49">16570 9601 114,'0'0'144,"0"0"-144,0 0-17,0 0 14,26 0 3,14 14 5,10 6-4,4 0 8,-1-3-7,-8-5-2,-10-7 3,-8-5 7,-11 0-8,-14 0 2,0 0 5,-2 0 26,0 0-27,0 0 10,0 3-18,0 4-4,-12 14-5,-11 18-3,-11 13 12,-4 18 1,4 1 4,5-3-5,7-3 0,10-12-23,5-7-37,7-18-164</inkml:trace>
  <inkml:trace contextRef="#ctx0" brushRef="#br0" timeOffset="50">17058 9889 163,'-26'7'48,"14"-7"-48,12 0 13,3 0 19,49-15 1,5-10-23,14-8-10,0 6 0,-4 3 6,-11 7-6,-13 9 0,-12 6 0,-13 2-6,-12 0-1,-6 27-8,0 34 8,-3 22 7,-30 21 21,-15 14-11,-11-8-3,-3-6 12,6-6-18,5-11 9,16-13-2,14-16-6,11-9 7,10-17-9,0-7 0,17-6-7,14-2 14,12-10 4,11-3 6,7-4-15,2 0 5,-5-11-7,-3-11-6,-5-3-2,-10 3-66,-7-2-1,-8 4-51</inkml:trace>
  <inkml:trace contextRef="#ctx0" brushRef="#br0" timeOffset="51">17150 10348 182,'-2'0'25,"2"0"-11,0 0 2,0-3 2,21-6 16,26-4-22,23-11-9,20 4-6,13-4-28,-3 0-77</inkml:trace>
  <inkml:trace contextRef="#ctx0" brushRef="#br0" timeOffset="52">17855 10162 147,'26'-24'9,"7"0"-6,-8 11 21,-5 4 22,-1 4-17,1 5-23,-2 0-3,-3 0-3,-3 27-3,-6 18 3,-6 14 4,0 7-1,0 2 9,-20 0-6,-4-11 2,1-9-6,0-11 5,9-12-5,10-14-2,2-11 0,2 0 12,0 0-10,0-15 17,23-26-19,13-14-8,13-12 2,9-8 6,5 0-8,6-6 1,-2 6-18,-6 4 25,-13 11 0,-16 17 3,-12 15 8,-13 12-10,-7 14 9,0 2 10,0 0-20,-7 2 10,-21 27-6,-13 15 2,-4 12-1,4 0-5,10 1 0,17-13-2,12-8 2,2-4-3,12-7-1,23-1-11,13-12 14,7-3-34,7-6-53,-6-3-121</inkml:trace>
  <inkml:trace contextRef="#ctx0" brushRef="#br0" timeOffset="53">19167 10223 290,'0'0'14,"-3"0"-14,-1 27-23,-2 15 23,-4 16 3,2 18-2,1 1 3,2 3 5,-2 1-6,1-7 0,-2-7 5,-1-8 3,1-12-9,2-16 1,0-11 1,4-13 3,2-4-7,0-3 5,0 0-1,0 0 17,0-3-2,0-27 2,0-14-21,0-17-1,0-14 1,6-11 0,7-10-7,9 0 2,6-1-12,5 5 17,3 4-6,4 5 13,5 2-7,3 13 0,-1 12 1,0 17-7,-2 26 4,-2 8 2,-2 5-3,-8 13 6,-5 31-11,-11 17-3,-11 7 11,-6 1 0,0-1 6,-20-2-2,-19-5 18,-10-3-21,-6-11 19,3-11-20,9-10 3,12-13-5,15-5 2,7-8-7,6 0-16,3 0-40,0-27-120</inkml:trace>
  <inkml:trace contextRef="#ctx0" brushRef="#br0" timeOffset="54">20026 9849 132,'4'-7'122,"-4"4"-104,0 3-2,0 0 11,0 0-3,0 0-24,0 27-6,0 26-5,0 21 11,0 12 30,-4 5-21,-8-6-2,0-4 12,-3-8-15,5-10 1,0-7-5,2-8 6,3-13-8,3-9 2,2-16-8,0-7 8,0-3-52,0 0-24,10-5-33</inkml:trace>
  <inkml:trace contextRef="#ctx0" brushRef="#br0" timeOffset="55">20507 9993 144,'-2'0'130,"-23"0"-128,-12 5-4,-8 24 4,-7 23 10,-1 4-9,2 10-3,6-2 15,9-1-12,8-7 6,13-8-9,14-13-8,1-10 2,0-11 1,0-7 5,0-7 10,6 0-8,18-12 9,9-17-2,8-7-1,-2-4-16,-6-4 5,-4 1-3,-2-7-3,-3-3 7,-4 2 2,0 5-5,-7 12 14,-5 16-7,-3 6 4,-3 12-5,-2 0-2,0 0 1,0 0-11,0 8-4,0 31-2,0 14 17,0 10 12,0 1 6,0-8-9,0-5-4,0-10-5,8-5 0,-2-8-8,1-9 7,-2-5-31,-2-8-65,3-6-46</inkml:trace>
  <inkml:trace contextRef="#ctx0" brushRef="#br0" timeOffset="56">20654 9925 117,'2'0'98,"1"0"-98,4 19-6,6 23 6,-3 17 3,3 5 29,-3 3-28,-10-3 8,0-5 3,0-15-14,0-8 20,-5-9-21,0-17 7,2-3 1,1-4-1,2-3 7,0 0 5,0 0-7,0-15 24,0-16-28,7-13-8,7-8 0,8-9-5,1-3-2,6 6 2,-1 10 5,-6 12-11,-3 12 16,-2 12-5,-9 7 0,-2 5 11,-6 0-15,2 0 4,3 32-15,-1 13 7,8 8 14,0 3-6,0 0 1,1-4 6,-2-6-14,-1-3-8,-4-10-64,-2 3-44</inkml:trace>
  <inkml:trace contextRef="#ctx0" brushRef="#br0" timeOffset="57">21259 10145 99,'33'-36'2,"8"-3"3,-1-9 23,1 3-16,-8-2-6,-5 0 20,-9 6-22,-7 2 8,-9 8 8,-3 11-18,0 13 33,-5 7-29,-30 0-2,-14 17-8,-5 21 3,0 21 1,6 7 8,15 7-3,12 3 28,13-12-19,8-10 5,19-10 7,39-5-18,22-15 15,20-8-11,11-15-12,6-1-69,-15 0-244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283 97 285,'19'-42'4,"-10"7"-4,-9 15-5,0 20-8,0 0 10,0 6-12,0 43 9,0 28 6,0 28 4,-9 25 3,-4 21-3,4 11-4,-2 9 5,-1 7 3,-4 6-3,0 3-5,-1 0 0,5-9 1,2-5 3,4-5-4,6-3 0,0-1 5,-3 1-8,3 9 3,-8-3 0,5-18-2,-3-20 6,0-24-4,-1-19 0,4-13 3,-3-18-8,3-14 5,-4-6 0,4-10-3,-6 0 8,1-6-5,2 4 0,-3 1 5,2 7-2,-5 3-3,-1 8 0,-4 6 0,5 3 7,2-6-7,4-9 0,0-10 7,1-10-10,5-9 3,0 1 0,0-1-4,-3 7 11,3 14-7,0 11 6,0 6-1,0-3 5,0-8-10,3-12 0,5-9-4,-5-8 8,-3-5-4,0-4 0,0 0 2,3 0 6,-3 0-8,0 7 0,0 6-2,0 5 8,0 7-2,0 1-4,0-6 0,0-3-4,0-8 7,0-4-3,0-5 0,0 0 10,0 0-12,0 0 2,0 0 0,0 0 0,0 0 4,0 0-4,0 0 0,0 0 7,0 0-4,0 0-3,0 0 0,0 0 7,0 0-2,3-3-5,7-2 0,13-6 6,8-4-10,18-2 4,21-1 0,20-2-7,26-4 12,20-1-5,17-5 0,8-1 9,6-4-9,-6 4 0,-7 1 0,-15 4-4,-20 6 8,-26 3-4,-26 4 0,-29 10-3,-15-5-1,-19 8-1,-4-2-21,0-1 7,-13-2-4,-23-5-8,-18-1-65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16 92,'-3'-10'46,"3"7"-33,0 3 1,0 0 23,0-3-12,0 3 3,0 0-28,19 0-12,9 0 10,22 6 2,3 11 16,6-3-16,-4 2 7,-8-8-7,-5 0 3,-12 1-3,-12-5 3,-8-2 4,-7 1-7,-3-1 4,0 2 0,0-2-1,0 2-3,0 1-10,0 1 9,-6 4-16,-7 15 17,-12 16 7,-8 10-3,-4 13 17,-7-4-16,7-4-4,1-10 2,14-8 5,-1-10-8,10-5 0,0-8 3,10-8-9,3-4 6,0-3-4,0 0 1,0 0-25,0 0-6,0 0-56,0 0-43</inkml:trace>
  <inkml:trace contextRef="#ctx0" brushRef="#br0" timeOffset="1">-267 257 143,'-36'0'17,"8"0"0,5 0-12,13 0 29,7 0 6,3 0-20,0 0 7,0 0-24,0 0 4,0 0 18,0 0-19,0 0 19,0 0-17,0 0-5,0 0 13,0 0-11,7 0-5,2 0 0,2 0 7,-2 0-12,10 0 5,9 0 0,14 0 13,7 0-7,-1 0-3,-6 0-3,-6 0 6,-5 0-11,2 0 5,-2 0 0,5 0-8,-3 0 6,-2 0-4,-9 0 1,-8 0-28,-8 0 18,-6 0-23,0 0-19,0 0 7,0 0-37,0 0 6</inkml:trace>
  <inkml:trace contextRef="#ctx0" brushRef="#br0" timeOffset="2">935 133 99,'0'-8'72,"7"3"-41,-1 2-23,0-1-8,21-5 39,21-8-32,29-6 6,22-4-10,1 1 6,-17 6-5,-22 6-4,-16 2 0,-18 4-1,-12 1 6,-5 2-6,-10 5 1,0 0-18,0 0 4,0 0-67,0 0 2</inkml:trace>
  <inkml:trace contextRef="#ctx0" brushRef="#br0" timeOffset="3">1357-260 208,'6'-17'56,"-6"10"-40,0 7-4,0 0-6,0 0-6,0 0-3,0 41-5,0 29 1,0 35 7,-14 17 24,-5 7-20,4-11 14,-1-17-16,-1-13-2,8-21 14,6-8-6,-1-14-6,1-12-2,3-10 13,0-11-21,0-6 8,0-6-4,0 0-1,0 0-28,-3 0-38,3 0-43</inkml:trace>
  <inkml:trace contextRef="#ctx0" brushRef="#br0" timeOffset="4">1807 577 209,'-7'-13'19,"4"-5"-12,3 1-7,0 12 30,0-8-24,3 6 17,27-6-23,1 2 0,-1 4-5,-11 0 7,-10 7-2,-3 0 0,-3 0-20,2 17 16,1 21-5,-3 15 9,-3 3 13,0 5-12,0-3 8,-14-12-8,5-10 8,0-14-10,5-11 1,4-8 0,0-3 13,0 0-11,0 0 17,0-10 14,13-21-7,12-17-13,8-6-13,3-2 0,-2 4 0,-4 3 4,-1 6-4,-7 5 0,-3 9 7,-5 12-6,-8 4-1,-6 11 0,0 2-3,0 0 3,0 0-11,0 6 6,0 20-12,-9 11 17,-2 8 3,8-9-2,3-6-2,0-10 1,0-4 0,26 2-5,4-3-12,11 2-20,13-8-57,4-9-85</inkml:trace>
  <inkml:trace contextRef="#ctx0" brushRef="#br0" timeOffset="5">4851 34 153,'0'0'52,"0"0"-48,0-5 14,6 2-18,5-2 45,1 0-27,7-5-11,8-1-7,4-1 0,2 6 1,-5 3 4,5 3-5,-8 0 0,-2 6-18,-4 30 17,-2 20-11,-8 17 12,-9 11-2,0 5 8,-29-5-6,-10-13 0,4-12 5,-1-14-6,10-9 1,10-19 0,7-7 0,6-10 8,3 0-1,0 0 7,0-6-7,22-34 5,23-19-12,16-13 0,9-6-5,-1-1 12,-5 5-10,-6-5 3,-4 8 0,-5 5-1,-14 15 3,-9 19-2,-20 18 6,-3 12 0,-3 2-9,0 0 3,-3 16-6,-38 34-2,-12 16 15,0 5-7,11-3 0,23-19 0,16-14-6,3-6 5,0-3-3,3-5-3,22-5-2,8-1 9,4-5-2,9-10-22,5 0 0,1 0-38,-1 0-49</inkml:trace>
  <inkml:trace contextRef="#ctx0" brushRef="#br0" timeOffset="6">6111-772 130,'11'0'84,"-11"0"-84,0 0-12,0 9 8,-30 31 4,-1 11 26,-5 8-23,6-6 1,5-5-4,5-10 6,4 0-12,1-5 6,8 0-11,1 0 5,6-11-120</inkml:trace>
  <inkml:trace contextRef="#ctx0" brushRef="#br0" timeOffset="7">6156 275 198,'0'0'77,"8"0"-74,17 0 14,17-18-9,22-10-3,19-4-3,7 6-2,1 3-15,-5 5 10,-13 8-21,-11 7-65,-21 3-9</inkml:trace>
  <inkml:trace contextRef="#ctx0" brushRef="#br0" timeOffset="8">6372 473 188,'0'0'53,"0"0"-50,12 0 43,41 0-12,24-25-28,29-3-6,6 2-19,10 3-36,-16-7-121</inkml:trace>
  <inkml:trace contextRef="#ctx0" brushRef="#br0" timeOffset="9">7574-180 248,'6'-38'0,"11"0"8,5 8-8,14 15 8,-8 12-4,8 3-8,6 3 2,0 38-5,-4 14 7,-2 11-6,-13 16 6,-11 1 1,-9 4 4,-3-3 1,-3-4-5,-32-6-1,-11-11 0,-2-17 9,7-12-5,15-13-4,10-15 1,13-6 11,3 0-11,0 0 14,0-35-15,28-24-12,17-17 8,10-5 3,6-3 1,0 8-4,-6 7 6,-10 11-2,-3 12 0,-14 8 9,-5 12-11,-13 12 2,-7 8 0,-3 6 2,0 0-1,0 0-1,-10 12 0,-22 27 3,-9 17-2,-1 7-1,6-4 2,20-8-6,13-11 5,3-5-2,7-6 1,24-6-19,14-2 19,10-7-1,9 1-2,4-9 3,-4-4-64,-6-2-14,3 0-50</inkml:trace>
  <inkml:trace contextRef="#ctx0" brushRef="#br0" timeOffset="10">9066-424 254,'0'0'30,"0"0"-30,0 0-8,0 49-4,-20 25 12,-5 20 30,-8 6-12,5-5 0,12-5-17,-1-6 10,14-7-11,3-11 6,-3-10-15,3-10 9,0-13-9,0-5-10,0-10-52,0-6-36,0-12 7</inkml:trace>
  <inkml:trace contextRef="#ctx0" brushRef="#br0" timeOffset="11">8626 34 162,'-3'-5'69,"3"2"-62,0 3 6,0 0 48,0 0-45,0 0-7,25 0-9,20-3 0,22-4 9,17 0-8,-1-4 1,-2-2 2,-13 5 3,-11 0-8,1-1 1,-6 2-25,-4 4 3,-6 3-65,-6 0-43</inkml:trace>
  <inkml:trace contextRef="#ctx0" brushRef="#br0" timeOffset="12">9758 237 248,'0'2'5,"0"-2"22,22-5-27,29-36 12,16-7 9,11-13-19,2-2 7,-8-1-1,-8-2-1,-7-7-4,-5 1 12,-8-4-8,-5-8-4,-13-6-3,-7 3 10,-6-2-14,-7 11 6,-6 18-2,0 17 3,0 13 3,0 18 4,0 9-3,0 3-1,0 0-12,0 0-1,-9 39-15,-20 39 18,-10 36 4,-9 23 2,0 11-2,13-9 7,9-7-6,16-13-1,10-19 0,0-14-2,10-15-3,19-12 5,6-14 0,4-10-30,0-14-8,-2-16-34,6-5-34</inkml:trace>
  <inkml:trace contextRef="#ctx0" brushRef="#br0" timeOffset="13">9986-134 188,'0'-1'72,"0"-5"-71,0-4 16,39-6 21,17-4-35,19 0 1,9 4-4,-1 3-17,1 6 5,2-1-105</inkml:trace>
  <inkml:trace contextRef="#ctx0" brushRef="#br0" timeOffset="14">10551 107 225,'0'0'23,"0"-12"-23,23-5-6,12 0 6,7-1 12,6 8-6,-3 0-9,-7 8 3,-8 2 0,-15 0-7,-1 12 4,-4 22 0,-4 9 1,-6 15 0,0 6 0,0-1 2,-13-5 0,-10-11 11,4-12-6,7-15-5,4-9 0,2-9 7,6-2 1,0 0-1,0 0 4,17-26 24,14-14-34,8-14 2,6-4-6,1-6 7,-4 6-11,-8 0 3,2 9 4,-14 11-6,-5 15 6,-11 11 0,-6 9 0,0 3-5,0 0 4,0 0-21,-6 18 22,-20 16-1,-7 13 8,2-1-6,4-3 2,12-5 4,11-15-5,4-2-2,10-6 0,44-8 3,34-7 4,34 0 4,15 0-11,-11-7-95</inkml:trace>
  <inkml:trace contextRef="#ctx0" brushRef="#br0" timeOffset="15">0 2022 127,'-29'18'46,"3"-7"-36,0-8-10,17-3 5,6 3 42,3-3 3,0 0-41,0 0 6,0 0-2,0 0-5,0 0 11,6 0-15,3 0 0,14 0-4,15 0 7,20 0 0,23 0-7,3 0 1,2-3-4,-5-4 1,-7 0-17,-10-6-14,-13-2-39,-12 4-12,-17-3-26</inkml:trace>
  <inkml:trace contextRef="#ctx0" brushRef="#br0" timeOffset="16">341 1709 147,'-13'-8'16,"10"8"-16,3 0 5,0 0 15,0 0-16,0 0-4,3 0-2,22 22 2,11 20 0,9 4 9,7 2-4,-1 0-2,1-9-3,-4-11 0,-7-3 4,-2-13 2,-8-7-5,-8-5 9,-7 0-7,-10 0 13,-6 0-9,0 0-7,0 6 0,0 2-6,0 19-4,-18 12 9,-15 20 1,-11 11 24,-1 4-21,3-5-3,6-7 1,11-8 3,6-6-5,2-6 1,4-4-19,4-7 5,6-5-102</inkml:trace>
  <inkml:trace contextRef="#ctx0" brushRef="#br0" timeOffset="17">1229 2766 114,'-11'0'128,"11"0"-128,0-28 19,0-15-16,17-15 27,21-14-29,13-9 10,7-5-7,-7-3-4,-5 2 18,-12-4-11,-1 5-2,-10-1-5,-7 1 9,-7 2-9,-6 3 0,1 2 0,-4 6-2,0 10 9,0 6-7,0 14 1,0 5 7,0 15 5,0 6-12,0 6 1,0 4 7,0 4-3,0 3-6,0 0 0,0 0-14,0 3 14,0 35-33,0 25 33,-7 36 8,1 22-4,-7 12 9,4-3-10,9-14 0,0-12 3,0-20-4,19-18-2,20-15 0,9-10-1,13-11-9,13-17 10,2-9-44,5-4-3,-7 0-68,-23-25-54</inkml:trace>
  <inkml:trace contextRef="#ctx0" brushRef="#br0" timeOffset="18">1388 2159 222,'-3'0'60,"3"0"-52,0 0 5,0 0 3,20-8 3,38-5-19,22-8-16,23-5 3,3 6-51,-16 9-67</inkml:trace>
  <inkml:trace contextRef="#ctx0" brushRef="#br0" timeOffset="19">1627 1492 48,'0'-32'194,"0"27"-183,0 3-11,0 2 2,0 0 14,0 0 2,0 0-16,0 0-2,0 0 0,0 0 4,0 0 0,0 0-4,0 0 0,0 0 24,0 0-22,0 0 10,0 0-10,0 0 6,0 0-13,0 0 5,0 0 0,0 0-3,0 0 8,0 0-5,0 0 0,0 0 9,0 0-12,0 0 3,0 0 0,0 0 10,0 0-6,0 0-4,0-3 0,0 3 3,0 0-7,0 0 4,0 0 0,0 0-8,0-4 6,0 4-13,0 0-43,0 4-102</inkml:trace>
  <inkml:trace contextRef="#ctx0" brushRef="#br0" timeOffset="20">2231 2184 204,'0'0'0,"0"0"0,0 6-16,6 16 13,10 16 6,7 8 3,3 0-4,0-10-2,-1-11 7,0-10-3,-2-9 0,-1-6 7,-5 0-8,2-4 32,3-21-17,-5-10-11,2 4 19,-2-7-25,-1 6 10,-7 8-1,-3 11-9,-3 13 28,-3 0-29,0 0-6,0 8 6,-6 43-12,-25 33 12,-19 24 26,0 7-20,5-1 8,6-12-14,9 0 0,11 6-4,-3-1-10,10-4-67,-8-15-54</inkml:trace>
  <inkml:trace contextRef="#ctx0" brushRef="#br0" timeOffset="21">8150 1314 217,'-7'-24'17,"-2"0"-10,3 19 0,3 5 7,3 0-2,0 0-12,0 22-5,0 19 4,0 11 0,22 10 2,4-1 3,5-5-4,8-3 8,2-12-8,6-13 0,3-13 0,1-15-3,4 0 8,0-11-5,4-27 0,-12-8 5,-8-7-8,-11 8 3,-8 4 0,-7 9 13,-10 14-7,0 10 1,-3 8-1,0 0 4,0 0-17,-3 23 7,-25 35-2,-18 26 2,-8 14 0,-4-3 9,10-9-9,15-15 9,11-8-16,5-11 7,14-7-6,3-7 2,0-7-34,17-11-31,25-5-10</inkml:trace>
  <inkml:trace contextRef="#ctx0" brushRef="#br0" timeOffset="22">9166 1610 101,'-3'-7'45,"0"1"-16,3 6-22,0 0 45,0 0-3,0-4-27,6-4 1,19-5-20,17-9 0,10 2 3,2-1 2,-5 4-2,-7 3-6,-3 2 0,-2 4-2,2 0 4,-1-4-4,1 3 2,3 3-29,-6 1 15,-5 5-80,-9 0-48</inkml:trace>
  <inkml:trace contextRef="#ctx0" brushRef="#br0" timeOffset="23">9391 1189 195,'0'-8'56,"0"8"-32,0 0-22,0 0-1,0 8-2,0 40-12,0 25 13,-6 19 26,-10 10-14,-1-1-4,8-12 0,2-5-1,4-13-7,3-10 0,0-13 5,0-7-15,0-15 10,0-9-17,0-8-11,0-3-53,0-6-11</inkml:trace>
  <inkml:trace contextRef="#ctx0" brushRef="#br0" timeOffset="24">9973 2012 173,'32'-5'13,"19"-49"-13,4 4-5,6-9 5,4-4 7,-4 0-1,-8-9 10,0 2-14,-12-7 30,-5-2-11,-5 4-12,-8 2 12,-1 11-21,-2 9 3,-7 11 4,-7 7-4,-3 11 5,-3 7-5,0 9 1,0 8 15,0 0-13,0 0-5,0 0-1,0 8-5,0 20 5,-18 16-2,-9 16 4,5 16-4,2 8 2,12 5 0,8 0-1,0-10 4,0-10-3,6-11 0,10-13 0,6 1-10,-2-15 1,-4-6-28,3-4-23,-10-9-48,2-6-9</inkml:trace>
  <inkml:trace contextRef="#ctx0" brushRef="#br0" timeOffset="25">10365 1639 216,'0'-5'55,"0"-1"-42,0 1 45,0-1-19,10-8-24,25-4-15,14-2-26,7 5 24,13 2-29,-2 10-65,0-1-57</inkml:trace>
  <inkml:trace contextRef="#ctx0" brushRef="#br0" timeOffset="26">11011 1548 183,'0'0'11,"0"2"-11,-3 20-3,-3 11 3,3 8 7,-5 5 9,8-3-14,0-13 5,0-10-7,8-9 10,8-8-10,6-3 9,7 0 6,7-6-14,2-22 2,0-8-6,0 1 7,-8-2-4,-1 5 2,-13 15 5,-10 2 3,-3 15-6,-3 0 0,0 0-4,0 10-12,0 33 10,-15 26 2,-12 15 30,-4 12 11,-5 5-32,0 3-7,-1 13-2,-6 13-2,-2 7-5,-12-9-104</inkml:trace>
  <inkml:trace contextRef="#ctx0" brushRef="#br0" timeOffset="27">5221 1765 260,'-10'-18'38,"7"6"-38,3 12-27,0 5 11,0 36 9,0 17 7,22 4 5,11-10-5,-2-9 5,8-17-3,0-8-1,2-16 0,12-2 13,5-9-12,3-28 3,-4-10-5,-5-1 4,-16 1-11,-11 12 7,-13 15 0,-8 9 12,-4 11-10,0 0 6,0 0-8,0 19-13,-23 39 13,-22 23 0,-16 18 14,-6 0 3,8-8-11,18-10-4,15-12-2,13-6-2,7-14-4,3-9-4,3-12-57,0-10-38</inkml:trace>
  <inkml:trace contextRef="#ctx0" brushRef="#br0" timeOffset="28">6574 1600 313,'7'-12'24,"13"-8"-19,11-9-5,21-6 0,15 6-2,14 4 2,-1 13-24,-13 12-39,-14 0-35,-31 8-46</inkml:trace>
  <inkml:trace contextRef="#ctx0" brushRef="#br0" timeOffset="29">6270 981 254,'0'0'31,"-14"28"-27,-22 19-4,-8 13 0,-1 6 1,0 7-6,9 0 5,14-1-3,13-1-8,9-3-69,0-7-23</inkml:trace>
  <inkml:trace contextRef="#ctx0" brushRef="#br0" timeOffset="30">6626 1872 175,'0'5'37,"0"-5"-26,0 0 7,39 0 31,41-2-6,43-24-43,30-6 0,11-4-38,-22 2-165</inkml:trace>
  <inkml:trace contextRef="#ctx0" brushRef="#br0" timeOffset="31">553 4249 51,'-7'0'165,"-16"-3"-159,4 0 5,4-1 13,12 4 14,3 0 4,0-1-39,0 1-2,0-4 17,6 2-17,6 2 4,21-4-5,25-3 0,28-3 3,23-8-3,-3 0-22,-3 2-11,-18-5-35,-21 5-5,-16-2-12</inkml:trace>
  <inkml:trace contextRef="#ctx0" brushRef="#br0" timeOffset="32">954 3919 106,'-28'-12'51,"8"12"-48,10 0 2,7 0 25,3 0-15,0 0-15,0 0-8,8 0-6,17 0 7,6 3 14,15 8-3,-1 2 2,6-2 3,-6-2-4,-7-1-5,-8 0 0,-10 2-1,-8-2 5,-5 2-4,-7-3 0,3 13-16,-3 15 13,0 17-5,-10 19 8,-25 9 17,-7 4-11,-4-5 0,4-2-6,14-6-10,15-13-3,7-12-148</inkml:trace>
  <inkml:trace contextRef="#ctx0" brushRef="#br0" timeOffset="33">1755 4772 258,'-3'8'34,"3"-8"-23,-3 0-11,3 0 28,0 0-6,0 0 9,0 0-28,3-19 17,14-13-8,8-19-1,3-8-10,11-11-1,0-7 0,-3-10-4,-5-6 8,-4-6-4,-8-5 0,-4 6 10,-2 3-11,-7 8 1,2 14 0,-5 17-1,-3 5 5,0 18-4,0 12 0,0 9 10,0 10-14,0 2 4,0 0-6,0 0 1,0 0-10,0 0 12,0 17 2,0 29-13,-17 28 14,-5 25 0,0 7 3,11-4-3,11-5 3,0-14-3,17-9 0,15-10-3,3-11-2,4-13-5,2-8-19,4-7-3,1-6-44,-11-8-9,-9-3-10</inkml:trace>
  <inkml:trace contextRef="#ctx0" brushRef="#br0" timeOffset="34">1794 4444 235,'0'-7'73,"0"-4"-73,3-7 0,33-12 4,17-1-4,22-4 0,8 3-2,7 6-23,-2 6-31,-12 7-80</inkml:trace>
  <inkml:trace contextRef="#ctx0" brushRef="#br0" timeOffset="35">2462 4448 212,'0'-32'0,"27"-2"-9,21-6-5,13-1 14,0 3 13,0 13-10,-7 1-3,-5 10 0,-21 7 9,-14 4-11,-11 3 2,-3 0-17,0 31 7,0 32 10,-23 17 18,-15 16 4,-7 10-22,-7 1 19,10-5-15,11-13-2,11-23 5,17-18-7,3-16 0,0-11 0,3-11-7,17 0 7,8-10 6,14 0-1,19 0 2,10-25-7,2-6-28,-11 3-41,-18-2-77</inkml:trace>
  <inkml:trace contextRef="#ctx0" brushRef="#br0" timeOffset="36">2534 4683 292,'0'-5'2,"0"-8"3,28-5-7,14-4 4,22-4-4,16-4-3,17 4-29,6-6-68</inkml:trace>
  <inkml:trace contextRef="#ctx0" brushRef="#br0" timeOffset="37">7703 4096 205,'0'0'51,"0"-25"-51,44-8-35,31-7 35,25 1-11,12 5-9,7-1-95</inkml:trace>
  <inkml:trace contextRef="#ctx0" brushRef="#br0" timeOffset="38">7789 3645 317,'8'-16'0,"14"6"-34,9-6 22,19-1 5,11 6 7,9 8 0,0 3-37,-4 0-34,-22 0-19</inkml:trace>
  <inkml:trace contextRef="#ctx0" brushRef="#br0" timeOffset="39">8876 3282 124,'-32'-4'64,"23"-13"-54,9 10 1,0-2 22,3-6 7,32-5-39,13-2-1,16-4 0,8 3-3,-5 2 7,-9 7-4,-13 3 0,-17 7 3,-17 4-14,-8 0 0,-3 11-4,0 29 14,-9 25 1,-40 16 5,-13 8 1,-18 3-2,-4-4 2,4-9-5,10-15-1,17-8 0,25-19 9,19-16-13,9-13 4,0-5-8,0-3 4,26 0 8,24 0 6,25 0 10,14 0-14,5-4-4,-7-18-2,-13 6-14,-13-1 6,-7-1-38,-9 5-13,-9 3-30</inkml:trace>
  <inkml:trace contextRef="#ctx0" brushRef="#br0" timeOffset="40">8815 3575 216,'0'0'27,"0"0"-20,0 0 8,3 0 23,33 0-19,25-12-19,23-8-2,13-3-3,1 3-21,2-3-56,0-1-40</inkml:trace>
  <inkml:trace contextRef="#ctx0" brushRef="#br0" timeOffset="41">9864 3457 179,'0'-8'52,"0"5"-38,0-1 1,6-5 9,41-8 7,31-3-31,25-3-4,10-1 1,-7 7-17,-16 9-54,-16-2-64</inkml:trace>
  <inkml:trace contextRef="#ctx0" brushRef="#br0" timeOffset="42">10067 3038 209,'0'-7'61,"0"7"-36,0 0-23,0 0 35,0 0-34,0 0-3,0 24-5,0 15-5,0 19 10,3 13 15,0 3-14,0-1 7,0-1-8,-1-2 0,-2-7-1,0-3-7,5-8 2,-5-8-30,0-11-38,0-6-11</inkml:trace>
  <inkml:trace contextRef="#ctx0" brushRef="#br0" timeOffset="43">10790 3537 37,'34'-40'5,"-4"-10"13,4 1 9,-4-5 7,-2-4 13,2 0-16,-7 0-23,-4-6 26,-4 3-18,-5 5-1,-7 3 14,0 5-27,-3 10 19,0 5-6,0 10-15,0 8 26,0 9-21,0 6 4,0 0-9,0 0 2,0 0-7,0 0-1,-9 31-15,-4 25 14,-3 20 11,-4 15-4,5 8 0,5 3 14,10-3-15,0-4 1,0-15 0,0-14-12,13-13 6,7-15-2,5-6-9,0-12-75,8-13 21,-1-7-63</inkml:trace>
  <inkml:trace contextRef="#ctx0" brushRef="#br0" timeOffset="44">10799 3268 222,'0'-14'46,"6"-10"-43,46 2-3,15-8-2,20 4-3,7 3 5,8 5-41,-2 1-76</inkml:trace>
  <inkml:trace contextRef="#ctx0" brushRef="#br0" timeOffset="45">11163 3815 156,'0'0'66,"0"0"-47,0 0-15,15 0 57,46-24-19,49-3-30,32-6-12,17 0-3,5 8-8,-5-9-74</inkml:trace>
  <inkml:trace contextRef="#ctx0" brushRef="#br0" timeOffset="46">11246 3581 250,'0'0'0,"0"-30"-25,26-19 25,29 9-1,12 2 4,10 7 1,0 8-4,-6 5 0,-13 10 0,-20 4 2,-19 4-10,-12 0 7,-7 9-22,0 33 13,-10 16 10,-32 23 12,-16 3 2,-6 7-10,-3-5 8,3-4-5,16-4-7,12-14 17,14-15-16,14-17 6,8-19-7,0-6 6,0 1-6,14-5 1,25 0 5,25-3 20,16 0-24,10-21 2,4-10-4,-8-4-39,-16 4-28,-9-1-93</inkml:trace>
  <inkml:trace contextRef="#ctx0" brushRef="#br0" timeOffset="47">5569 3848 188,'0'0'35,"0"0"-25,0 0-10,0 0 27,38 0-19,23-16-8,19-1-4,11-7-10,8 4-22,4-2-84</inkml:trace>
  <inkml:trace contextRef="#ctx0" brushRef="#br0" timeOffset="48">5619 3530 10,'0'-4'23,"0"4"-6,0 0 4,0 0-11,0 0 16,0 0-8,0-3 1,0 3 27,0-3-25,0-9 15,20-5 5,21-10-38,18-8 9,11-3-12,-5 2 0,2 1 6,-16 12 1,-2 5-7,-14 5 0,-16 8 3,-9 5-12,-10 0 7,0 0-22,0 18 17,-10 37 7,-29 27 5,-17 14 3,-13 6-1,-4 2-6,1-10-1,11-2 0,7-8-1,10-12 6,11-20-5,19-10 0,12-21-1,2-3-8,0-5 4,2-5 3,28-6 0,12-2 4,16 0 12,12-2-11,14-27 0,-1-1-6,-2-1-8,-4-1-37,-6 0-5,-10 7-30</inkml:trace>
  <inkml:trace contextRef="#ctx0" brushRef="#br0" timeOffset="49">6871 2705 143,'6'-23'30,"-6"8"-26,0 15-4,0 0 6,0 12-6,-9 25 0,-21 18 2,-5 6 8,0-5-10,2-8 1,10-13 14,12-10-14,3-7 8,5-10-9,3-5 8,0-3-8,0 0 0,0 0-4,0 2 3,0 9-21,0-1 6,0 2-29,0 1-48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4487 9061 231,'0'-46'0,"14"-13"-3,66 17-27,-2-4 30,-5 5 9,-5 13-4,-8 8-8,-17 15 3,-17 5 0,-14 0-1,-12 36-23,0 24 24,-26 21 11,-29 19-4,-9 2 14,-3 1-20,6-14 8,16-11-4,17-11 1,14-14 5,14-8-11,0-13 3,0-10-6,26-7 2,6-7 1,13-5 13,13-3-13,6 0 1,1-8-1,-10-15-15,-10 0-34,-20 1-19,-6 9-16</inkml:trace>
  <inkml:trace contextRef="#ctx0" brushRef="#br0" timeOffset="1">4446 9327 190,'0'-12'52,"7"-1"-52,41-8-18,19-4 18,24-2 0,7 1 0,10 0-7,-5 6-58,-8-6-49</inkml:trace>
  <inkml:trace contextRef="#ctx0" brushRef="#br0" timeOffset="2">5478 8639 221,'0'0'64,"0"10"-64,-6 36-3,-20 20-1,-7 23 4,8 7 0,6-7-17,10-7-99</inkml:trace>
  <inkml:trace contextRef="#ctx0" brushRef="#br0" timeOffset="3">2695 5805 7,'3'0'59,"-3"0"-59,0 0 9,0 0-1,0 0 10,0 0-7,0 0 15,0 0-23,0 0 5,0 0 8,0 0-15,0 0 16,0 0-16,0 0-1,0 0 18,0 0-18,0 0 14,0 0-1,0 0-11,0 0 15,0 0-11,0 0 1,0 0 12,0 0-17,0 0 15,0 0-7,0 0-8,0 0 13,0 0-15,0 0 2,0 0 15,0 0-16,0 0 12,0 0-3,0 0-8,0 0 11,0 0-12,0 0-1,0 0 6,0 0 2,0 0-8,0 0 0,0 0 8,0 0-12,0 0 4,0 0 0,0 0-3,0 0 7,0 0-4,0 0 0,0 0 5,0 0-9,0 0 4,0 0 0,0 0-5,0 0 1,9 0 4,32-3 1,43-6 6,38-6 8,36-3-15,6 7 0,-13 1 2,-12 0 7,-14 5-8,-19-1-1,-20 3 6,-22 3-8,-22 0 2,-25-4 0,-11 4 0,-6 0 1,0 0-8,0 0 4,0 0-34,-20 0 5,-14 18-43,-21 8-47</inkml:trace>
  <inkml:trace contextRef="#ctx0" brushRef="#br0" timeOffset="4">4523 6106 177,'0'-18'50,"0"10"-48,0 5 22,0 3 15,0 0-20,0 0-19,0 23-16,-19 35 16,-13 22-3,-14 25 9,-2 2-12,-2 0 5,3-6-61,6-15-49</inkml:trace>
  <inkml:trace contextRef="#ctx0" brushRef="#br0" timeOffset="5">3449 6968 171,'0'-4'71,"-3"-10"-69,0 0 7,3-1 14,6-9-17,24 4 13,12-3-14,6 6-3,-1 8 1,-2 7 6,1 2-14,-4 0 5,-8 33-11,-4 23 8,-7 17-4,-17 14 7,-6 4 5,0-7 2,-23-8-1,-5-15-6,-2-15 0,-1-13 1,4-8 5,15-11-6,4-11 3,8-3 6,0 0-2,0 0-7,14-29 0,28-20-6,16-14 9,6-5-3,0 2 0,-6 6 9,-3 2-15,-10 5 6,-6 5 0,-8 7-3,-14 11 12,-11 13-9,-6 12 4,0 2 5,0 3-11,0 0 2,-12 7-6,-27 29 1,-10 12 6,1 5-1,12-4 0,21-5-1,11-12-4,4-4 0,0 0 3,10-6-3,13-2-9,15-6 14,13-2 0,18-12-21,14 0-47,1 0-86</inkml:trace>
  <inkml:trace contextRef="#ctx0" brushRef="#br0" timeOffset="6">5202 7446 281,'0'0'71,"0"0"-71,0 5-17,-20 41 12,-21 14 5,-15 17 16,6 3-16,8-11 0,12-8-2,12-7-1,5-1 0,10-7-10,-5-6-113</inkml:trace>
  <inkml:trace contextRef="#ctx0" brushRef="#br0" timeOffset="7">3925 8150 331,'-9'-24'15,"2"19"-15,7 5-19,0 0 10,0 5 3,7 28-2,27 5-5,8-5 20,7-5-7,5-15 5,-2-8 0,3-5 3,10 0-7,5-36-1,4-7 0,-4-8-5,-14 6 5,-18 7 0,-18 12 7,-11 13-2,-9 9-4,0 4-1,0 0 0,0 0-3,-23 22 3,-29 37 0,-18 19 2,-8 19 4,5 5-6,18 2 0,16-3 0,14-10-5,12-14 4,13-18-5,0-19-42,0-17-27,22-20-72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96 113,'-25'12'27,"1"-6"-27,12-6 0,6 0 11,6 0 11,0 0-4,0 0 9,0 0-22,6 0 9,22 0-3,24 0-5,29 0 14,31 0-20,16 0 9,17-3-7,-1-5 8,-2-7-3,-6 0-7,-8-3 0,-3 1 2,-5 3 4,-14-1-6,-20 6 0,-19 8 5,-21 1-14,-17 0 9,-13 0-1,-10 0-6,0 0-6,-1 18 11,1 15 1,2 25 2,0 21-1,-2 23 1,-6 27 0,0 21 6,0 17 0,-6 19-5,-10 12-2,-1 15 11,-2 15-13,-1 1 2,-2-1 0,3-2-4,7-12 10,-2-9-6,8-3 0,6-14 11,0-13-17,0-11 6,0-14 0,23-5-4,-1-10 10,-6-7-6,-1-9 0,-4-15 9,-2-26-12,-2-20 3,-4-27 0,0-16-8,-3-10 17,3-2-9,-3-3 15,0 3-12,0-3 21,0 0-13,0 0-10,0 0 2,0 7-3,0-5 0,0 1 0,0 5-8,0-1 2,0 1 6,3 9 0,0 4-2,2 7 7,1 7-5,-1 6 0,1-5 6,5-1-8,-5-4 2,-3-6 0,1-8-6,-4-3 5,0 3 1,0-4 0,0 2 7,0 4-8,0 1 1,0 1 0,0 0-3,0-7 10,0-2-7,3-4 0,-3 4 4,3-4-10,-3 7 6,0-1 0,0-3-1,0 4 6,0-10-5,0 3 0,0-6 7,0-2-2,0 0-2,0 0 5,0 0 17,0 0-25,0 0 8,0 0 5,0 0-10,0 0 7,0 0-10,0 0 0,0 0-3,0 0 7,-10 6-4,-54 11 0,-48 7 4,-36 1 2,-7-5-6,16-5 0,41-7 0,29-3-8,25-2 7,12 1-26,5-1-59,8-3-41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2090-1805 86,'-42'0'4,"10"0"5,15-3 1,11 1 19,6 2 38,0 0-43,0 0-13,0 0 27,0-8-12,45-2 5,46-7 1,54-9-32,42-4 21,19 2-12,-17-1-3,-24 6 17,-31-1-20,-28 6 6,-25 5-9,-23 1 8,-22 8-16,-20 4 2,-16 0-26,0 0-36,-19 29-72,-53 6 86</inkml:trace>
  <inkml:trace contextRef="#ctx0" brushRef="#br0" timeOffset="1">3452-1429 169,'0'-3'45,"0"-2"-16,0-5-28,0 10 20,0 0 5,0 0 6,3 0-17,6 0-13,-1 0 13,1 0-15,10 0 0,10 15-2,6 8 12,7 12-14,-6 17 4,-11 11-11,-11 16 2,-14 9 4,0 9 5,-27-5-1,-10-5 10,-10-12-6,3-11-3,5-15 0,10-20-5,13-12 6,10-8-1,6-9 6,0 0 1,0 0 6,3-5-13,25-39 0,22-24-4,14-12-15,9-1 19,2 3 0,-1 3 11,0 5-16,-7 7 5,-6 2 0,-12 6 2,-14 10 9,-16 10-11,-9 15 1,-10 10 10,0 5-11,0 5 0,0 0 0,0 0-6,0 0 7,0 0-1,0 0 0,-10 20-25,-27 26 24,-22 14 1,-15 13 0,7-3 2,11-7 4,25-7-6,9-13 0,11-9 2,5-10-12,6-8 8,0-4-3,6-1-4,30 2 15,15-6-6,13 3 0,14-5-49,2-5-59</inkml:trace>
  <inkml:trace contextRef="#ctx0" brushRef="#br0" timeOffset="2">3533-119 270,'-13'-13'14,"7"13"-11,6 0-6,0 0-1,0 0 2,0 7-11,0 28-17,0 14 30,9 15 10,10-3-7,6-5 7,1-10-4,7-13-6,5-10 7,7-11 0,13-12 9,4 0-8,2 0-6,0-23 17,-12-5-17,-14-2 8,-8-3 9,-11 12-19,-7-6 18,1 8-18,-7 2 4,-6 12 5,0 5-7,0 0-4,0 0-5,0 3-23,-25 52 26,-20 29-3,-29 30 7,-10 16 20,0-12-14,14-12-6,15-7 0,13-10 9,11-10-14,7-9 5,9-6-7,7-8 2,5-1-47,3-11-40</inkml:trace>
  <inkml:trace contextRef="#ctx0" brushRef="#br0" timeOffset="3">3494 1608 79,'-19'5'90,"16"-5"-56,3 0-29,0 3 24,0 1 47,0-4-56,0 0 6,0 0 1,18 0-24,18 0 7,22-21-10,16-11 0,3 4 1,-9 8 9,-11 5-12,-15 5 2,-12 10 0,-18 0-11,-8 0-2,-4 25-11,0 23 14,0 25 10,-46 16-1,-21 13 1,-20 2 0,3-8 0,4-7 6,16-14-6,16-5 0,12-14 10,19-10-12,9-8 2,8-14 0,0-9-11,0-4 5,0-8 6,22 0 0,9 0 9,14-3 9,10 0-16,7-9 3,-1-13-6,3 1 1,-3 1-3,-5 5-13,-6 0-41,-5 3-3,-6 4-57,-6 0-9</inkml:trace>
  <inkml:trace contextRef="#ctx0" brushRef="#br0" timeOffset="4">3478 2049 56,'0'0'109,"0"0"-84,19-5-13,29-15 2,27-10-14,28 5-4,22-7 1,17 5-34,-2 2-39</inkml:trace>
  <inkml:trace contextRef="#ctx0" brushRef="#br0" timeOffset="5">65 341 295,'-39'-15'15,"17"4"-9,16 4 6,6 6 4,0 1 32,0 0-31,0 0 21,0 0-23,3-4-4,12-2 8,21-8-16,38-12 1,32-12-4,33-6 12,12 4-15,-12 12 3,-8-2-1,-14 7-6,-11 4-10,-17 2-13,-17 7-15,-24 5-33,-26 2 6,-16 3-36,-6 0-20</inkml:trace>
  <inkml:trace contextRef="#ctx0" brushRef="#br0" timeOffset="6">661-251 184,'0'-10'44,"0"7"0,0 3-36,0 0 39,0 0-29,0 0-6,0 0-12,0 10-15,0 18 15,0 18 0,-5 20 25,-1 18 11,3 12-32,-3 13 7,-1 8 0,1 0-3,-3-8-6,-1-12-2,4-3-7,-2-8 2,8 0-30,0 1-25,0-8-35,0-26-78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45 118 105,'-27'5'50,"12"-5"-39,7 0-4,8 0 21,0 0 4,0 0-14,0 0 11,0 0-29,0 0 21,0 0-3,14 0-11,30-9-3,28-8-4,34-7 0,22 6-3,14 5 8,3 1-5,-1 1 0,-7-2 1,-14 8-6,-20 3 5,-23 2 0,-31 0-5,-20 0 8,-20 0-3,-5 0 0,-4 0 5,0 0-14,0 5 4,0 30-15,0 26 17,0 41 1,0 27 2,0 31 0,0 19 12,0 15-12,0 17 0,0 5 0,0 10-1,9 2 8,5 4-7,-6 2 0,-5 9 6,-3-7-10,0-13 4,0-20 0,0-22-8,0-24 12,0-12-4,0-17 0,0-17 5,0-20-7,0-19 2,-3-17 0,0-21-8,3-10 14,0-10-6,0-4 0,0-5 3,0-3-12,0 2 9,0-4 0,0 0-5,0 2 12,0-2-7,0 0 0,0 4 7,0-4-16,0 0 9,0 1 0,0-1-4,0 4 9,0-1-5,0 7 0,0 1 2,0 6-6,0 11 4,0 5 0,0 0-1,6 8 5,2-3-4,-2-5 0,-3-5 3,3-5-8,-2-5 6,-1-7-1,-3-6 0,0-1 7,0-4-8,0 0 1,0 2 0,3 8-2,-3 6 6,6 6-4,-3 0 0,2-2 10,-2-6-16,0-3 6,0-4 0,-3-7 0,0 0 9,0 0-8,0 0 11,0 0-9,0 0 19,0 0-12,0 0 1,0 0 21,0 0-31,0 0 11,0 0-12,-14 3 9,-50 17-11,-48 9 2,-52 6 0,-25-3 0,8-11 4,26-4-4,30-9 0,22 5-44,20 5-29,9-5-98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5466 5634 120,'-20'0'37,"1"0"-29,2 0-3,9 0 15,3 0 17,5 0-23,0 0-10,0 0 5,0 0-8,0 0 0,0 0 1,24 0 0,24 0 8,32 0-8,26 0 14,16-9-16,10-3 7,6-4-5,4-2 4,-8 0-3,-4 1-3,-12-1 0,-15 1-3,-15 1 4,-12-2-1,-21 3 0,-16 4 2,-17 2-4,-16 6 2,-3 1 0,-3-2-2,0 4-3,0 0 0,0 0 5,0 0-3,0 0-5,0 0-1,0 0 5,0 0 0,0 0 5,0 21-2,0 10 1,0 11 0,0 12 5,0 16-2,0 10-3,0 19 2,0 18 8,-3 23-7,-3 16-3,0 15 0,2-3 1,4 0 3,0-6-4,0 0 0,0 2 6,0-5-9,0-9 3,0-2 0,0-9-3,0-9 9,0-6-6,0-13 0,0-7 4,0-7-11,0-1 7,0-3 0,0 0-4,0-2 10,0 3-6,0-5 0,0-5 2,0-5-7,0-6 5,0-6 0,-6-9-7,3-11 9,0-6-2,0-10 0,-2-10 8,2-4-13,0-6 5,0 1 0,0 0-5,0-4 9,0 3-4,-1-1 0,4-5 8,-3-3-15,3 1 7,0-3 0,0 0 3,0 0 4,-3 0-3,3 0-4,0 0 7,0 7-15,0-2 8,0 11-1,0-2-8,0 7 12,0-8-3,0-1 0,0-6 3,0-4-9,0-2 6,0 0 0,0 0 2,0 0 5,0 0-7,0 0 0,0 0 7,0 0-15,0 0 8,0 0-2,0 0-7,0 0 18,0 0-8,0 0 3,0 0 0,0 0 10,0 0-13,-3 0 5,0 0 16,-5 0-20,-6 3 10,-25 12-12,-22 8 5,-30 5-2,-21 7-3,-16 3 0,-11 0 1,0 1 8,14-1-8,13-3 6,31-7-4,26-12 12,30-5-13,16-7 1,5-4-3,4 0 4,0 0-12,0 0 8,0 0-18,0 0 15,7 0-27,5-6-5,7-9-2,8 1-53,4-15-48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75 198,'0'17'40,"0"-13"-40,-9-4-14,9 6 14,0-5 3,0 3 18,0 2-8,0-3-7,0-1 18,0-2-24,0 0 8,0 0-3,0 3 3,0-3-8,0 3 0,0-3 0,0 0-2,3 0 2,22 0 0,20 0 0,19 0 1,19 0-2,17 0 1,17 0 0,14 0 0,19-3 3,11-2-7,14 2 4,4 3 0,15-6-8,12 2-1,11-1 7,19-3 1,12-4-3,8-9 1,17 8 3,10-5 0,-7 11-4,11 2 10,-1 3-10,3 2 4,14 0-3,6 0-3,5 0 5,12 7 1,2 6 0,-2 2 1,7 3-5,-18-2 1,-14 1 1,-7 3-4,-21 0 6,-14 4 0,-7 0 0,-18-3 4,-12 0-10,-13 3 8,-16-1-2,-13-3 1,-7-3 6,-28-3-7,-20 1 0,-22-2 0,-20-6 12,-24-1-11,-21-3 9,-24 2 6,-14-5-14,0 4 20,0-4-1,0 0 2,0 0 2,0 0-20,0 0 17,0 0-16,0 0-3,0 0 12,0 0-9,0 0-3,0 0-3,0 0-19,0 0-10,-3 0-59,-8 0-102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9712 4989 1,'-15'-9'6,"7"3"12,5 0 21,3 5-28,0-6 15,-3 7-10,3 0-15,0 0 14,0 0-15,0 0 8,0 0 22,0 0-16,0 0 10,0 0-5,0 0-6,0 0 16,0 0-22,11 0 3,30 0 1,24-6-8,38 0 8,31-2-3,33-2-5,22-3 9,11-5-7,-11 2-4,-25-8 3,-28 4 5,-43 5 0,-29 1-9,-28 4 0,-23 8 16,-13 2-15,0 0 12,0 0-12,0 0 1,0 0-4,-7 0-5,-2 0-10,-17 9-15,-13 19-57,-16 1-43</inkml:trace>
  <inkml:trace contextRef="#ctx0" brushRef="#br0" timeOffset="1">10927 6088 139,'-6'8'10,"6"-8"1,0 0-2,0 0 78,0-8-20,20-24-56,18-23 0,10-1-10,0-10 1,7 2 21,-10 2-18,-1-5 6,-5 1-7,-12 1 6,-8 5-8,-10 11-2,-6 3 0,-3 8 1,0 9 7,0 9-8,0 9 0,0 7 8,0 4-6,0 0-2,0 0-18,0 0 16,-3 33-27,-19 15 29,-14 25-4,-6 11 12,11 3-8,12-6 0,8-8 0,11-7-2,0-10 2,0-3 0,17-7 0,11-5 3,8 0-5,0-13 2,5-4-13,1-6 11,0-14-42,3-4-8,-10 0-30,-3 0-65</inkml:trace>
  <inkml:trace contextRef="#ctx0" brushRef="#br0" timeOffset="2">11072 5920 71,'0'-8'87,"0"5"-43,0-3-15,0 0 0,0-2 31,0-7-36,13-2-22,23-4-4,12 0-9,16 4-9,7 9-15,5 2-77</inkml:trace>
  <inkml:trace contextRef="#ctx0" brushRef="#br0" timeOffset="3">8574 7623 233,'0'0'87,"19"0"-81,56-10 3,31-23-7,32-8 0,7 10-2,-3 2-48,-25 1-168</inkml:trace>
  <inkml:trace contextRef="#ctx0" brushRef="#br0" timeOffset="4">8696 6961 341,'7'-11'0,"-1"11"-21,11 0-9,5 0 30,20 0 9,16 0-9,12 0 0,-3 0-8,-11 0-9,-18 8-34,-12 12-48</inkml:trace>
  <inkml:trace contextRef="#ctx0" brushRef="#br0" timeOffset="5">11731 6238 235,'0'-28'21,"0"-3"-21,7-2-13,22-5 8,13 0 10,5 10 0,2 4-5,-4 10 5,-3 3-11,-11 11 6,-11 0-4,-4 0-5,-5 18 2,-6 20-2,-5 25 8,0 9 2,0 6-1,0-4 0,-13-3 2,-2-10 1,5-18 1,4-12-4,3-14 0,3-13 6,0-4-6,0 0 1,0 0-1,0-4 31,28-31-11,17-16-10,13-13-10,-3-5 4,-10-8-9,0 0 5,-13 4-3,-6 9-6,-7 13 9,-13 16 0,-6 17-1,0 11 10,0 7-8,0 0-1,0 0-16,-22 32 9,-14 22 7,-9 7 2,9 0 0,14-15 6,10-14-14,12-11 6,0-4-9,0-3 9,42-2-5,25-4-2,33-4 2,12-4-200</inkml:trace>
  <inkml:trace contextRef="#ctx0" brushRef="#br0" timeOffset="6">11197 7760 185,'0'0'48,"0"-4"-32,0-27 2,30-10-9,15-10 3,13-10 6,6-3-15,-3-3 15,-10 1-8,-9 7-2,-10-4 10,-9 5-14,-7 2-4,-13 3 0,-3 1 6,0 9-6,0 8 0,0 11 2,0 13 11,0 11-13,0 0 11,-3 0-11,0 0-13,-10 4 12,-10 29-19,-9 23 20,-3 10-2,2 3 8,14 1-6,7 0 0,12-10 1,0-5-10,0-6 9,0-11 0,18-4-9,9-5 1,-2-3 6,1-5-1,-4-4-23,0-8 7,-2-2-44,-7 0-27,1-7-25</inkml:trace>
  <inkml:trace contextRef="#ctx0" brushRef="#br1" timeOffset="7">12078 7184 124,'-3'0'0,"0"10"-11,1 21 11,2 9 12,0 0 10,0 0-6,14-7-14,19-12 14,0-7-5,1-6-2,2-8 15,3 0-9,0-3 9,-1-22-5,-3-6-18,-5 0 18,-8-1-9,-6 11-3,-10 3 15,-6 6-18,0 12 18,0 0-22,0 0 1,0 2-9,-16 39-6,-23 20 14,-12 15 5,-10 8-2,6 0 1,10 2-4,10-2 2,6 11-10,4 0-7,6 2-95,7-65-31</inkml:trace>
  <inkml:trace contextRef="#ctx0" brushRef="#br0" timeOffset="8">11352 7451 201,'0'-6'27,"0"-6"3,23-11-24,27-4 0,28 1-12,16-2 4,1 4-18,-1 4-8,-16 3-91</inkml:trace>
  <inkml:trace contextRef="#ctx0" brushRef="#br0" timeOffset="9">11300 8992 222,'13'-15'35,"-7"1"-32,-6-3 4,8 17 7,-5 0 16,0 0 6,3 0-28,-3-7 0,7-7 12,10-10-19,-1-12 8,9-12-9,2-8 3,-5-5-2,1-8-1,-4-7 0,-2 2-5,-7 1 10,-4 7-5,-6 7 0,-3 6 5,0 11-5,0 8 0,0 10 0,0 7 8,0 12 0,0 1-7,0 4-1,0 0 3,0 0-12,0 0 0,0 29-11,0 23 17,-15 22 6,-1 16 7,-1 5-2,4 2-2,10-17-1,0-13-5,3-17-1,3-19 0,27-4-26,14-13 20,1-8-25,10-6-29,-7 0-6,-9-6-60</inkml:trace>
  <inkml:trace contextRef="#ctx0" brushRef="#br0" timeOffset="10">11227 8566 77,'-8'-1'22,"5"-3"11,3 4 1,0-3 25,0 0 7,0 0-42,11-8 15,25-7-36,17-6 0,14-1-3,11 5 3,3-1-6,2 7-5,4 8-61,-4-2-49</inkml:trace>
  <inkml:trace contextRef="#ctx0" brushRef="#br0" timeOffset="11">12028 8806 212,'-8'0'12,"8"-7"1,8-8-13,26-3 3,21-5 6,12 8-8,8 2-1,-8 3 0,-12 10 8,-20 0-12,-12 0 4,-14 28-16,-9 23 16,0 12-1,-16 9 1,-26 7 17,-12-4-16,-1-11 16,8-7-13,5-14 1,18-17 16,12-11-18,12-9-3,0-6 0,0 3-23,22-1 23,17-2 6,15 0-4,7 0-4,8 0-21,-8-15-22,-11-2-41,-2 1-48</inkml:trace>
  <inkml:trace contextRef="#ctx0" brushRef="#br0" timeOffset="12">12168 9040 132,'-6'0'53,"6"0"-28,0 0-10,0 0 13,0 0 16,6 0-42,30-2 7,31-10-4,33-5-3,35-7-1,16-1-1,4-1-45,-15-3-103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666 64 303,'7'-22'7,"-7"-2"-7,0 3 9,-13 13-4,8 8 41,1 0-33,-4 0-10,-14 0-6,-16 10 3,-15 18 0,-7 9 0,-3 4 8,4 4-3,5-2-5,9-1 0,11-4 1,12-11 2,16-8-6,6-9 3,0 4-20,6-3 18,36 4-1,11 2 3,15 1 14,10 1-4,-1 3-10,-5 4 0,-9 2-7,-18 6 5,-16 4-13,-19-2-9,-10 6 11,-10-2 13,-37 2 3,-28-1 24,-12-4-20,-8-6 25,2-12-20,8-5-3,13-8 11,12-3-19,14-3 8,15 0-9,10 0 3,9 0-8,12-12-16,0 1-61,9-2-105</inkml:trace>
  <inkml:trace contextRef="#ctx0" brushRef="#br0" timeOffset="1">825 607 274,'0'-10'37,"0"3"-37,11 1 0,13-2 24,15-1-21,11 2 8,13 7-11,1 0 10,-13 2-20,-7 31 6,-15 7-3,-14 14 3,-7 7-2,-8 3 6,0 1 11,-8-1-10,-23-12 13,-1-7-14,7-16 0,8-13 7,8-11 1,9-5-8,0 0 14,0 0-10,3-27 8,25-13-12,4-18-14,9-4 5,-2 0 17,-6 9-8,-3 8 0,-11 6 3,-8 15 3,-8 11-3,-3 11-3,0 2 0,0 0-10,0 5 5,-14 26-3,-14 21 8,-5 9 19,4 7-15,2-7 1,12-10 3,12-11-5,3-7-6,6-11-1,38-7-21,28-12 17,33-3-80</inkml:trace>
  <inkml:trace contextRef="#ctx0" brushRef="#br0" timeOffset="2">7538 541 112,'-4'-3'133,"4"3"-121,0 0-4,0 0-8,12 0 16,21 3-12,15 13 21,8-1-16,3 1-1,1-7 4,1 0-9,-8-1-3,-2-1 0,-5-1-11,-13 2-25,-2 0-89</inkml:trace>
  <inkml:trace contextRef="#ctx0" brushRef="#br0" timeOffset="3">7984 436 118,'-2'-8'42,"-1"8"-40,-4 0 4,-1 0 25,-5 0-21,2 0 8,-4 0-10,3 11 0,-4 1 26,-4 8-20,-10 8 11,-8 6 12,-1 4-35,0 5 19,0-1-18,4-2-1,5-5 9,3-8-9,12-7-2,7-3 0,8-6-27,0-3-20,0-6-87,0-2-34</inkml:trace>
  <inkml:trace contextRef="#ctx0" brushRef="#br0" timeOffset="4">7660 562 182,'0'0'76,"0"0"-76,32 0 0,16 0 7,18 0 8,11 0-15,-4-2-37,-6-1-40,-16-5-35</inkml:trace>
  <inkml:trace contextRef="#ctx0" brushRef="#br0" timeOffset="5">7781 284 1,'-2'-4'214,"-1"4"-198,3 0-13,0 0 0,0 14 5,0 18-5,0 20 4,-3 6 36,-7 0-28,2 3-10,-2-5 10,-4 0-11,2-8-4,-3-1 0,0-12-21,6-2 8,1-7-66,4-3-64</inkml:trace>
  <inkml:trace contextRef="#ctx0" brushRef="#br0" timeOffset="6">9000-45 64,'0'-14'30,"0"-2"-3,0 2-5,0 4 13,0 2 14,0-1-35,0 7 1,0-3 4,0 5-2,-3-4 17,-2 3-25,1-2 3,-5-2 16,-9 1-28,-8 0 9,-17 4-9,-9 0 7,-11 0-10,-2 23 4,4 4-1,13-1 5,7 7 3,8-1-8,9-1 0,6 5 6,10 1-7,5-4 1,3-3 0,0-1-7,21 1 11,18 1-4,13 2 13,14-4-10,-1-2 4,-1-6-7,-5 1 0,-9-1-2,-7 4 0,-4 1 2,-16 4 0,-4 1-16,-14-1 16,-5 2-21,0 1 21,0-4-6,-27-2 13,-6-3 2,-11-1 2,-12 0-11,-8-5 18,5-4-18,11-8 0,12 1-4,10-1 3,14-6 1,7 0-10,5 0-27,0 0-25,23-13-167</inkml:trace>
  <inkml:trace contextRef="#ctx0" brushRef="#br0" timeOffset="7">9256 410 238,'18'-6'0,"6"6"-7,9 0 7,5 0 13,1 3-10,-3 23-1,-6 12-2,-12 4 0,-10 5 0,-8 4 4,0-4-4,-8-1 16,-25-5-15,3-12 13,6-11-10,9-8-2,9-8 11,6-2-12,0 0 6,0 0 15,6-22-22,27-15-8,11-14-11,5-5 19,-3-4-5,-1 11 5,-6 9-10,-10 16 8,-11 14 2,-9 5 0,-9 5 0,0 0-14,0 13 6,-15 27 8,-11 14 13,-4 0 24,3 0-34,13-15 14,14-7-17,0-6-6,35-6 5,45-11-10,34-9 9,17 0-157</inkml:trace>
  <inkml:trace contextRef="#ctx0" brushRef="#br0" timeOffset="8">3761 458 63,'0'0'22,"-3"0"-22,3-13 0,-3 10 19,3 0-5,0 0 5,0 3-19,0 0 6,0 0-3,0 0 3,0-3-1,-3 2 13,3 1-12,0-6 12,0 6-5,0-3-10,0 1 13,0 2-13,0-4-3,0 4 11,0-1-6,0 1-1,-4 0 6,4-4-9,0 4 15,0 0-13,0-2 1,0-1 9,0 0-10,0 1 9,0 2-6,0-3-1,0 1 5,0 2-8,0-7-1,18-3-2,10-6 0,13-5 1,11 2 0,-3 7 2,-7 8-9,-12 4 7,1 0-9,-8 31 8,3 20-23,-5 17 24,-6 7-1,-12 3 2,-3-5-2,0-9 4,0-10-3,-11-10 7,-10-11-2,6-9 0,3-10-5,9-7 5,3-7 4,0 0-4,0 0 4,0 0 14,0 0-16,0-16 18,17-26-25,17-20-2,13-8-1,4 1 3,5-6 0,1 13-2,-4 2 4,-11 9-2,-12 20 0,-12 9 4,-16 13 1,-2 9-5,0 0-6,0 0 4,0 0-8,0 6 7,-20 26-1,-13 17 4,-9 9 11,3 4-10,10-10 3,17-13-4,12-8-2,0-8-1,0 1 1,6-2 2,15-1-8,9 0 7,5-4-3,10-3-1,8-4-62,5-6-43,-5-4-84</inkml:trace>
  <inkml:trace contextRef="#ctx0" brushRef="#br0" timeOffset="9">4776 200 104,'11'0'28,"-9"0"-16,-2 0 6,0 0 5,0 0 33,0 0-21,2 0-21,-2 0 12,3 0-16,-3 0 14,3 0 13,0 0-28,1 0 21,2 0-7,-3 0-6,9 0 22,14-13-23,15-16 4,19-9-13,6-5 0,-6 3-1,-13 2-1,-11 9-4,-11 4 12,-9 12-7,-9 2-4,-7 6-2,0 5-4,0 0 3,0 0-13,0 0-21,0 0-29,0 28-69,-30 14-16</inkml:trace>
  <inkml:trace contextRef="#ctx0" brushRef="#br0" timeOffset="10">5193 802 170,'0'2'35,"0"-2"-30,22 0 27,19 0 16,19 0 6,11-9-35,1-4-7,-12 3-4,-7 4 0,-14 2-7,-7 0-1,-4 1 0,-14 3-8,-8 0-1,2 0-32,-3 0-39,0 0-60</inkml:trace>
  <inkml:trace contextRef="#ctx0" brushRef="#br0" timeOffset="11">5307 576 26,'-10'0'32,"2"0"-32,-1 0 4,0-4 1,4-6 18,-2 3-6,2-2 4,-1 1-15,-1-2 12,-2 1 2,4 1-8,-2 3 22,2 2-24,2-6 2,-3 9 13,2 0-21,4 0 14,0 0 3,0 0-18,0 0 17,0 0-17,0 0 5,0 0 11,0 0-17,0 0 7,10 0 4,8 0-9,20-5 7,22-5 2,20-6-5,10-2 1,-13-1-2,-18 5-6,-8 4-1,-14-2 6,-13 6-13,-11 0 7,-10 2-8,-3 2 5,0 2-47,0 0-31,-9 0-52,-22 25 31</inkml:trace>
  <inkml:trace contextRef="#ctx0" brushRef="#br0" timeOffset="12">6179 364 210,'24'-6'59,"5"-3"-59,10-1-21,15 10 15,30 0 8,-22 11-2,0 25 0,-8 14-7,-12 8 3,-19 8-8,-16 7 12,-7-7 1,-4-3 5,-34-11-3,-7-11 17,-9-7-16,10-12 21,11-11-16,15-9 0,15-2 19,3-2-10,0-33 1,18-19-19,26-16 0,10-9 9,8-3-9,-1 5 3,-4 3 9,-13 20-10,-9 11 9,-13 18 1,-14 12-7,-8 8 9,0 5-14,0 0 4,0 0-12,-11 5-9,-17 29 17,-3 18 10,-8 11-5,11 0-1,13-7-4,15-7 0,0-7-9,4-4 12,20-3-5,5-5 2,13-2-22,18-4-14,20-10-67,16-14-138</inkml:trace>
  <inkml:trace contextRef="#ctx0" brushRef="#br0" timeOffset="13">828 2371 101,'0'-21'168,"0"-2"-152,0 3-14,0 15-1,-7 5 38,-2 0-22,-5 0-2,-10 0-15,-15 16 1,-9 16 2,-2 8-2,-1 7 2,12-4-2,13-2 8,8-5-9,18-7 0,0-6-14,3 3 12,36-7 0,17-2 2,22-5 6,17-6-2,0 1-4,-5 0 0,-25 10-10,-21 1 4,-23 6-5,-14 0-14,-7 6 6,-9 8 19,-39 4 10,-29 4 12,-13-5-7,-5-12 18,17-11-26,19-6 7,20-10 5,11-2-15,14 0-3,5 0-1,9-5-23,0-11-68,15-7-132</inkml:trace>
  <inkml:trace contextRef="#ctx0" brushRef="#br0" timeOffset="14">1357 2463 264,'0'0'40,"0"0"-40,0 0-10,0 9 0,7 34 10,11 6 3,8 3-2,8-9-2,-3-13 1,8-10 0,-6-12 19,1-8-14,-6 0-3,9-8 19,1-24-20,0-5 5,1 2-6,-11 6 5,-13 15-7,-12 9 2,-3 5-7,0 0-2,-9 35-20,-24 20 29,-10 20 38,-9 2-26,1 1 14,2-7-25,15-15 0,6-6-2,14-10-6,5-7-9,9-1-33,0-5-108</inkml:trace>
  <inkml:trace contextRef="#ctx0" brushRef="#br0" timeOffset="15">8499 2007 190,'0'-3'60,"0"1"-39,0 2-1,0 0 13,0 0-5,9 0-28,24 14 1,12 10 9,11 2-6,-2 0 0,2-8-3,-2 5 7,-2-3-8,-3-4 0,-4 3-5,-9-5 0,-8-2-24,-11-5-28,-8 2-42,-9-4-51</inkml:trace>
  <inkml:trace contextRef="#ctx0" brushRef="#br0" timeOffset="16">8902 1823 1,'8'-25'287,"-8"25"-269,0 0-14,0 0-4,0 0-2,-29 40-1,-19 19 6,-14 15 0,-3 8 10,10-10-9,10-9-5,16-5 1,9-12-12,1-9 10,10-13-46,4-8-45,2-11-13</inkml:trace>
  <inkml:trace contextRef="#ctx0" brushRef="#br0" timeOffset="17">8588 2120 94,'-5'-5'32,"5"0"4,0 5 19,0 0-8,0 0-7,23 0-40,16 0 5,6 0-6,5 7 1,-1 3-2,-5-1-3,-5 1-47,-9-3-15,-9-6-53</inkml:trace>
  <inkml:trace contextRef="#ctx0" brushRef="#br0" timeOffset="18">8678 1823 214,'0'0'0,"0"3"-2,15 27 2,11 22 38,5 9 3,-7 7-16,-4-4-23,-5-2 5,-9-1-7,-6-3 0,0-4-6,0-5-15,0-9-46,0-11-51</inkml:trace>
  <inkml:trace contextRef="#ctx0" brushRef="#br0" timeOffset="19">9690 1814 247,'0'-7'25,"-15"3"-23,-21 4 5,-11 0-3,-14 29-4,-6 14 0,5 6 10,11-4-6,22-5 3,11-5-7,12-3 10,6-3-16,0-1 6,6-4 0,30-2 14,11-7-13,12 2 1,5-7-2,-1-1-1,-11 2-6,-7 2 4,-19 2 3,-11 1-7,-8 1-4,-7-1 7,0-1 0,-7 5 8,-22 1 14,-17 7 3,-9-5 0,-7-1 4,4-6-21,12-3-2,13-5-2,11-6-14,10-2-5,9 0-58,1 0-86</inkml:trace>
  <inkml:trace contextRef="#ctx0" brushRef="#br0" timeOffset="20">9943 2168 257,'0'0'49,"0"0"-49,4 0-16,4 20 16,11 10 7,4 6 1,0-5-4,5-9 0,-7-11-4,-1-5 6,-2-6 1,1 0 0,-5 0-2,0 0-1,4-12 6,-2-6-2,1 2-8,-4 3 0,-4-1 5,-4 12-5,-5-1 0,0 3 4,0 0 23,0 0-23,0 0 9,0 0-13,-11 36 9,-13 18-9,-9 14 27,0 10-13,0 2 8,1 5-19,-7 9-4,-6 10 1,-15 13-86,-20-11-126</inkml:trace>
  <inkml:trace contextRef="#ctx0" brushRef="#br0" timeOffset="21">4237 2044 264,'-15'-14'76,"10"8"-76,2 6-14,3 2-7,0 53 21,0 7 4,0 9-1,8-7 3,20-6-6,1-14 5,4-4 6,3-8-11,0-14 1,5-6 17,6-12-17,10 0 13,2-25-14,-2-12-9,-11-1 9,-11 0-13,-18 18 13,-7 4 3,-10 15-3,0 1-7,0 0-5,-24 43 8,-19 28 4,-12 23 19,-8 7-1,4-2 7,9-15-20,13-8 7,10-14-10,12-13 3,6-15-10,9-10-6,0-7-39,0-5-21,18-8-87</inkml:trace>
  <inkml:trace contextRef="#ctx0" brushRef="#br0" timeOffset="22">5193 1966 327,'6'-15'48,"1"6"-35,-1 4-1,6-3 14,9-7 2,14-5-26,7-4 9,5 3-12,-2 2 1,-13 5-8,-8 5 6,-6 5-68,-5 4-63,-10 0-120</inkml:trace>
  <inkml:trace contextRef="#ctx0" brushRef="#br0" timeOffset="23">5824 2508 373,'18'0'8,"21"-9"-8,26-27-70,-1 10 65,3-3-4,0 16-38,-18 8-109</inkml:trace>
  <inkml:trace contextRef="#ctx0" brushRef="#br0" timeOffset="24">5897 2741 295,'26'0'36,"36"-19"-36,25-14-11,17 3 4,11-4-61</inkml:trace>
  <inkml:trace contextRef="#ctx0" brushRef="#br0" timeOffset="25">6959 2016 288,'0'-38'25,"0"8"0,0 11-25,0 19 0,2 8-6,11 40-10,5 25 16,9 10 18,8-7-17,1-15 10,6-12-10,3-13-1,0-11 6,3-11 4,5-14-10,3 0 10,10-20-6,0-19-8,-7-10 3,-8-2-6,-12 2 6,-16 9 0,-8 11 1,-9 9 0,-6 13 9,0 7-14,0 0 5,0 6-12,-18 44 11,-29 31 2,-19 20 15,-7 12-1,3-3-10,14-10 7,17-11-10,8-15-2,14-16 0,5-12 3,7-17-9,1-8 6,4-9-41,0-4-14,9-8-66,36 0-45</inkml:trace>
  <inkml:trace contextRef="#ctx0" brushRef="#br0" timeOffset="26">1405 4416 50,'3'-39'278,"-3"-2"-278,-12 4-2,-20 15 2,-9 16 22,8 6-20,-13 0 2,-7 6-4,-6 23 6,-8 4 5,0 5-2,1 4 3,8-5 6,12-2-12,16-7-6,18-7 0,12-3-13,0 1 12,17 2-13,37-5 14,21 0-2,15-4 7,-2-8-5,-4-1 0,-22 3-10,-17-2 6,-12 7-2,-15 0-2,-6 9 6,-12-2-24,0 4 26,0 4-1,-24 4 6,-12-1 19,-12-2-7,-11-3 5,-3-3-1,3-7-17,5-6 1,12-3-5,6-5-6,3 0 3,12 0-50,5 0-53,16 0-110</inkml:trace>
  <inkml:trace contextRef="#ctx0" brushRef="#br0" timeOffset="27">1679 4736 222,'0'0'66,"0"-9"-41,21 0-15,18-5 9,12-1-19,5 1-2,1 2 0,-1 7-53,6-1-84</inkml:trace>
  <inkml:trace contextRef="#ctx0" brushRef="#br0" timeOffset="28">1757 4516 309,'-9'-12'14,"9"11"-10,0-3 18,0 2 39,11-4-61,17-5 2,13-2-2,14-5 0,-7 7-4,-2 5 6,-23 6-5,-11 0 0,-9 20-16,-3 25 6,0 13-2,-3 11 15,-29 5 18,-10-5-17,-2-10 14,5-8-9,9-16-1,13-14 3,11-10-8,6-9 0,0-2-2,0 0 2,3 0-4,15 0-1,11 0 5,13 0 20,10 0-20,2 0-10,3-7-18,-6-5-56,-10 0-38,-7 1-53</inkml:trace>
  <inkml:trace contextRef="#ctx0" brushRef="#br0" timeOffset="29">9947 3406 24,'5'-8'227,"-5"2"-216,0 6-11,0 0-4,-17 38-4,-31 18 8,-15 17 25,-1-1-24,0-5 8,4-12-9,14-3 6,4-10-12,10-4 6,8-9-15,6-12-13,5-7-86</inkml:trace>
  <inkml:trace contextRef="#ctx0" brushRef="#br0" timeOffset="30">9453 3478 235,'0'-6'12,"0"6"6,0 0 9,0 0 12,8 0-20,8 0-19,13 12-1,13 17 1,10 3 3,15 2 13,-8-2-12,-2-6-4,-3-7 4,-13-6-4,-5-3-4,-10-5 0,-14-2-47,-6-1 11,-6-2-20,0 0-27,0 0 7</inkml:trace>
  <inkml:trace contextRef="#ctx0" brushRef="#br0" timeOffset="31">9590 3656 13,'-5'0'88,"5"0"-57,0 0-26,0 0 18,5 0 32,15 0-28,16 0 1,14 4-15,14 8 16,6-1-15,-1-2-6,-10-3-9,-11-1 1,-13-2-20,-10-3 8,-14 0-58,-1 0-28</inkml:trace>
  <inkml:trace contextRef="#ctx0" brushRef="#br0" timeOffset="32">9890 3501 85,'-3'0'19,"0"16"-15,3 17 26,0 12 50,0 6-60,0 4 10,0-3-23,0 3-2,0-6-10,0 4-6,3-8-20,0-4-40,-3-9-67</inkml:trace>
  <inkml:trace contextRef="#ctx0" brushRef="#br0" timeOffset="33">10677 3506 210,'0'-17'18,"0"-2"1,-7 8-17,-5 1 24,0 4 0,-2 6-22,-8 0-3,-9 0-1,-17 6 0,-9 17 0,5 11 0,11-6 0,15 7-1,8-2 8,8-2-7,10-1 1,0-4 3,0-1-4,13-9 0,26-2 2,12-5 9,13-2-7,-1-5 3,0 1-7,-19-1 1,-11 1-9,-11 6 7,-15 1-7,-7-2 3,0 7-18,0 6 21,-7-1 2,-24 7 3,-8-2 24,-3-1-17,1-5-8,6-6-1,13-7-1,7-6-18,4 0-55,5 0-94</inkml:trace>
  <inkml:trace contextRef="#ctx0" brushRef="#br0" timeOffset="34">10860 3905 127,'0'-4'134,"37"-3"-106,37-10-7,24 3-13,19-2 11,-1 2-19,-9 3-19,-9 0-84</inkml:trace>
  <inkml:trace contextRef="#ctx0" brushRef="#br0" timeOffset="35">10950 3663 185,'0'-3'70,"0"-1"-68,9-6 40,21-3-8,15-2-23,8 2-11,1 2 0,-7 5 0,-11 6-4,-15 0 4,-9 0-1,-9 26-4,-3 23-5,0 10 10,-18 11 14,-18 1-7,-8 4 18,3-7-24,5-11 12,12-18-10,12-16 6,9-13-16,3-7 7,0-3-1,0 0-7,12 0-4,15 0 12,9 0 0,7-3-19,6-13-24,-8-1-105</inkml:trace>
  <inkml:trace contextRef="#ctx0" brushRef="#br0" timeOffset="36">4815 4202 165,'-11'-22'57,"4"0"-57,7 7 15,0 1 49,0-4-25,16-4-1,17-4-36,16-7 5,12 1 2,4 1-9,5 8 3,-6 3-1,-2 8 4,-11 5-6,-12 7 0,-13 0-6,-7 1 1,-17 37-12,-2 14 17,0 20-2,-32 10 5,-16 7 14,-9-3-4,-2-14-12,8-11 17,9-15-18,16-10 0,11-14 0,9-10 5,6-5-5,0-3 0,0-4-13,15 0 11,15 0 4,14 0 6,19-8 1,12-16-9,5-6-3,-2 0-36,-4 4-44,-6 4-25,-15 3-85</inkml:trace>
  <inkml:trace contextRef="#ctx0" brushRef="#br0" timeOffset="37">5104 4275 23,'-2'0'208,"2"0"-167,0 0-28,0 0 44,0-7-5,9-3-39,17-7-13,16-6-3,6-5-5,11 2 4,1-3-53,8 2-28,6-1-57</inkml:trace>
  <inkml:trace contextRef="#ctx0" brushRef="#br0" timeOffset="38">6087 3414 170,'-33'0'0,"-9"24"-1,-9 24-3,4 11 4,5 3-5,15 3-12,12-13-87</inkml:trace>
  <inkml:trace contextRef="#ctx0" brushRef="#br0" timeOffset="39">6489 3901 363,'21'-16'6,"18"-6"-6,15 6 0,11-3 0,6 13 0,-3 6-32,-11 0-41,-19 6-39,-17 25-36</inkml:trace>
  <inkml:trace contextRef="#ctx0" brushRef="#br0" timeOffset="40">6552 4200 191,'0'0'49,"0"0"-27,20-14 21,34-10-35,26-3-8,12 4-49,4 10-83</inkml:trace>
  <inkml:trace contextRef="#ctx0" brushRef="#br0" timeOffset="41">8002 3602 231,'3'-20'20,"2"0"-15,20 6 14,8 0-16,12-2 13,14-1-11,6 5 0,-3 4-5,-13 8 0,-16 0-2,-13 0-6,-9 32-1,-8 14 0,-3 13 9,-5 12 5,-42 7 6,-12 2 0,-13 4 12,-2-6-21,1-12 20,17-12 1,9-19-18,19-11 22,17-12-15,8-8-8,3-4-3,0 0 6,0 3-7,5-1 0,22 5 0,11 0 5,22 1 2,12-3-1,3-5 7,-4 0-5,-9 0-9,-8 0 1,-7-1-18,-8-6 1,-5 2-58,-4 5-49,-9 0-97</inkml:trace>
  <inkml:trace contextRef="#ctx0" brushRef="#br0" timeOffset="42">8100 3889 208,'0'-4'69,"0"-4"-22,0 6-46,0 2 52,0 0 3,0 0-53,0 0 4,0 0-7,6-3 4,19-3-5,19-3 1,24-6 0,27 1-6,16 2-58,-1 1-123</inkml:trace>
  <inkml:trace contextRef="#ctx0" brushRef="#br1" timeOffset="43">2796 7138 107,'-12'0'56,"7"0"-21,-3-3 1,0-3-9,8-1 23,0 3-19,0-2-6,0-3 5,16-4-25,15-6 2,12 3-7,4 5 1,1 11-10,-3 0 8,-5 33-3,-3 25 1,-8 17-7,-11 10 10,-18 7 0,0-1 3,-23-5-8,-22-8 9,1-13-4,1-18 3,7-12 5,13-13-8,14-18 3,7-4 1,2 0 16,0 0-13,5-26-2,37-25-5,20-25-14,20-6 14,16-7 0,-4 5 5,-8 2-6,-1 8 1,-18 3 0,-5 9-4,-13 10 6,-13 11-2,-19 18 2,-14 11 3,-3 11-6,0 1 1,0 0 0,-12 4-6,-27 34 4,-17 15 2,-6 12 1,2 2 6,19-6 1,16-7-7,16-12 2,9-3 2,0-7 4,9-6-9,16-1 0,3-3 4,19-10-13,12-1-5,18-4-38,21-7-85</inkml:trace>
  <inkml:trace contextRef="#ctx0" brushRef="#br1" timeOffset="44">4357 6271 134,'12'-26'43,"-10"1"-24,-2 9-17,0 6 23,0 8 13,3 2-23,-3 0 7,0 0-21,0 0 12,0 0 6,0 0-15,0 0-4,0 16-2,-17 37 1,-28 19 1,-14 15 3,-16 4 8,3-10-7,0-7 5,13-9-3,9-9-6,7-9 2,14-3 7,8-17-5,9-8 1,9-15-4,3-1 6,0-3-7,0 0 0,9 0-25,18 0 6,12-10-19,8 0-49,2 4-43</inkml:trace>
  <inkml:trace contextRef="#ctx0" brushRef="#br1" timeOffset="45">4549 7759 228,'3'-36'26,"-3"11"1,0 14-10,0 5 3,0 6 43,0 0-51,0 0-5,0 17-7,-38 39-11,-24 29 11,-27 28 12,-13 4-3,10-13 13,21-20-20,20-22 11,21-21-8,16-21 2,6-13-6,8-7-1,0 0 0,0 0-2,0 0-9,16 0-28,15-14-50,12-7-68</inkml:trace>
  <inkml:trace contextRef="#ctx0" brushRef="#br1" timeOffset="46">3106 8394 108,'-10'0'162,"5"0"-151,5 0-4,0 0 0,0 0 2,0 17-9,0 17 4,0 14-4,0-1 3,12-3 1,17-9-8,10-6 6,6-9-2,8-14 15,6-6-9,11-9 8,-2-31-12,3-15 1,-5-2-4,-12-2 8,-10 4-7,-13 16 0,-17 9 6,-8 16-2,-6 10-4,0 4-6,0 0 3,-6 13-10,-26 46 13,-22 29 14,-20 34-10,-10 5 16,3 5-14,7-12 3,8-9 16,15-18-24,12-12 13,16-20-14,11-15 7,6-19-16,6-11 5,0-9-20,0-5-8,28-2-37,16 0-11,20-28-28</inkml:trace>
  <inkml:trace contextRef="#ctx0" brushRef="#br1" timeOffset="47">4753 9295 291,'0'-6'90,"0"6"-80,0 0-9,-5 27-1,-31 35 4,-18 20 19,-8 14 5,2-2-22,11-16 11,21-19-17,13-20 0,7-17-3,8-13-1,0-6 4,0-3-4,0 0-30,0 0-22,0 0-89</inkml:trace>
  <inkml:trace contextRef="#ctx0" brushRef="#br1" timeOffset="48">3088 10097 353,'0'0'25,"11"0"-25,49-30-47,29-10 47,19-7 2,5 12 4,-18 9-7,-30 21 1,-26 5-6,-21 8 4,-18 38-30,0 20 32,-15 21 15,-42 17-11,-10 8 21,-18 7-14,2-7-5,12-17 18,18-21-22,20-29 14,20-19-8,13-12-6,0-8-4,13-6-10,20 0 12,20 0 23,28 0-22,15-8 9,5-23-10,-7-8-11,-16 4-12,-19 3-35,-17 6-34,-19 3-30</inkml:trace>
  <inkml:trace contextRef="#ctx0" brushRef="#br1" timeOffset="49">3260 10479 255,'0'0'82,"0"-4"-75,15-15 25,27-8-15,20-8-11,21-5-12,5 3-2,-6-2-25,5 5-4,-6 1-60,-4-4-47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99 95,'0'3'49,"0"0"-24,0-3-2,31 0 33,31 0-1,37-14-34,30-15-21,23 0-35,4-4-96</inkml:trace>
  <inkml:trace contextRef="#ctx0" brushRef="#br0" timeOffset="1">-25-468 198,'-3'21'73,"3"-6"-42,0-12-16,0-2 6,0-1 38,12 0-37,26-8-12,18-24 13,17-5-21,7 1 0,1-1-2,-4 12-7,-7 4 6,-8 16-51,-18 5-24,-11 0-2,-22 37-38,-11 15 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389-14 178,'0'0'11,"0"-5"18,0-5-19,0 8 15,0 2 45,0 0-41,0 0 6,0 0 1,0 0-30,0 0 22,0 0-16,0 0-11,0 0 6,0 0-7,0 0 0,0 0 0,0 0-18,0 17 16,0 14-7,0 20 9,0 12 2,0 15 3,0 15-5,3 8 0,2 18 8,-5 11-11,0 20 3,0 14 0,0 11-3,0 1 8,0 0-5,-14 1 0,1 2 7,4 3-9,-1-8 2,1-6 0,3-7-5,-8-1 9,4-14-4,1 9 0,0 1 7,-2 1-14,2 4 7,-4-2 0,0-9-8,-2-3 14,-5-5-6,-2-3 0,-2-9 4,2-11-9,2-12 5,1-15 0,4-1-5,-1-7 9,2-11-4,2-6 0,-1-4 4,4-12-11,-2-8 7,8-11 0,0-15-4,3-8 7,0-6-3,-3-3 0,3 0 6,0 0-12,0 0 6,0 5 0,0 3-8,0 7 14,0 7-6,-2-4 0,-3 0 3,5-3-7,0-2 4,0-6 0,0-1-3,0 1 7,0-6-4,0 3 0,0-4 6,0 0-11,0 0 5,0 0 0,0 0-4,0 0 7,0 0-3,0 0 0,0 0 8,0 0-13,0 0 5,0 0 0,0 0 1,0 0 3,0 0-4,0 0 0,0 0 6,0 0-8,0 0 2,0 0 0,0 0 6,0 0 0,0 0-5,0 0-1,0 0 0,5 0-4,-5 0 4,0 0 0,0 0-7,0 0 13,0 0-6,0 0 0,0 0 8,0 0-11,0 0 3,0 0 0,0 0 0,0 0 4,2 0-4,-2 0 0,9 0-10,17 0 10,16-4 0,29-7 0,19 1-2,16 5 6,10 2-4,9 3 0,11 0 4,8-2-10,1-1 6,-5-6 0,-4-2 1,-14 2 2,-13-2-3,-12 1 0,-13 5 4,-26-4-9,-19 4 5,-27 1 0,-12 2-8,0 2 1,0 0-13,0-3 2,-20-7-31,-5 2-17,-20-13-110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9120 5692 20,'-9'0'5,"2"0"-4,7 0 30,0 0 1,0 0-3,0 0-7,0 0-12,0 0 17,0 3-8,0-3 2,0 0 12,0 0-23,0 0 15,-3 0 7,0 0-25,3 2 19,0-2-17,-3 3-9,3-3 8,-3 0-4,3 0-4,0 0 0,0 0 8,0 0-1,0 0-7,0 0 1,0 0 11,0 0-8,0 0 2,0 0 4,31 0-4,41 0 8,40-11 2,35-14-15,11 4 16,-10 1-13,-26 2 0,-25 6-2,-21 4 8,-21 3-14,-19 5 4,-24 0-6,-12 0 1,0 0-23,0 0-37,-12 7-56,-43 19-17</inkml:trace>
  <inkml:trace contextRef="#ctx0" brushRef="#br0" timeOffset="1">10509 6090 195,'0'-17'0,"0"-2"3,0 3 6,-3 8 18,-3 2 10,3 6-3,0 0-16,3 0 14,-8 0-20,-7 0-11,-23 13 6,-24 15-3,-21 15-4,-8 3 4,15-6 4,21-8-8,19-11 0,20-10 0,13-5-8,3-6-4,0 7 4,0-5 0,26 7 6,22 2 2,16-2 15,14 2-13,8-2 6,-8 3-3,-17-2-5,-10 6 0,-18 4-3,-11 1-4,-13 1 4,-6 1-21,-3 5 24,0 3-9,-23 4 9,-15-2 15,-13 3-13,-4-8 21,-2-3-20,2-4-3,7-9 7,9-10-5,7-2-2,9 0 0,7 0-16,7 0-10,6 0-60,-2 0-89</inkml:trace>
  <inkml:trace contextRef="#ctx0" brushRef="#br0" timeOffset="2">10934 6588 0,'0'0'43,"0"-12"-23,0 4 17,0-2-25,0 5 2,0-1 10,0 4-23,0-2 8,0 4 3,0-1-3,0-3 17,0-2 0,0 1 5,0-1-3,0-1-16,0 2 12,0-3-6,0-4-15,0 4 20,0-2-18,3 2 4,3-1 1,4 3-4,4-2-5,3-2-1,7 5 1,-4 3-8,-2 2 7,-8 0-10,-1 0 10,-5 35-34,-4 16 27,0 18 6,0 12 1,-19 1 9,-11-4-9,5-10 0,-3-12-2,-2-10 3,7-14-1,10-16 0,7-6 6,6-10-4,0 0 0,0 0 0,0 0-2,6-2-4,24-26 4,9-5 0,8-8 6,1-5-6,4-1 0,-7-2 0,0 3 1,-7 1 8,-2 6-9,-7 7 0,-7 6 4,-9 10 0,-7 4-4,-3 7 0,-3 3 11,0 2-3,0 0-5,0 0-3,0 0 9,0 0-4,-3 0-5,3 0 0,-6 9-4,0 12-5,-10 4 9,3 1 0,4-3 9,1-6-13,8-10 4,0-3 0,0-4-6,0 0-5,11 7 8,17 3-4,21 0-15,12-4 15,12-2-70,-6-4-60</inkml:trace>
  <inkml:trace contextRef="#ctx0" brushRef="#br0" timeOffset="3">10889 6505 19,'0'-3'20,"0"3"-17,0 0 26,0 0-15,0 0-7,0-3 3,0 3-3,0 0-3,0 0 24,0 0-17,0 0 7,0 0 4,0 0-18,0 0 15,3 0-19,3 0 0,-3 0 0,1 0 10,-4-4-10,0 4 10,0-3-3,3 1 4,0-4-8,0 3-3,0 3 15,0-2-12,-3-3 3,14 0-6,2-3 3,9-1-8,4 0 5,4 4 0,-5-1-6,-6 0 10,-2 3-4,-7 1 0,-2 2 9,-11-3-13,0 3 4,0 0 0,0 0 2,0 0 4,0 0-6,0 0 0,0 0-7,0 0 1,0 0 4,0 0-1,0 0-4,0 0 3,0 8 4,6 7 0,0 1 5,-1 1 1,6-1-6,-2-1 0,-2-5-2,-4 2 7,0 2-5,-3 2 0,0-5 2,0 4-3,0 1 1,0 5 0,0 1 3,0 5 3,-3 1-5,-13 5 2,-1 0 7,3-4-9,-10 4-1,4-4 0,2 0-2,-5 1 10,0-2-8,1-2 0,-1-6 7,7 3-13,-3-5 6,7-3 0,-2-8-1,8 3 6,3-7-5,-4 2 0,7-2 6,0 0-13,0-3 7,0 0 0,0 0-1,0 0 9,0 0-7,0 0 2,0 0 5,0 0-3,0 0-3,0 0 0,0 0 6,4 0-1,2 0-4,3-6-1,5-9 8,2-5-10,6-5 0,4-4 0,-4-1-3,4-1 7,3 2-4,-3-2 0,-1-2 8,2 0-12,-2 0 4,4 4 0,0-4-5,-3 2 9,2 2-4,-8 3 0,-1 0 7,-6 6-12,-4 0 5,2 2 0,-5 3-1,-3 2 8,0 1-7,0-1 0,1-4 0,-4 3-9,0-3 9,0 6 0,0-1-3,0 0 7,0 4-4,0-2 0,0 2 1,0-2-8,3-1 7,0 4-1,0 1-8,3 2 13,-6 1-4,0 3 0,0 0 8,0 0-14,0 0 6,0 0-7,0 0 2,0 0 0,0 0 5,0 0 0,0 0 1,0 0-5,-3 0 4,3 0 0,0 0-7,0 0 4,-3 0 2,-3 0-1,-4 15 2,-2 6 0,-8-4 0,1 7 0,0-4 6,2 0 1,1 0-7,-4 3 0,1-2 7,1 4-9,-6 2 2,6-1 0,-1 0 2,3 0 9,5-9-11,2 0 0,6-3 4,0-5-6,-4 0 2,7-2 0,-6 0-6,3 4 12,3-2-6,0 2 0,0-4 7,0 3-10,0-6 3,0 3 0,0-5-6,0 3 0,0 5 6,12-2 0,4 4 0,9-1 11,2 1-8,5-3 3,0-1-1,0 1 4,-2-6-8,-8 3-1,3-3 8,1-3-8,3 0 1,3 0-1,1 0 6,2 0 1,0 0-7,-8 0 0,-2 0 7,-9 0-11,-10 0 4,0 0 0,-6 0-4,0 0 13,0 0-9,0 0 0,0 0 7,0 0-1,0 0-6,0 0 0,0 0 3,0 0 4,0 0-7,0 0 0,0 0 7,0 0-5,0 0-2,0 0 0,0 0-4,0 0 10,0 0-6,-3 0 0,3 0 7,0 0-10,0 0 3,0 0-1,0 0-5,0 0-12,0 0-19,0 0-52,0-7-216</inkml:trace>
  <inkml:trace contextRef="#ctx0" brushRef="#br0" timeOffset="4">13730 5949 244,'0'-20'12,"0"11"-12,-6 9 4,-25 0-4,-18 34 2,-16 24 10,-5 20-6,-4 16 5,7 4 1,14-7 22,19-3-30,18-9 9,16-8-13,0-7 10,13-14-1,38-11-4,26-18-3,29-21 26,26 0-26,9-35 10,-8-18-12,-18-3 13,-21-2-17,-21 2 4,-15 3 0,-16 0 1,-20 0-1,-19 7 0,-3-5-5,-19 2-6,-29-1 2,-13 4 9,-9 8-20,-11 4 8,1 10-48,16 11-21,22 13-39</inkml:trace>
  <inkml:trace contextRef="#ctx0" brushRef="#br0" timeOffset="5">15860 5832 255,'0'-16'1,"-42"11"-2,-4 5-7,-11 38 8,-9 21 21,-1 19-9,6 9 19,13 0-1,16-9-29,20-9 22,12-8-16,0-11-2,22-12 4,29-15-7,23-15 7,23-8 20,12-13-26,0-33 11,-3-10-14,-9-10 2,-14-5-2,-15-1 7,-24-1-7,-30 0 0,-14 2-17,-17 10 8,-50 8-8,-36 22-9,-25 20-46,-36 11-125</inkml:trace>
  <inkml:trace contextRef="#ctx0" brushRef="#br0" timeOffset="6">11081 7852 223,'0'-27'14,"0"10"-13,-31 17 3,-27 10 3,-3 30 6,-6 18 13,1 6-24,18-1 32,17-2-28,21-13-1,10-7-10,0-5 8,22-14-3,27-8 16,24-8-8,21-6 11,21-7-14,4-35-3,-2-7 6,-19 1-5,-14-9-3,-16 9 0,-17-4 8,-21 6-11,-21 2 3,-9 0-11,-20 10 10,-38 6-6,-25 10 6,-23 15-7,-9 3-21,2 14 2,20 21-48,24 3-96</inkml:trace>
  <inkml:trace contextRef="#ctx0" brushRef="#br0" timeOffset="7">13766 7413 243,'0'-18'0,"0"11"-1,-26 7 0,-6 0 1,-16 7 0,-7 32 3,-6 9 7,7 8-10,9 3 6,6-4 1,20-5 0,13-11-7,6-3-7,0-6 5,31-9 4,22-4-1,17 1 16,10-3-12,7-2 0,-10 7-5,-13-2 0,-19 3-10,-20-1 3,-17 0 5,-8-2-7,0 2-1,-33 3 10,-28 4 18,-26-4-2,-12 3 16,-1-8-30,19-5 5,24-8-7,25-1-6,15-4 3,11 0-22,6 0-69,0-11-104</inkml:trace>
  <inkml:trace contextRef="#ctx0" brushRef="#br0" timeOffset="8">14280 7756 216,'0'-5'65,"0"5"-56,0 0-9,0 0 0,3 0-1,0 10-14,8 19 15,-2 13 2,7-1 6,1-2 13,5-9-18,3-10 6,-2-8 1,3-6-5,-3-6 13,5 0-3,8 0-7,6-21 13,-1-5-16,1-5-3,-10-1-2,-6 7 8,-11 5-4,-10 9-4,-5 9 3,0 2-8,0 0 5,0 0-1,-17 16-5,-24 37 6,-21 13 4,-12 15 5,4 0-7,9 1-1,13-2 4,9-3-5,6-10 0,8-12-16,9-9-13,10-8-60,6-17-97</inkml:trace>
  <inkml:trace contextRef="#ctx0" brushRef="#br0" timeOffset="9">16370 7366 234,'0'0'36,"-3"0"-36,-36 32-8,-9 20 8,-7 11 18,4 10-15,7-1 5,11 0 7,13-5-9,18-12-3,2-9-3,0-8 0,28-12 23,14-8-20,16-16 17,13-2 4,10-8-23,5-30 20,-2-12-21,-17-8 2,-12 2 12,-16-6-12,-20 2 7,-16-4-9,-3 1-8,-29-1 3,-45 6 0,-36 17-50,-27 14-35,-21 16-123</inkml:trace>
  <inkml:trace contextRef="#ctx0" brushRef="#br0" timeOffset="10">16789 8838 175,'-20'-43'3,"-29"0"9,-21 19-6,-13 17-4,16 7 53,-11 0-40,-6 0 2,-6 28 21,6 10-30,14 1 26,18 6-19,17-9-11,19 2-4,10-6 1,6-6-1,0 3 0,0-4-1,28-5 1,25 10 0,17-7 5,13-3 2,11 1 0,-7-3-7,-11 2 0,-5 0-3,-13 3-6,-10 0 9,-12 2-2,-20 3-9,-13-6 1,-3 2-4,0-4 9,-16 5 10,-26 1 5,-25 4 3,-10-9-5,-10-3 12,3-3-14,13-6-6,20-3 0,15-3-10,20-3 6,10 0-41,6 0-76,0 0-110</inkml:trace>
  <inkml:trace contextRef="#ctx0" brushRef="#br0" timeOffset="11">17257 9237 182,'-12'-3'67,"12"-11"-55,0 5-9,26-6 20,21-3-23,22-4 1,4 6-2,2 3 4,-11 8-3,-11 5 0,-14 0 7,-16 0-15,-13 0 8,-10 0-11,0 14 11,0 29-22,-22 18 22,-23 12 26,-13 6-17,-6-11 17,-11-1-19,11-10-5,6-5 16,13-14-17,17-10 7,14-11-8,14-7 2,0-7-10,0-3 6,3 0-9,27 0 11,18 0 12,16 0 2,16 0 1,-2-6-7,-8-12-16,-6 4-4,-12 1-38,-10-5-8,-17 6-48,-8 3 0</inkml:trace>
  <inkml:trace contextRef="#ctx0" brushRef="#br0" timeOffset="12">17335 9423 37,'0'-4'131,"-3"-3"-108,3 7 41,0 0-24,0 0 0,0 0 9,0 0-40,0 0-2,0 0 9,22 0-13,17-7 1,22-4 2,20-2 0,14 6-12,5 0 2,6 4-62,-3-5-114</inkml:trace>
  <inkml:trace contextRef="#ctx0" brushRef="#br0" timeOffset="13">11226 9434 85,'6'-11'15,"-6"-4"-13,0 1 5,0 4 1,4 0 8,-1 10-16,0 0 6,0-3 1,-3 3-4,0 0 16,0 0-9,0 0 23,0 0-11,0 0 0,0 0 20,0 0-33,0 0 7,0 0-6,-3 0-2,-13 0 2,-15 21-10,-21 16 4,-13 17-5,4 12 8,6 3-7,18-1 0,10-2 8,15-2-12,12-11 4,0-2 0,12-8-10,33-7 13,26-11-3,19-13 14,20-12-9,11 0 3,-2-20-8,-8-18 1,-16-5-3,-17-6 3,-11-4-1,-18-2 0,-21-4 9,-19 0-16,-9 4 7,-6-1-1,-42 8-4,-10 5 10,-12 8-4,-7 11-1,-4 12-2,1 12-4,-1 0-2,1 0-16,6 30-3,13 3-55,20 2-29</inkml:trace>
  <inkml:trace contextRef="#ctx0" brushRef="#br0" timeOffset="14">14183 9280 163,'17'-18'2,"-17"13"16,0 5-2,0 0 6,-3 0 24,-33 33-42,-18 10 2,-14 16 12,-2-1-10,6 5 20,5 0-20,21-3-3,12-4 4,13-11-7,13-4-2,4-12 0,44-5 8,16-13-8,20-11 13,13 0-13,-5-14 12,-5-24-4,-10-8-8,-10-4 0,-9-5 8,-8 0-8,-22 0 0,-15 1 0,-13-2-2,0-2 0,-35 7 2,-18 8 0,-14 10-12,-3 19 9,-7 14-21,-1 0-29,11 14-37,9 19-110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83 196,'-13'0'20,"7"-2"1,1 2-17,5 0 9,0 0 24,0 0-36,0 0 10,0 0 4,0 0-8,8-8 16,20 3-8,24-6-11,24-4 10,21 4-10,6-2 0,-3 2-4,-11 6 7,-8 3-7,-14 2 0,-15 0 0,-13 0-3,-14 0 3,-11 0-1,-5 7 1,-6 28-21,4 29 14,-4 28 6,-3 32 1,0 33 13,-10 24-8,-10 7-1,5 13-4,8-4 6,4-4-10,3-5 4,0-3 0,0 1-7,0 2 7,0-4 0,0 1 0,0-8 6,0-1-12,0 4 6,16 3 0,1 1-2,-2 1 8,9-9-6,1-4 0,0-4 1,1-17-9,-4-8 8,-3-22 0,-5-17-1,-8-16 4,-6-11-3,0-6 0,0-5 4,0 3-7,-9 1 3,-5-10 0,3-5-1,3-17 7,5-12-6,0-10 0,3-10 3,0-1-5,0-5 2,0 0 0,0 0 7,0 0 0,0 0-3,0 0 3,0 0-5,0 0 19,0 0-20,0 0 3,0 0 10,0 0-7,0-5-4,0 5 0,0 0 4,0 0-3,0 0-4,0 0 0,-6 0 2,-1 0 8,-10 0-9,-17 0-1,-38 9 8,-39 26-5,-28 5-1,-6-2-2,14-5 18,31-11-14,25-8 7,31-4-11,15-8-6,13-2-1,13 0-15,3 0-57,0-2-95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3179 4739 11,'0'-7'12,"0"4"17,0 3 2,0-2-21,0 2 11,0 0-17,0 0-3,0 0 5,0 0 1,0 0-7,0 0 12,-3 0-7,3 0 21,0 0-13,0 0 10,-3 0 6,3 0-26,0 0 18,0 0-21,0 0 5,0 0-16,-4 0 11,4 0-1,0 0-6,0 0 10,0 0-3,0 0 0,0 0 3,0 0-3,0 0 0,0 0 0,0 0-2,0 0-3,0 0 3,-3 0 0,0 0 2,0 0-7,3 0 7,0 0 0,0 0 0,-3 0 6,0 0-6,3 0 0,0 0 4,0 0-2,0 0-2,0 0 0,0 0-1,0 0 3,0 0-3,0 0 1,0 0 0,0 0 0,0 0 3,0 0-3,0 0 5,0 0 5,0 0-4,0 0 2,0 0-7,0 0 22,0 0-23,-5 0 14,5 0 0,0 0-8,0 0 13,0 0-17,0 0 1,-6 0 10,-16 0-12,-3-3-1,-11-3 0,-3-3 6,5 1-10,1 1 4,-3 2 0,8 3-12,-2 2 12,8 0 0,7 0-1,-2 0 4,7 0-4,4 0 1,3 0 0,3-4-8,-3 4 10,3 0-2,0 0 0,-3 0 5,-4 0-10,-2 0 5,-2 0 0,-1 0-8,2 0 12,4 0-4,-8 0 0,6 0 6,-3 0-8,-1 0 2,5 0 0,4 0-3,0 0 6,-3 0-3,-5 0 0,2 0 6,3 0-11,-1 0 5,4 0 0,0 0-3,0 0 6,3 0-3,0 0 0,0 0 5,0 0-9,0 0 4,0 0 0,0 0-2,0 0 6,0 0-4,0 0 0,0 0 5,0 0-9,-3 0 4,3 0 0,0 0-5,0 0 10,0 0-5,0 0 0,0 0 12,0 0-15,0 0 3,0 0 0,-4 0-9,4 0 13,0 0-4,0 0 0,0 0 8,0 0-11,-3 0 3,-6 0 0,-5 0-7,-2 0 13,1 4-6,-2-4 0,7 2 3,1-2-5,3 3 2,-1-1 0,1 2-7,-3-1 10,-5 0-3,4-3 0,-2 5 4,-4-2-11,2-1 7,-1 6 0,5-6-2,4-2 5,3 0-3,3 0 0,-3 0 7,3 0-9,0 0 2,-5 0 0,2 3-4,0-3 9,3 0-5,0 0 0,0 0 6,0 0-12,0 0 6,0 0-9,0 0 5,0 0-30,20 0-49,5 0-70</inkml:trace>
  <inkml:trace contextRef="#ctx0" brushRef="#br0" timeOffset="1">-1099 2457 265,'14'-35'33,"-6"6"-29,-8 12 5,0 11 7,0 6 27,0 0-40,0 0-1,0 0-2,0 0 0,0 0-4,0 0 4,0 17-1,-27 25-8,-27 20 9,-20 22 24,-10 9-21,7-10-2,13-4-2,19-10 4,16-11-6,13-7-4,10-6-43,2-11-20,4-12-73</inkml:trace>
  <inkml:trace contextRef="#ctx0" brushRef="#br0" timeOffset="2">-1572 2803 177,'0'-5'54,"0"2"-35,22-7-13,26-1-4,23 3 10,13 2-12,5 3 0,1 0-6,-7 0-10,-8-1 5,-17-3-47,-13 1-44</inkml:trace>
  <inkml:trace contextRef="#ctx0" brushRef="#br0" timeOffset="3">-1193 2429 137,'-3'0'103,"3"0"-78,0 0-6,0 0-11,0 0 16,0 13-24,0 30-5,-3 22 5,-5 23 11,5 8-6,3 3-5,0-8-12,0-10-12,0-12-72</inkml:trace>
  <inkml:trace contextRef="#ctx0" brushRef="#br0" timeOffset="4">-1553 2604 215,'-7'-18'73,"7"11"-62,0 3 5,0 1 13,0 3 28,0 0-57,0 0 0,13 0-8,3 0 8,13 0 0,7 0 0,8 0 6,12 18-4,-3 2-2,2 5 0,4 8-5,-6-1-2,-1 2 6,-4-2 1,-3-6-31,-6-5-16,-12-1-53,-13-3-15</inkml:trace>
  <inkml:trace contextRef="#ctx0" brushRef="#br0" timeOffset="5">-1268 2279 0,'0'0'9,"4"0"11,-4 0-2,0 0-13,0 0-1,0 0 8,0 0-12,0 0 15,0 0-11,0 0-3,0 0 4,0 0 2,0 0-1,0 0 1,0 0-2,0 0 9,0 0-14,0 0 2,0 0 15,0 0-17,0 0 12,0 0-5,0 0-4,0 0-6,0 13 3,0 30 0,0 20 29,3 24-19,6 8 8,5 6-16,-1 2 6,-1-6-11,5 5 3,-4 4-11,-7 8-2,-6-11-135</inkml:trace>
  <inkml:trace contextRef="#ctx0" brushRef="#br0" timeOffset="6">868 1175 298,'-3'-2'0,"3"-42"-4,16 10 4,12 13 17,8 5-15,1 6-2,7 5 0,-3 5 0,-6 0-8,-2 0 8,-14 17-4,-10 19 4,-6 25-21,-3 15 21,0 17 9,-31-1-7,-5-2 15,4-16-15,6-16-1,6-16-1,8-17 5,9-11-5,-1-11 0,4-3 3,0 0 17,0 0-17,7 0 8,28-32 17,20-13-28,19-21-2,10-5 2,-4-1 0,-9 2-2,-7 1 6,-12 9-4,-13 1 3,-8 10 5,-9 9-1,-11 9-6,-5 8-1,-6 11 21,0 6-20,0 6 9,0 0-7,0 0-1,-14 0-4,-14 26-4,-20 18 6,-13 14-3,-3 8 6,12 0-3,13-2 0,11-6 10,11-7-10,8-9 0,9-11 0,0 1-4,0-8 4,6-2 0,20 1 0,15-9 5,15-2 0,14-7-5,7-5-23,7 0-38,-7 0-127</inkml:trace>
  <inkml:trace contextRef="#ctx0" brushRef="#br0" timeOffset="7">1118 2391 223,'-9'-4'34,"-4"4"-34,-7 25-4,-5 37 4,0 18 79,8 11-79,17-5 0,0-8 5,6-12-3,23-9 3,9-19 5,4-10-7,4-15 15,5-13-13,13 0-4,11-21 6,5-27-6,4-8-2,-11-3 1,-12-4-25,-12 4 19,-17 10 6,-16 14 0,-7 15-8,-9 16 8,0 4-10,0 0 8,-28 38-9,-34 38 11,-21 28 19,-17 18-9,3-1 12,11 3-18,18 0-4,10 10 0,17-1-36,12-10-39,7-15-179</inkml:trace>
  <inkml:trace contextRef="#ctx0" brushRef="#br0" timeOffset="8">1436 4038 101,'-9'-20'194,"6"3"-188,3 8-5,0 6 14,0-8 18,31-6-2,21-4-31,16-2 0,12 5-9,-2 7 12,-8 6-3,-21 5 0,-18 0 3,-17 0-12,-11 0 7,-3 11-20,0 25 5,-11 20 17,-26 14 0,-18 9 13,-9 1-12,-3-5 18,1 0-19,12-12 0,12-10 11,16-8-7,14-12-1,12-7-3,0-8 4,0-11-14,16 6 16,15-8-6,14-3 20,16-2-18,14 0 13,8-2-15,4-21-9,-10-3-9,-6 1-56,-13 8-47,-17 1 10</inkml:trace>
  <inkml:trace contextRef="#ctx0" brushRef="#br0" timeOffset="9">1539 4319 66,'-3'-5'4,"0"1"7,-3 2 17,6 2 8,-3-5-4,3 5-15,-3 0 4,3 0 15,0 0-23,0 0 6,-5 0-11,5 0 0,-3 0-2,0 0-6,-3 0 0,-1 0 7,-5 0-1,-1 0-6,4 0 0,6 0 7,3 0-2,0 0-5,0 0 1,0 0-5,0 0 4,25 0-8,26-5 7,29-11-7,26-2-10,14 1-64,-4-6-86</inkml:trace>
  <inkml:trace contextRef="#ctx0" brushRef="#br0" timeOffset="10">1588 4359 201,'0'-3'50,"0"3"-19,0-2-22,9-7 34,40-5-43,21-7-3,24 1-2,5 2-30,4 3-93</inkml:trace>
  <inkml:trace contextRef="#ctx0" brushRef="#br0" timeOffset="11">0 98 71,'0'0'166,"0"0"-154,0 0-12,12 0 0,46 0 50,42 0-24,47-7-3,25-4 13,-16-2-32,-27-2 15,-29 5-8,-26-5-6,-20 3-1,-18 4-4,-17 2 0,-13 6-5,-6 0-15,0 0-29,0 0-66,0 14-98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44.992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1132 108 67,'-3'0'65,"3"0"-50,0 0-7,0 0 28,0 0-4,-4 0-10,4 0-5,0 0-15,0 0 16,0 0-17,-3 0 6,3 0 13,0 0-18,0 0 5,0 0-7,0 0 5,0 0-12,0 0 6,0 0-2,0 0 1,0 0-8,19 0 10,26 0 4,33-7 0,19-4 10,14 1-14,15 2 0,-4-2 0,3 3 9,-5-6-9,-17 2 0,-20-1 2,-19 3-3,-22 5 1,-15-3 0,-21 7-2,-6 0 2,0 0-4,3 36-11,0 30 15,-3 38 12,0 46-3,-6 43-4,-24 33 5,-1 33-5,-5 15-5,5 3 0,-2 15 7,0-3-12,2 5 5,2 3-1,-1-14-6,5-6-6,6-23 11,-4-16-4,1-20-4,6-28 6,-7-16-7,4-24 9,2-22-2,5-26-2,5-23 5,4-26 1,3-17-1,0-18-3,0-6 4,0-9 0,0-3 11,0 0-10,0 0 20,0 0-3,0-13-15,0-4 13,0 6-2,0 6 8,0 5 2,0 0-17,0 0-7,0 0 0,0 0-12,0 0 11,0 0-15,3 2 9,-3 9 0,7 9 10,-3 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4:02.0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391 41 243,'3'-21'38,"-3"1"-36,0 15 4,0 3 38,0 2-20,3 0 6,0 0-21,-3 0-5,0 0 25,0 0-29,0 0 18,0 0-11,0 0 3,0 0 2,0 0-12,0 0 2,0 0-5,0 0 3,0 0 0,0 0-2,0 0-22,0 27 19,0 37-22,0 40 27,-16 43 4,-1 20 2,5 21-6,-1 14 0,4 8 5,-1 4-11,-5 1 6,-2-2 0,-2 1-4,0-2 11,-4 8-7,1-12 0,2-5 2,1-13-10,3-25 8,2-9 0,-1-7-7,5-14 10,1-4-3,-5-6 0,1-2 3,-2-5-12,2-6 9,-1-15 0,2-11-6,2-13 3,4-15 3,0-16 0,6-14 7,-3-11-14,3-7 7,0 0 0,0-5-3,0-2 9,0 0-6,0-3 0,0 0 9,0 0-6,0 0-3,0 0 0,0 0 13,0 0-10,0 0 5,0 0-1,0 0-3,0 0 5,0 0-9,0 0 0,0 0 0,0 0 10,0 0-10,0 0 2,0 0 7,0 0-13,0 0 4,0 0 0,3 0-5,3 0 3,16 0-1,20 0 6,19 0-1,26 0 4,23 0-6,24 0 0,21 0 6,18 0 0,-6 0-6,-16 0 0,-29 0 5,-34 0-14,-27 0 9,-23 0-11,-19 0 9,-5-3-69,-11 0-18,-3-4-122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1366 362 207,'4'0'34,"-4"-4"-34,0 4 0,2 0-10,-2 0 4,0 14-5,2 23-5,0 14 16,-2 17 0,0 0 0,0-1 4,0-4 5,0-11-9,0-8 0,0-7 0,-4-9 1,4-10-1,0-7 0,-2-9 0,2 0-16,0-2 15,0 0-9,0-11-10,0-21-39</inkml:trace>
  <inkml:trace contextRef="#ctx0" brushRef="#br0" timeOffset="1">1409 295 93,'13'-14'19,"5"4"-19,11 2-8,5 3 8,3 5 0,0 0 10,-1 15-17,-3 20 7,-6 0 0,-7 10 0,-8-1 1,-10 1-1,-2-4 0,0-4 9,-14-8 1,-11-4 2,-7-4-7,-5-7 21,-5-4-19,8-9 8,4-1 7,8 0-18,9 0 31,7 0-24,0-4 0,6-3 9,0 1-18,0 0 5,0 4-7,0 0 5,0 2-5,6 0 0,0 0-12,5 0 10,4 4-9,9 19 11,4 9 0,2 0 5,5 0-5,-2 0 0,-3-4 0,-3-4-2,0-5 5,-1-3-3,-3-4 0,-1-7-29,0-3-37,-1-2-37</inkml:trace>
  <inkml:trace contextRef="#ctx0" brushRef="#br0" timeOffset="2">2057 409 189,'-4'-9'21,"-2"9"-7,-1 0-13,-2 0-1,-3 24-3,-6 18 1,1 15 4,4 0 7,9-3-9,4-3 0,0-5 0,13-10 6,8-7-6,1-5 1,-1-11-1,-1-8 12,-5-5-9,-2 0-2,5-3 19,-2-25-16,3-9 8,-5-7-11,-8 0-1,-6-4 8,0 4-8,0 0 0,-14 3 0,-5 5 9,-8 4-13,1 6 4,-2 3-1,6 7-8,7 6-1,9 6 4,1 4-31,3 0-64,0 0 10</inkml:trace>
  <inkml:trace contextRef="#ctx0" brushRef="#br0" timeOffset="3">2321 151 147,'0'-8'51,"0"8"-45,0 0-6,3 0-2,-1 33-12,0 18 14,2 14 11,0 8 0,-1-4 12,1 2-23,-2-7 10,0-3-8,0-6 8,-2-9-14,4-7 4,0-11-1,0-6-4,2-7-16,2-7 0,1-6-42,3-2-25,0-2 84</inkml:trace>
  <inkml:trace contextRef="#ctx0" brushRef="#br0" timeOffset="4">2596 120 99,'0'-10'63,"0"8"-35,0 2-27,0 0-1,0 4-14,4 35 3,5 18 11,0 14 24,-2 4-9,-3 1-13,-2-1 15,0-7-14,2-9 1,4-4-8,-2-11-1,5-10 4,1-4-12,2-8-49,-6-6-26</inkml:trace>
  <inkml:trace contextRef="#ctx0" brushRef="#br0" timeOffset="5">3027 573 130,'0'0'43,"0"0"-38,4 0-5,5 0 30,4-4-3,13-1-2,14-2-21,14-4 14,2 2-15,-3 0 9,-9 4-21,-8 0 9,-7 2-17,-5 1 17,-7-3-55,-7-3-15,-7 1 24,-3-2-45</inkml:trace>
  <inkml:trace contextRef="#ctx0" brushRef="#br0" timeOffset="6">3332 356 48,'-4'-5'44,"2"5"-31,2 0-11,0 0 18,0 0-19,0 0 7,0 0-8,4 0-4,5 0 0,2 0 8,1 5-2,7 9 20,-1 0-16,3 1 10,1-3-5,3-2-10,-4-1 13,-3-2-13,-6-4-1,-5 1 9,-7-4-2,0 0-4,0 1 1,0-1 2,0 0 3,0 0-9,0 0 0,0 0 6,0 0 2,0 2-8,0 4 0,0 0-17,0 6 12,-15 14 5,-7 14 3,-8 13 30,-9 8-29,1-2 6,-1 7-10,3-1-13,0-1-42,-1-11-157</inkml:trace>
  <inkml:trace contextRef="#ctx0" brushRef="#br0" timeOffset="7">252 104 96,'-6'6'23,"4"-6"-23,0 0 0,2 2 27,0-2 5,0 4 4,0-4-16,0 4-14,0-4 5,0 0-9,0 0 0,0 0 10,0 0-8,0 0 8,0 0 23,8 0-28,23-8 21,14-13-28,18-6 2,3-1-7,-5 8 9,-12 6-4,-12 12 0,-15 2-7,-3 0 2,-9 19-11,-10 19-4,0 17 19,-20 13 1,-25 10 7,-18 7 0,-13 2-4,-8-4 8,4-6-11,7-7 0,9-2-1,17-5 8,8-6-7,9-8 0,10-10 2,7-14-4,13-11 2,0-9-9,0-1 9,11 1 0,21 2 7,25 5 15,21-5-18,13-5 12,-1-2-15,-9 0-1,-14 0 0,-13 0 7,-6 0-8,-5 0 1,-12 0-7,-6 0 3,-12 0 1,-9-6 3,-4 4 0,0-2-12,0-2 9,0-2-23,0-3-28,0-8-95</inkml:trace>
  <inkml:trace contextRef="#ctx0" brushRef="#br0" timeOffset="8">73 655 11,'0'0'7,"2"0"8,0 0-7,4 0 0,2 0 16,-4 0-23,-2 0 13,-2 0-1,2 0-10,-2 0 19,2 0-12,4 0-9,7 0 21,9 0-16,11 0 12,8-4 6,4-7-23,3-1 16,-5 1-17,-1 3 2,-10 0 14,-9 3-10,-7 3-6,-8-2 0,-3 4 11,-5 0-15,0 0 4,0 0 0,0 0-7,0 0 6,0 0-3,0 0-3,0 0-29,-2 0 7,-3 6-47,-1 1-10</inkml:trace>
  <inkml:trace contextRef="#ctx0" brushRef="#br1" timeOffset="9">744 2467 132,'2'-19'25,"-2"4"-19,0 0-3,0 6 47,0 5-18,0 4-2,0 0 2,0-4-29,0 4 11,0 0-4,0 0-7,0-2 25,0-2-27,9 0 8,8-12 9,11-10-13,15-9-7,12-5 2,1 6 0,-2 5-8,-9 6 8,-10 10 0,-12 8-2,-9 5-9,-8 0 11,-6 18-26,0 26-8,-4 20 31,-31 13 3,-15 3 11,-10 1-2,-3-11 2,6-15-5,10-8-6,8-12 1,11-7-2,9-6 6,8-6-5,7-11 0,4-1 7,0-4-12,0 0 5,0 0-13,6 0 9,14 0 0,10 0 4,11 0 17,8-4-9,2-1-11,-6-2 3,-4 4-16,-2-3 10,-5 1-40,-3 3-2,-9 0-31,-8 2-28</inkml:trace>
  <inkml:trace contextRef="#ctx0" brushRef="#br1" timeOffset="10">832 2572 26,'-2'0'26,"2"0"-15,0 0-10,0 0 34,0 0-13,0 0-18,0 0 15,0 0-17,9 0 12,8 0 3,9 0-8,7 0 21,2 0-19,-3-4-11,-6-2 14,0 4-14,-3-2-1,-3 0-5,-1 4-55,-4 0-11</inkml:trace>
  <inkml:trace contextRef="#ctx0" brushRef="#br1" timeOffset="11">1564 1844 250,'6'-7'15,"-6"7"-15,-6 6-18,-20 29 18,-11 12 0,-4 11 9,0-3-3,6-3-4,9-9-2,9-4-7,2-3 6,6-2-33,3-6-45</inkml:trace>
  <inkml:trace contextRef="#ctx0" brushRef="#br1" timeOffset="12">1662 2750 36,'-2'0'126,"2"0"-81,0 0-31,2 0 56,25 0-22,21-9-34,21-13-4,16 4-10,2 2-23,-8-4-132</inkml:trace>
  <inkml:trace contextRef="#ctx0" brushRef="#br1" timeOffset="13">1683 2496 272,'4'0'43,"-2"0"-36,2 0-4,2 0 61,4 0-40,10 0-20,10-11-4,9-5-5,3 2 5,-7 10-1,0 1-64,-8 3 0,-8 0-54,-10 7-26</inkml:trace>
  <inkml:trace contextRef="#ctx0" brushRef="#br1" timeOffset="14">2384 2198 146,'-17'-5'6,"5"0"-9,10 5 6,-2 0-3,4 0 34,0 0-25,0 0 4,0 0 10,0 0-19,0 0 25,0 0-12,0 0-8,0 0 20,0 0-26,0-3 21,10-7 1,13-11-23,21-7 5,14-8-7,9-1 0,-5 12-7,-9 7 10,-10 14-3,-13 4 0,-6 16-17,-7 31 12,-10 22-18,-7 15 20,-2 10-2,-35-5 10,-8 3-1,-3-11 1,-2-9 0,7-11-2,6-6-3,7-5 0,6-6-3,7-13 9,8-8-6,9-13 0,0-4-13,0-6 11,0 0-12,17 0 14,11 0 8,13 0-4,11-6 11,4-10-13,-1-4 7,-5 1-18,-5 8 9,-7-1-14,-7 5 4,-9 1-52,-5 5-5,-9-3-34</inkml:trace>
  <inkml:trace contextRef="#ctx0" brushRef="#br1" timeOffset="15">2482 2527 95,'0'0'75,"0"-3"-62,0 3-11,13-10 44,17 4-40,13-6 11,12-7-13,4 7 5,3-2-18,0 1-14,-8-4-124</inkml:trace>
  <inkml:trace contextRef="#ctx0" brushRef="#br1" timeOffset="16">867 4176 24,'-2'-14'102,"-3"2"-95,0-2 23,-1 8-9,6-1 29,0 5-12,0-1-19,0-2 8,0-1-26,11-6 10,5-3-9,8-6 3,1 0-5,8 5 0,0 6 2,-1 7-7,-2 3 5,1 3-1,-6 32-2,-3 15-19,-3 19 19,-5 6 1,-10 6 2,-4-2 1,0-3 1,-6-10-2,-11-12 2,-3-12 9,4-12-17,8-17 6,1-8 0,7-1 4,0-4 1,0 0 0,0 0 16,0-9-21,13-26 16,11-18-16,9-14-14,8-6 10,0 6 8,-4 7-1,-5 3-3,-2 7 8,-5 1-12,-4 8 4,-7 6 0,-2 8 0,-7 16 8,-5 4-8,0 7 0,0 0-11,0 0 10,-9 9-4,-15 23 5,-11 18-6,-6 10 11,4-3-5,9-7 0,13-6 6,11-7-11,4-4 5,0-3-9,2-5 4,17 0-5,3-10 10,10-5-16,11-10-5,9 0-29,3-10-131</inkml:trace>
  <inkml:trace contextRef="#ctx0" brushRef="#br1" timeOffset="17">1744 3635 212,'0'-8'32,"0"8"-7,0 0-25,0 0-2,-5 23-8,-10 22 8,-4 15 2,-1 4 6,1-3-6,7-5-4,8-9 1,4-8-66,0-11-30</inkml:trace>
  <inkml:trace contextRef="#ctx0" brushRef="#br1" timeOffset="18">1965 4393 120,'-2'4'89,"2"-2"-89,0-2 0,10 0 15,18 0-14,18 0 16,17 0-17,10 0 0,1-12-69</inkml:trace>
  <inkml:trace contextRef="#ctx0" brushRef="#br1" timeOffset="19">1975 4101 276,'9'0'0,"6"0"-19,11-11 16,11-11 3,6 1 7,5 6-7,-5 5-8,-4 10-33,-11 0-65</inkml:trace>
  <inkml:trace contextRef="#ctx0" brushRef="#br1" timeOffset="20">2705 3736 255,'16'-19'0,"0"2"-2,-14 2-11,3 10 13,1 5 9,9 0-9,9 0-1,10 20-9,3 10 14,-2 15-4,2 11 0,-7 18 0,-2 9-2,-8 9 2,-7 4 0,-13-6-2,0-4 9,-2-7-7,-22-12 0,0-9 9,-2-20-9,4-6 0,8-17 0,4-9 7,6-3-1,4-3 10,0 0 11,0-3-11,0-28-4,0-17-12,14-8 0,9-13-5,12 3 10,6-8-5,0 6 0,2 6 8,-4 0-7,-2 8-1,-6 3 0,-10 13-2,-8 11 12,-9 14-10,-4 7 0,0 6 8,0 0-8,-2 0 0,-9 2-8,-8 26 7,-15 19 1,-8 13 5,1 4-5,10-5 1,14-6-12,6-3 9,9-2 2,2-8-2,0 5 1,0-4-1,15-4 2,9-3-15,11-6 13,16-8-28,15-9-21,7-11-73</inkml:trace>
  <inkml:trace contextRef="#ctx0" brushRef="#br1" timeOffset="21">7767 3593 186,'0'-11'23,"-2"4"-10,-11 4 8,-4 3-3,-9 0 8,-7 3-16,-2 26-4,-4 9 3,11 0-9,9-4 0,10-4 0,9-9-8,0-3 8,0 0 1,7 6 6,16 0-3,11 1-4,9-4 0,2-6 0,-4-3-5,-6-6 3,-14 0-2,-12 0 4,-5-2-13,-4 1 11,0 12-10,0 5 8,-21 9 4,-7 9 10,-9 2 1,1-8-4,7-9 7,9-6-12,10-7-2,3-2 0,1-1-2,0-3-4,-2 4-2,8-6-37,0 1-43</inkml:trace>
  <inkml:trace contextRef="#ctx0" brushRef="#br1" timeOffset="22">8063 3746 231,'0'0'64,"0"0"-64,0 0-6,0 6-8,0 25 14,-4 11 7,-2 10-6,-1-3 6,5-3-7,2-2-2,0-7-2,0-8-26,0-4-75</inkml:trace>
  <inkml:trace contextRef="#ctx0" brushRef="#br1" timeOffset="23">8081 3476 272,'-7'-18'8,"3"8"-8,4 4-15,0 6 3,0 0-128</inkml:trace>
  <inkml:trace contextRef="#ctx0" brushRef="#br1" timeOffset="24">8263 3561 118,'4'16'0,"3"27"-6,-1 13 6,3 17 8,-7 6 19,0 1-11,-2-5 4,0-8 0,0-10-15,0-17 4,0-11-2,0-14-7,0-10 20,0-5-15,0 0 31,0 0 23,0-5-24,0-24 13,13-10-48,4-12 3,8-5-11,-5 3 8,3 12 0,-5 16-2,-6 15 1,-8 10-6,-1 0 7,-1 0-12,2 0 8,4 26-6,8 5 10,1 8 0,0 3-6,5-5 4,4-8-54,6-4-38,9-9-47</inkml:trace>
  <inkml:trace contextRef="#ctx0" brushRef="#br1" timeOffset="25">9159 3720 225,'0'-6'46,"-16"6"-45,-9 0 10,-17 22-11,-7 20 14,-1 10-14,16 5 12,9 5-12,17 1 0,8 0-1,0-13 9,10-4-4,15-12-4,7-7 5,3-8 2,10-9-7,0-7 0,-4-3 3,-1-3 2,-6-26-5,-8-3 0,-4-13 6,-5-7-5,-6-6-1,-7-4 0,-4 1-3,0-1 4,-4 8-1,-15 9 15,-5 14-12,-4 15 11,-2 15-14,-1 1 0,5 4-7,9 25 0,17 3 3,0 4-7,13 1 11,24-1 16,6 1-16,2-5-7,-4-2-53,-8-14-171</inkml:trace>
  <inkml:trace contextRef="#ctx0" brushRef="#br1" timeOffset="26">3967 3940 195,'0'-14'40,"0"6"-21,0 5-12,-2 3 37,-1 0-30,-4 0 1,-3 9-15,-11 30-9,-7 14 6,-3 13 3,7-9 0,9-5-3,11-11 4,4-9-1,0-5 0,0-10-10,10-7 5,15-5-10,4-5 13,13 0 2,5-6-33,-1-23-11,-3-6-8,-3-4-6,-5-4 4,1-5 11,-6 2 43,-4 1 3,-7 7 9,-4 7 38,-6 9-1,-7 11-2,-2 9 11,0 0-23,0 2-29,-6 0 5,-7 8-5,-9 29-6,-4 8 7,1 7-4,13-2 3,10-11-6,2-7-7,0-9 6,5-9-8,12-8 9,7-6 7,10 0-4,7-2 24,3-27-26,-3-6 3,-11 1-1,-9-3 6,-7 1-3,-12-4 0,-2 2-4,0-2 3,-20 7-4,-1 5-1,-5 12 3,1 5-3,6 7 0,6 4-23,7 0-33,6 0-20,0 0-41</inkml:trace>
  <inkml:trace contextRef="#ctx0" brushRef="#br1" timeOffset="27">4854 3785 130,'0'0'101,"-13"0"-82,-22 9-16,-12 16 12,-5 5-13,15-5 23,13-4-25,17-1-7,7-1 3,0 3-16,21 3 20,15 3 0,9 1 6,7-3 0,-4 1-6,-6-2 0,-14-2-6,-15 0 3,-11-3-2,-2-1-12,0 6 17,-25 2 2,-16 8 18,-6-1-7,-3-9 8,11-4-17,18-12-4,16-7 0,5-2-29,2 0-33,31 0-76</inkml:trace>
  <inkml:trace contextRef="#ctx0" brushRef="#br1" timeOffset="28">5282 3846 212,'-15'0'52,"-15"0"-52,-7 12 0,1 25 6,-2 8-5,11 3 11,9 5-12,11-3 5,7 0-15,0-9 3,19-9 7,12-5 18,9-15-15,5-8 8,7-4-8,-5-6 7,-1-22-10,-9-9 1,-12-2-1,-2-7 0,-6-8-1,-6-2 0,-7-5 1,-4-4-7,0 1-4,-12 4 5,-11 6 6,-3 17-3,-5 14 7,-1 17 8,-7 6-12,0 6 0,5 31-15,8 12 17,6 5-2,12 7 0,8-9 3,0 4-7,11-9 4,17-5 0,9-8 14,-37-34-14,90 42-3,-37-32-83</inkml:trace>
  <inkml:trace contextRef="#ctx0" brushRef="#br1" timeOffset="29">6018 3968 183,'7'0'31,"-7"0"-20,0 0-2,0 0 10,0 0 29,0 0-27,0 0 11,0 0-17,0 0-7,0 0 16,0 0-23,6 0 14,5 0-1,11 0-13,23 0 15,22-9-4,20-6-6,-1-1 2,-18 3-3,-25 6-5,-24 2 0,-10 5-4,-7 0-1,-2 0-15,0 0-30,0 0-35,-8 0-89</inkml:trace>
  <inkml:trace contextRef="#ctx0" brushRef="#br1" timeOffset="30">6782 3533 145,'0'-5'21,"0"-7"-17,0 3-3,0 5 53,0 2-23,2 0-13,-2 0 13,0 2-25,3 0 13,-3-5 1,4-6-11,-2 0 33,0 1-40,-2 4-2,0 6 15,0 0-12,0 0 10,0 0-11,0 0 3,0 0-6,0 0 1,0 0-11,0 25 7,0 24-18,2 16 22,7 12 0,0 8 4,4-9-4,3-7 0,0-13 0,5-8 0,4-11 1,5-10-6,7-13 5,2-11 0,8-3-7,-4-17 3,-3-15 4,-9-10 0,-8-3 7,-11 4-6,-2 2-1,-8 5 1,-2 10 1,0 9 7,0 8-9,0 7 0,-10 0-1,-13 19 1,-15 45-12,-19 23 12,-2 16 0,8-3 2,12-5-2,11-12 0,6-10 4,6-12-9,5-5 5,5-13-15,4-9 11,2-7-61,0-11-30,31-16-34</inkml:trace>
  <inkml:trace contextRef="#ctx0" brushRef="#br1" timeOffset="31">6443 5724 194,'0'-6'73,"0"-2"-51,13-1-19,32-7 7,20-3 3,19-1-10,1-1-6,-3 3 1,-8 5-41,-1-5-82</inkml:trace>
  <inkml:trace contextRef="#ctx0" brushRef="#br1" timeOffset="32">6662 5221 276,'-6'-10'23,"4"4"-6,2 6 1,0 0-4,0 0-10,0 19-4,0 28-10,-2 22 10,-2 16 5,0 0 0,0-1-4,2-14 7,2-7-8,0-7 0,0-10-14,0-7 14,0-14-38,0-4-36,0-3-17</inkml:trace>
  <inkml:trace contextRef="#ctx0" brushRef="#br1" timeOffset="33">7179 5076 297,'-14'-8'0,"4"8"-42,1 34 31,3 15 8,6 9 3,0 4-6,6-4 12,21-5-6,10-8 0,5-14 7,3-13-8,3-13 1,1-5 0,4-6-12,-3-31 12,-7-5 0,-7-2-6,-10 2 14,-3 9-10,-11 5 2,-6 14 0,-6 5 15,0 9-12,0 0 2,0 5-5,-21 48-4,-14 22 4,-12 24 10,-5 9-6,2 0 2,6 0-3,13-11-3,8-3 0,19-13-16,4-13 4,2-14-56,25-17-9</inkml:trace>
  <inkml:trace contextRef="#ctx0" brushRef="#br1" timeOffset="34">8172 5230 133,'0'0'42,"2"0"-36,-2-6 4,0 3-3,5 1 39,-3 2-39,-2 0 13,2 0-19,0 0 1,-2 0 16,0 0-18,0 0 7,2-4 0,1 0-1,-1-2 6,0 0-12,-2-3 0,0 4 10,0 3-6,0-1-4,0 1 4,-15 2 0,-12 0-8,-10 0 0,-6 0 4,0 23-11,2 14 14,4 9-3,7 4 0,9 4-2,5-1-3,8-3 5,8-6 0,0-1-8,0-4 10,28-5-2,11-9 0,13-10 3,10-8-11,8-7 4,-3 0-55,-7 0-30</inkml:trace>
  <inkml:trace contextRef="#ctx0" brushRef="#br1" timeOffset="35">8630 5271 191,'-19'0'13,"-7"0"-9,0 23-4,0 7 8,7 8 1,6-4-5,11-3 2,2-2-6,0-6 0,11-7 6,14-1 1,8-9-7,4-6 0,4 0 0,-4-9 7,-9-11-7,-6-6 7,-9-1-5,-3-6 15,-5 8-17,-5-2 0,0 2 10,0 8-7,-15-3 8,-11 4-11,-2 9-10,3 1 7,6 6-32,7 0-43,4 0-53</inkml:trace>
  <inkml:trace contextRef="#ctx0" brushRef="#br1" timeOffset="36">9126 5084 1,'0'-4'232,"-12"4"-223,-15 0-9,-10 6 11,-3 18-11,-1 5 12,8-3-5,15 2-12,14-2 5,4-1 0,0 2-11,4-1 16,23 1-5,12 6 0,12-4 1,3 0-5,-2-3-7,-14-6-11,-15-2 21,-12-6-14,-11-8 9,0 3 6,0-2 0,-13 9 2,-19 6 14,-16 1 7,-13-1 14,1-2-34,10-3 11,17-9-14,21-2-1,10-4-5,2 0-9,0 0-57,36-6-39</inkml:trace>
  <inkml:trace contextRef="#ctx0" brushRef="#br1" timeOffset="37">9631 5123 231,'0'0'57,"0"0"-56,0 0 13,-14 0-6,-15 21 1,-13 20-5,-3 12-4,4 15 2,12 2-5,13 2 4,9-2-1,7-10 0,0-12 1,27-8-3,13-15 2,5-10 0,9-15 0,5 0 0,2-30-8,-7-11-16,-11-12-7,-9-8 22,-14-4-5,-11-9 0,-9-6 12,-2 8 4,-31 4-1,-12 13 9,-12 13-7,-2 15 25,1 16-24,4 11-1,15 0 7,18 5-5,16 20-10,5 14 7,29 11-2,31 7 39,26-2-25,16-3-14,2-8-20,-14-16-167</inkml:trace>
  <inkml:trace contextRef="#ctx0" brushRef="#br1" timeOffset="38">1060 5710 208,'-9'-31'21,"0"6"-17,3 6-4,6 10 9,0 9 11,0 0-18,0 0-2,0 0-3,0 4-16,0 32 19,8 16-2,8 16 5,6-2 5,5 4-5,3-11 1,7-7 5,3-10-9,3-14 1,-2-7 2,0-16 3,-2-5-7,0-5 1,-6-29-6,-1-7 0,-10-3 3,-7 1 3,-9 5 0,-6 10 7,0 4-7,0 10 1,0 8 0,0 6 7,-15 0-8,-9 44 0,-14 22-6,-9 24 12,4 9 4,2-3-10,11-14 1,9-6 0,5-14 0,10-10-1,4-10 0,2-8-15,0-10 3,0-3-63,13-14-76</inkml:trace>
  <inkml:trace contextRef="#ctx0" brushRef="#br1" timeOffset="39">1952 5112 231,'0'-5'57,"0"5"-46,0 0-1,0 0-20,-2 32-1,-18 17 11,-6 16 7,3 6-1,0-5-3,11-5-3,2-7 0,4-4-9,2-5-1,-3-4-26,3-6-76</inkml:trace>
  <inkml:trace contextRef="#ctx0" brushRef="#br1" timeOffset="40">2239 5961 311,'5'0'26,"3"0"-25,14-11 1,12-15 6,15 0-16,8 0 6,4 6-17,-5 11 2,-8 9-56,-11 0-7,-14 9-36</inkml:trace>
  <inkml:trace contextRef="#ctx0" brushRef="#br1" timeOffset="41">2404 6154 177,'0'2'22,"0"-2"-19,0 0 16,6 0 28,31 0-4,24-14-28,19-9-9,10 3-12,-5 1-43,-9 5-90</inkml:trace>
  <inkml:trace contextRef="#ctx0" brushRef="#br1" timeOffset="42">3259 5674 128,'4'-28'2,"-4"1"17,0 20 14,2-1-24,0 4 33,-2 2-17,3-2-5,-1 4 7,0-2-22,2 2 15,-2-3-5,5-8-15,6-5 23,8-7-23,8 0 0,-2 4-5,5 13 3,-5 6 0,2 0 0,1 34-17,-4 13 14,-1 11-6,-5 10 11,-7 1-3,-9 2 9,-4 3-5,-4-9-1,-22 4 6,-4-6-6,0-12 0,6-11 0,4-13 2,9-10 8,5-10-10,4-4 5,2-3-2,0 0 15,0 0-17,0-21 0,8-24-1,12-15-9,6-8 9,6-5 0,5 2 5,4 1-8,-1 6 3,-1 3 0,-7 6 2,-6 10 7,-11 13-9,-4 9 0,-11 12 3,0 11-7,0 0 1,0 0 3,-3 21 0,-14 15-5,-4 12 5,-1 5 0,5-3 1,7-4-4,10-3 3,0-8 0,0 0-1,23-7-14,9-1 10,11-4-4,9-11-11,8-9-17,2-3-83,0 0-24</inkml:trace>
  <inkml:trace contextRef="#ctx0" brushRef="#br1" timeOffset="43">4400 5505 20,'0'-26'146,"0"8"-98,0 9-37,0 8 42,0 1-12,0 0-38,-2 0-3,-12 24-2,-8 11 2,1 10 2,1-8 8,9-12-18,9-7 8,2-7-7,0-6 3,0 2-11,15-1 15,13 1 5,7-2-4,10-2 15,1 3-16,-11-2 0,-16 2-4,-10 1 0,-9 4-4,0 7-5,0 11 13,-19 8 3,-14 2 7,-8 2 1,-2-2 6,3-8-14,15-10 2,7-8-5,12-2-5,4-10 2,2-1-19,0 0-67,0 0-23</inkml:trace>
  <inkml:trace contextRef="#ctx0" brushRef="#br1" timeOffset="44">4705 5612 189,'0'0'42,"0"0"-42,0 0-3,0 29 3,0 15 20,-5 6-8,-1 7 6,4-8-18,2-8 0,0-1-2,0-7-5,0-4 2,0-6-41,2-5-99</inkml:trace>
  <inkml:trace contextRef="#ctx0" brushRef="#br1" timeOffset="45">4660 5244 258,'0'-20'0,"0"11"-10,0 3 2,0 2-7,19 4-35,5 0 1,2 4-55</inkml:trace>
  <inkml:trace contextRef="#ctx0" brushRef="#br1" timeOffset="46">4944 5419 23,'0'42'8,"4"18"-3,2 11 35,-4 3-3,0-1-18,-2-8 9,2-5-19,0-10 10,-2-12-2,2-9-12,1-14 3,-3-9-6,2-3 1,0-3 31,0 0-8,9-5 13,6-29-17,5-14-13,6-12-12,-2-6 3,0-2-2,-3 10-1,-1 17-2,-6 12 5,-9 18 0,-1 6-2,-6 5-2,4 0-8,-2 2-5,7 26 13,2 3 2,2 2 2,4-1 0,0-4 2,2-2-12,1-4 9,-3-5-24,0-1-9,5-4-70,-2-1 21</inkml:trace>
  <inkml:trace contextRef="#ctx0" brushRef="#br1" timeOffset="47">5713 5555 90,'7'-18'57,"-3"6"-39,-2 3 2,-2 6 29,0 0-8,0 3-6,0 0-23,0 0-10,0 0 2,0 29-4,-13 12 0,-4 14 16,-2 8-12,3-3 8,6-3-12,2-4 0,8-3-6,0-6 7,4-4-1,12-11 0,4-8-5,4-9 4,6-12 1,5 0 0,1-10 14,1-26-9,-2-11-5,-7-8 0,-7-5 10,-7-8-19,-10-3 9,-4-4 0,0 0-10,-22 10 15,-5 9-5,-2 14 3,-2 20 7,-1 16-11,0 6 1,2 10 0,-1 29-11,8 11 14,5 12-3,5 5 0,9-5 8,4 1-14,2-10 6,29-8-6,12-10-3,15-10 3,14-14 1,6-8-44,3-3-88</inkml:trace>
  <inkml:trace contextRef="#ctx0" brushRef="#br0" timeOffset="48">6178 6977 205,'0'-26'10,"-14"13"-9,-1 10 0,-5 3 31,-9 0-25,-7 27-1,-14 27 17,-4 16-6,2 6 21,9-2-30,12-2-3,16-4 10,11 0-10,4-9-3,0-9-1,23-12 9,17-12-4,7-7-2,10-17-3,1-2 15,-2 0-11,-11-9-2,-14-10-2,-13 3 9,-10 6-6,-6 4-4,-2 4 0,0 2-7,0-4-6,0 0-12,0-1-47,0 0-32,0 5 9</inkml:trace>
  <inkml:trace contextRef="#ctx0" brushRef="#br0" timeOffset="49">6705 7010 209,'0'-14'32,"0"9"12,0 1 1,0 4-11,0 0-6,-2 0-28,-16 14 0,-13 25-7,-6 6 13,3 3-6,8 0 0,13-9 3,9-2-10,4-8 7,0-4-14,0-8 13,15-4-11,9-4 12,2-3 3,5-6 1,-3 0 5,-1-15-9,2-14 0,-6-1 5,-3-4 1,-7 4-4,-5-5 2,-5 3 2,-3-4-9,0 2 3,0 8 0,-9 6-7,-2 11-4,-2 9 4,-2 0-22,-6 0-44,0 9-13,3 11-74</inkml:trace>
  <inkml:trace contextRef="#ctx0" brushRef="#br0" timeOffset="50">7263 6868 212,'0'-11'65,"0"11"-37,0 0 1,-7 0 4,-16 0-21,-18 28 2,-9 3-8,6-1 2,16 0-8,13-5 0,15 0-8,0-2 8,0-1-3,2 2 1,15-4-8,9 4 10,8-1 0,-1 2 2,5-5-3,-10-3 3,-7-1-2,-6 1 0,-10-6 0,-5 7-8,0 4 6,-9 7 2,-30 5 8,-14 4-4,-4-1 8,2-6-12,14-11 10,18-5-19,12-11 9,9-4-17,2 0-9,0 0-65,2 0-26</inkml:trace>
  <inkml:trace contextRef="#ctx0" brushRef="#br0" timeOffset="51">7919 6853 285,'0'-16'38,"0"11"7,0 2-9,0 3-21,-13 0-3,-15 12-12,-15 23 7,-8 15-5,2 6-2,12-1 0,13 3-6,12-4 9,7-1-3,5-9 0,0-4-10,21-8 5,10-11 5,10-7 0,6-14 3,5 0-1,3-16 0,-5-19-2,-7-4-7,-7-4-2,-10-5 4,-5-1 1,-14-7-3,-7-1-10,0 1 17,-19 3 0,-16 12 6,-8 16-6,-6 14 0,-4 11 0,6 0-3,5 29 7,14 9-4,16 9 5,9 2-3,3 4 12,31-1-11,19-9-3,15-1 0,6-10-15,-2-11-55,-15-14-171</inkml:trace>
  <inkml:trace contextRef="#ctx0" brushRef="#br0" timeOffset="52">10542 6615 96,'0'-15'75,"0"2"-67,-7 7-2,-3-4 18,-8 4-5,-1 2 0,-7 4-17,-6 0 6,-1 0 6,1 16-11,3 7 11,5 1-10,7 1 2,6 1 1,7-4-6,4-6-1,0-2 0,0 3 9,2-2-9,20 3 0,6 0 4,5 3 8,2-2-11,-3-1 0,-4 0-1,-9-4 6,-4 1-8,-6-3 2,-9 4-12,0 2 7,0 0-4,-2 5 9,-18 0 12,-8 4-10,-5-9 17,2-2-15,2-2-2,5-7 5,2-1-4,7 1-3,5-4 0,5-3-14,5 0 3,0 3-74,0-3-66</inkml:trace>
  <inkml:trace contextRef="#ctx0" brushRef="#br0" timeOffset="53">10804 6510 396,'-3'-21'4,"3"12"-8,0 5 2,0 4-3,0 0-3,7 0-120,15 13-30</inkml:trace>
  <inkml:trace contextRef="#ctx0" brushRef="#br0" timeOffset="54">10999 6574 151,'4'0'37,"5"0"-36,4 0 2,4 21 9,2 24 13,1 5 10,-5 16-24,-1 0 6,-9-2 2,-3-4-18,-2-10 21,0-6-21,0-15-1,0-12 7,0-5 0,0-12-3,0 0 7,0 0-4,0 0 29,2-6-13,18-25 2,7-16-25,7-13 1,7 3-1,-2 5 0,-2 10 2,-9 16-7,-7 8 6,-7 8-1,-6 5 0,-3 5 6,-5 0-10,0 0 4,0 18-21,0 17 18,6 15 6,2 0-2,6-3-1,1-6 2,2-4-5,7-8-3,2-6-38,8-11 4,7-6-31,6-6-9,2 0-24</inkml:trace>
  <inkml:trace contextRef="#ctx0" brushRef="#br0" timeOffset="55">11930 6795 24,'28'-68'76,"-7"6"-16,-4 12 0,-8 12 22,-5 10-30,-4 7-15,0 10 22,0 5-39,0 6 12,-15 0-32,-19 23-1,-16 25 0,-12 19 0,5 22-1,14 5-7,17 5 6,13-8 3,11-12 0,2-12-2,6-21-2,20-12 4,8-11 0,10-15-6,9-8 9,11-11-6,-4-30 3,-6-10-29,-9-10 29,-12-3-18,-9-10 11,-11-3-8,-7-7 2,-6 2 13,0 3-4,-2 11 13,-15 15-12,-7 13 3,0 22 0,-2 12-2,-4 6 3,-2 16-1,-7 33 0,2 15 4,7 5 4,15 3-7,11 2 2,4-10 6,10-4-5,25-13-8,17-10-5,17-22-110</inkml:trace>
  <inkml:trace contextRef="#ctx0" brushRef="#br0" timeOffset="56">9514 6709 138,'-11'6'140,"5"-6"-96,1 0-44,5 0 0,0 0 47,0 0-31,0 0 8,0 0-1,0 0-21,0 0 21,9 0-20,15 3 0,17-1 13,18 0-7,16 0 4,3-2-2,-7 0-5,-9 0-2,-7 0-4,-12 0 0,-10 0-1,-9 0 4,-12 0-3,-7 0 0,-5 0-20,0 0 9,0 0-26,0 0-22,0 0-20,-20 10-79</inkml:trace>
  <inkml:trace contextRef="#ctx0" brushRef="#br0" timeOffset="57">13570 6338 278,'-9'-19'39,"-6"7"-38,-4 12-1,-14 0 0,-8 29 6,-13 17 0,-1 13 3,8 5 4,13-2-2,14-8 7,14-5-18,6-6 0,0-7 2,13-8 8,15-8-7,7-3 5,12-15-7,12-2 33,12-10-29,4-30 5,2-13-10,-13-8 9,-14-2-10,-15 2 1,-20 6-12,-15 8 11,-5 13-49,-49 15-11,-23 19-28,-28 0-78</inkml:trace>
  <inkml:trace contextRef="#ctx0" brushRef="#br0" timeOffset="58">6570 8300 249,'-52'-9'6,"-10"-4"-6,-12 13 0,23 0 25,2 0-7,8 13 8,7 6-3,5 3-22,6 6 19,3-2-20,8 2 3,2-7-4,10-4 3,0-4-2,4 3 1,26 0 10,15-3-7,13 3-4,7-4 1,-2 5 2,-7-2-1,-11 3-2,-10 0 0,-9 1-5,-11 2 1,-8-5-1,-7 0-11,0 5 13,-22 11 6,-23 2 5,-16 2 9,-3-6-14,4-10 10,13-12-10,15-5-2,14-3 8,10 0-8,8 0-1,0 0 0,0 0-27,0 0-32,26 0-70,23-6-63</inkml:trace>
  <inkml:trace contextRef="#ctx0" brushRef="#br0" timeOffset="59">6913 8259 291,'-3'-17'4,"1"4"0,2 9-4,0 4-18,0 0 18,0 0-115,12 14 0</inkml:trace>
  <inkml:trace contextRef="#ctx0" brushRef="#br0" timeOffset="60">6913 8259 5,'138'162'61,"-136"-136"-61,2 11 5,3 7 25,-3 3 1,-2-2-19,0-1 17,-2-6-19,0-6 3,0-6 12,0-15-22,0-1 16,0-10-12,0 0 1,0 0 31,0 0-11,5-6 14,7-21 1,11-10-40,5-8 2,3 4-5,1 2 0,-2 8 1,0 7 2,-11 8-3,-1 9 4,-8 4 6,-4 3-12,-2 0 2,1 0-3,6 23-6,6 5 13,3 6-4,-1 1 0,3-5-18,7-3 13,3-7-46,5-10-32,8-6 3,6-4-35</inkml:trace>
  <inkml:trace contextRef="#ctx0" brushRef="#br0" timeOffset="61">6945 8520 241,'0'-12'48,"0"5"0,0 7-21,0 0 16,0 0-39,0 0-4,0 12-2,0 13-20,0 12 22,2 8 0,5-3-2,3-2 2,-1 0-17,2-11-34,-5 1-13,-1-10-52</inkml:trace>
  <inkml:trace contextRef="#ctx0" brushRef="#br0" timeOffset="62">7934 8386 156,'2'-32'92,"-2"10"-45,0 10 5,0 9 8,0 3-22,0 0-15,-9 3-23,-14 31 0,-7 18-3,-1 10 11,9 1-18,16-6 10,6-5-8,6-10 3,18-8-6,7-13 11,0-14 0,9-7 7,5 0-6,-2-28-1,2-15-1,-12-5-4,-6-7-6,-9-5 10,-4-5 1,-7-5-21,-7-4 21,0 4-12,-9 5 10,-17 15-3,-9 18 10,-2 12 5,-4 20-10,-4 0 5,2 26-4,6 24 0,9 10-1,14 8 15,14-1-12,20 2 5,39-10-2,23-12 0,22-17-12,15-21-56,-5-9-212</inkml:trace>
  <inkml:trace contextRef="#ctx0" brushRef="#br0" timeOffset="63">10265 7940 124,'0'-34'27,"0"11"25,0 15-18,0 8 20,-2 0-18,-7 0-32,-10 21-3,-9 23-1,-7 18 0,5 10 13,10-3-9,17-3-4,3-4 0,13-11 12,21-6-5,7-14-7,8-12 1,9-17 9,11-2-4,4-9-4,4-25-2,-4-4-15,-3-5 13,-11-4-5,-5-5 7,-7-1-6,-8 7 14,-6-1-8,-9 12 3,-11 12 2,-11 12 11,-2 6-5,0 5-7,0 0 9,-13 3-13,-17 29 0,-7 9 0,2 6 5,13-3-15,16-7 9,6-8-11,0-1 9,19-6-2,13-3 5,7-8 2,10-11 6,2 0-8,-1-4 0,-6-19 0,-9-8-7,-11-2 17,-5-6-10,-11 2 0,-8-1 7,0-6-15,-21 3 7,-21 7 1,-4-1 0,-5 8-6,1 14 1,9 8-22,10 5-27,14 0-3,13 9-58,4 5-23</inkml:trace>
  <inkml:trace contextRef="#ctx0" brushRef="#br0" timeOffset="64">11559 7748 272,'-43'0'19,"-15"0"-11,-10 23-8,3 13 29,13-1-11,20 0 1,23 0-19,9 2 0,18-2-1,27-1 7,17-6-1,13 1-5,-2-5-10,-6-3-3,-12-1-5,-20-1 11,-14-9 3,-15 1-6,-6-4 9,0 4-8,-8 7 9,-23 5 15,-10 4-2,-4-4-2,5-5-5,15-5 1,12-7-14,11-4 7,2-2-23,0 0-12,15 0-59,21-16-15</inkml:trace>
  <inkml:trace contextRef="#ctx0" brushRef="#br0" timeOffset="65">12076 7815 272,'0'-5'63,"0"5"-28,0 0-27,-6 0 2,-27 32 1,-12 11-9,-7 17-2,5 8 2,16 4-4,17 4 8,12-3-6,2-7 0,8-15 3,23-12-3,16-12 0,5-15 0,10-12 12,4 0-11,-7-31-1,-6-13 0,-14-5-15,-14-6 12,-14-8 0,-11-2-22,0-5 21,-28-3-10,-15 2 14,-4 3-5,-4 12 15,4 15-9,10 20-1,9 15 6,11 6-12,6 7 5,2 27 1,3 19-1,4 4 5,2 2-1,8 5-3,31-8-2,13-3-3,14-9-41,11-12-53</inkml:trace>
  <inkml:trace contextRef="#ctx0" brushRef="#br0" timeOffset="66">13539 7477 265,'0'-2'37,"-4"2"-37,-15 10-7,-16 40 7,-12 19 9,-9 15 22,-1 10-19,7-1 17,18-7-18,12-3-1,18-15-2,2-5-2,18-13-1,18-18 6,14-14-9,18-18 18,16 0-13,8-38-4,4-21-3,-16-10-3,-18-4 3,-21-8 0,-16-3-2,-25-5-4,0 0-25,-50 9-9,-37 12 9,-28 23-57,-25 12-27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24 5876 3,'3'-2'15,"1"-3"6,-1 5 2,-3 0-17,0 0 19,0 0-11,0 0-7,0 0 17,3 0-12,-3 0 11,0-5 5,0 2-7,0 1 11,0 2-25,0 0 3,0 0-4,0 0 1,0 0-7,0 0 0,0 0 0,0 0-2,0 0 8,0 0-3,0 0 9,0 0-12,0 0 21,0 0-18,0 0 3,0-3 15,0 1-18,0-1 16,0-7-2,0-8-7,0-13 12,0-18-17,0-14-5,0-18 0,0-17 9,-6-22-2,-4-17-7,1-20 0,1-14 0,5-8 7,3-15-7,0-9 0,0 0 3,0 2-6,0 8 3,0 8 0,6-1 0,2 10 7,-2 2-9,-3 6 2,0 9 0,-3 11-6,7 12 10,-1 3-4,0 7 0,-3-2-1,-3 2-4,0 6 5,0 8 0,0 9-4,0 8 10,0 4-9,0 0 3,0-1 0,0 0-5,0-1 9,0-3-4,0-9 0,0-12 5,0-2-15,5 10 10,1 25 0,0 23-2,1 21 6,-1 12-4,-3 12 0,0 1 2,0-3-8,1 5 8,-1-1-2,-3 4 0,3 9 9,-3-3-11,0 4 2,0 0 0,0 0-4,0 0 8,0 0-4,0-3 0,0 3 7,0-6 1,0-3-8,3-2 1,0-7-2,-3-2 11,3 0-11,-3-3 1,3 3 0,-3 4-8,5 6 11,-5 5-3,0 3 0,0 2 6,0 0-13,0 0 7,0 0-2,0 0-5,0 0-8,0 0-10,3 2-47,-3 16-31,3 3 30,6 4-21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4347 9143 188,'0'0'77,"4"0"-73,41 0 26,27-17-1,30-8-13,9-2-16,-3-1-88,-26 6-168</inkml:trace>
  <inkml:trace contextRef="#ctx0" brushRef="#br0" timeOffset="1">4403 8819 277,'2'-15'114,"4"8"-114,10-3 3,10 1-3,9-3 6,8 1-5,9 3-2,4 2 2,-4 5-2,-6 1-2,-14 0-27,-10 0-14,-14 17-55,-8 9-35</inkml:trace>
  <inkml:trace contextRef="#ctx0" brushRef="#br0" timeOffset="2">3023 8142 49,'-11'0'51,"6"-6"-47,3-5-4,2 8 21,0 1 9,0 2-1,0 0-29,0 0 0,0 0 7,0 0-2,0 0-3,0 0 5,0 0-4,0 0 10,0 0-9,-2 0 0,2 0 2,0 0 1,0 0-7,0 0 0,0 0 6,-2 0-4,0 0-1,0 0-1,-1 0 9,3 0-5,0 0 3,-2 0 4,2 0-9,0 0 20,-2 0-17,2-2 1,0 2 7,-2 0-9,2 0-1,0 0-3,0 0 7,0 0-9,0 0 2,0 0-1,0 0-3,0 0-10,13 0 13,13 0 2,15 0-1,15 2 21,9 0-20,2 1 0,-4-3 2,-7 0 5,-7 0-6,-4 0-2,-11 0 4,-10 0-4,-9 0 0,-11 0 0,-2 0 0,-2 0 9,0 0-9,0 0 0,0 7 5,0-2-13,0 15 2,0 21-3,0 27 7,0 28 4,-2 17 14,-6 9-16,1 8 5,1-5-8,1 1 6,3-8-3,0-7 0,2-7 6,0 2-8,0-1 2,0 0 0,0 0-7,0 1 10,2-12-3,0-17 0,-2-20-3,2-27-2,-2-11 5,0-13 0,0-6 2,0 0 2,0 0 3,0-6-4,0-11 8,0-4-12,-4 3 1,0 4 0,-3 3-1,3 3 5,0 0-4,-1 3 0,1 1 0,-9 1-7,-8 3 7,-13 0 0,-13 0-8,-9 8 13,-11 12-5,-2 4 0,-1-2 10,3 4-6,9-5-4,16-5 1,17-7-2,13-4 1,12-5-1,0 0-1,0 0-48,20 0-44,20-21-103</inkml:trace>
  <inkml:trace contextRef="#ctx0" brushRef="#br0" timeOffset="3">1209 8182 95,'-4'0'28,"4"0"-19,0 0-9,0 0 8,0 0 43,0 0-40,0 0 4,0 0 9,0 0-15,0 0 19,0 0-8,0 0-7,2 0 6,17 0-15,22 0 7,17 0 27,22 0-25,4 0 17,-7 0-20,-13 0-9,-11-3 14,-14-1-11,-11 2-4,-9 2 0,-12 0-2,-7 0-2,0 0-6,0 0-9,0 0 9,-7 0-60,-10 6 16,-11 11-28</inkml:trace>
  <inkml:trace contextRef="#ctx0" brushRef="#br0" timeOffset="4">1821 8788 253,'-15'0'44,"9"-8"-30,3 2-10,3 1 31,0-7 3,28-4-33,11-2-10,7 3 2,1 7 3,-7 8 0,-8 0-2,-8 8-1,-7 21-1,-6 12-4,-9 6 1,-2 7 9,0-3-2,-17-3 1,-3-11 7,3-10-8,4-13 0,9-7 3,2-7 1,2 0-3,0 0 5,0-7 4,4-18-7,20-11-6,8-16 3,7-6 0,5 1-10,-5 0 10,2 6 0,-3 6-1,-5 9 7,-7 6-8,-7 11 2,-8 7 0,-7 8 13,-4 4-12,0 0-1,0 0 0,-5 4-7,-22 20 4,-12 14 3,-2 9 0,4-3 3,14-9-3,15-9 0,8-10 0,0-5 0,0-1 0,14-3 0,8-1 3,6 0 6,4-2-1,3-3-8,3 3 0,1-3-57,2-1-57</inkml:trace>
  <inkml:trace contextRef="#ctx0" brushRef="#br0" timeOffset="5">2029 9412 216,'-11'-17'141,"3"6"-127,5 11-13,3 0 10,0 0-8,0 0-3,0 0-7,0 0 4,0 14-16,5 7 19,10-2 6,0-5 0,4-6-2,3-4 4,2-4-6,6 0 17,6-21-17,1-10-1,1-1 3,-6-1 5,-8 4-9,-9 7 0,-6 9 4,-7 9 1,-2 2-5,0 2-5,0 0 5,-11 12-6,-17 20 6,-11 13 4,-7 6-1,5-1 8,6-9-10,12-4-1,5-8 0,5-7 0,7-3-5,2-1 5,2-1-22,2-3-32,0 3-65,2-13-94</inkml:trace>
  <inkml:trace contextRef="#ctx0" brushRef="#br0" timeOffset="6">2046 10009 184,'-8'0'85,"1"0"-83,5 0-2,2 0 45,0 0 2,0-3-17,2-6-11,18-12-14,8-5-9,9-2 4,0 2 0,-4 5 0,-1 2 7,-11 10-7,-6 3 0,-6 6 0,-9 0-9,0 0 2,0 18-13,0 10 14,-9 12 6,-17 9 10,-2-1-2,-3-2-4,7-10 7,7-8-10,7-10-1,6-6 1,4-3 5,0-8-7,0-1 1,0 0-2,4 0-1,15 0 6,9 0-2,7 0 5,4-3-6,-2-9-2,-5 0-15,-2 2-24,-4-1-16,-6 0-48,-2 3-33</inkml:trace>
  <inkml:trace contextRef="#ctx0" brushRef="#br0" timeOffset="7">2672 8358 289,'-8'-6'35,"0"4"-35,8 2-5,0 0 5,-4 8-1,-7 19-12,-5 10 13,-9 11 0,1 3 4,-4-6-11,7 0-5,1-3-37,10 1-74</inkml:trace>
  <inkml:trace contextRef="#ctx0" brushRef="#br0" timeOffset="8">2692 9025 245,'0'-3'45,"0"1"-27,0 2-10,0 0 7,0 0-1,0 8-12,-12 17-4,-12 13 2,-5 11-4,-4 6 1,7 1-98,2-1-61</inkml:trace>
  <inkml:trace contextRef="#ctx0" brushRef="#br0" timeOffset="9">2622 9709 235,'0'0'76,"0"0"-75,0 4-2,-5 20 3,-10 10 11,-6 11-6,-1 7 0,-4 3-14,5 0-1,-5-9-132</inkml:trace>
  <inkml:trace contextRef="#ctx0" brushRef="#br0" timeOffset="10">2038 10080 147,'0'0'122,"0"0"-114,0 0 16,0 0 28,10-1-38,23-8-3,12-3-11,10-1 0,3 2-3,-4 3-40,2 3-100</inkml:trace>
  <inkml:trace contextRef="#ctx0" brushRef="#br0" timeOffset="11">1176 8270 62,'4'-13'81,"0"-3"-56,-4 4-3,0 9 0,0 1 31,0 2-21,0 0-11,0 0 7,0 0-26,0 0 17,0 0-8,0 0-9,0 0 3,0 0-5,0 3-13,0 13 11,0 19-19,0 19 21,0 19 12,0 6-6,-4 3-3,-4 3-3,0 1 0,0 5-5,0-7 11,1 1-6,-1-3 0,2-4 6,0 3-11,-4-3 5,4-3 0,-1-2-2,1-3 9,-1-8-7,1-1 0,4 0 3,-3 0-10,3-5 7,0-2 0,-2-7-1,1-4 5,-1-1-4,0-5 0,-1-6 4,3-5-6,0-5 2,0-3 0,2 4-5,-2 2 8,2 3-3,-2-3 0,2-1 1,0-5-3,0-3 2,0-5 0,0-6 0,0-4 4,0 3-4,0-3 0,0 4 1,0 2-9,0 5 11,0 3-3,0 2 0,0 1 4,-2 0-5,2 0 1,-3-4 0,3-1-6,-2-5 10,2 0-4,0-5 0,0-1 4,0-1-6,0 0 2,0 0 0,0 0-2,0 0 10,0 0-8,0 0 2,0 0 8,0 0-10,0 0 0,0 0 1,0 0-4,0 0 5,2 0-2,20 0 0,17-3 4,21-9 7,23-6-3,3 1-6,-2-3 8,-9 7-5,-15 5-5,-10 4 0,-12 2 1,-7 2-8,-9-2 6,-12 2-3,-8 0-1,-2 0-13,0 0 13,0 0-12,-4 0-35,-20 0 16,-9 0-39,-12 0-117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-6042 712 20,'0'0'31,"0"0"6,0 0-26,0 0 7,0 0 6,0 0-13,0 0 10,0 0-2,0-4-12,0-3 11,0-6-18,0 1 0,0 0 12,0-2-10,-2 2 8,-5-3-9,-1 0 0,-7 1 13,0 3-14,-6 0 0,3 3 3,-5 5 5,-3 1-12,-3 2 4,-14 0 0,-6 2-6,-2 18 12,-1 0-6,8 2 0,9 3 0,0 1 0,9 1 0,-1 2 1,0 4-6,1 0 10,1-3-5,5 3 0,5-4 7,3-2-10,6 6 3,6-3 0,0 2-4,0 4 8,18-5-4,9-1 0,0-3 0,11-6 9,5 2-3,4-2-2,13-5 13,4-1-17,5-8 6,1-7-1,-5 0-2,-4 0 4,-6-7-7,-8-12 0,-11-5 1,-6-6 11,-10-3-11,-5-5 3,-1-5-2,-3-2 12,-1-3-14,-6-5 7,-4 0-1,0 1-2,0-1 10,-2 6-11,-10 5 0,1 5 9,-1 7-9,-1 3-3,0 6 0,0 3 6,-1 6-14,0 6 8,-1 0-13,-4 6 9,-8 0-40,-7 8-58,-7 6-82</inkml:trace>
  <inkml:trace contextRef="#ctx0" brushRef="#br0" timeOffset="1">-1720 327 54,'-11'-17'14,"-2"-2"-13,-2-5 19,5 4-3,-4 4-2,5 1 33,5 9-38,-2-2 12,2 4-5,-2 0-11,3 2 25,-1 2-22,0 0-4,-8 0-5,-11 0 6,-13 14-6,-10 13 0,-4 3 1,0 6 12,5 0-13,11 0 3,8 3 0,7 4 4,5 2-4,6-2-3,3 1 6,5-3-5,0-5-1,0 1 0,13-6 0,10-5 4,5-2-4,3-7 9,0-1-8,3-8 10,4-6-8,8-2 6,3 0 6,8 0-14,-2-21 19,5-5-19,-6-4-1,-2-4 15,-1-1-12,-4-1 5,-8-2-7,-6 3 12,-7-5-9,-11 1-4,-5-4 2,-5 2 5,-5-5-3,0 1-1,-9 3 4,-9 1-3,-5 2 1,0 2-5,-1 6 0,1 2-3,-4 6 3,-3 2-1,6 3 1,-5 4-14,1 5 11,0 1-13,0 8-15,3 0-24,5 22-28,10 8-26</inkml:trace>
  <inkml:trace contextRef="#ctx0" brushRef="#br0" timeOffset="2">-2017 329 4,'-4'-2'8,"2"2"-6,-1-2 15,1 2-10,2 0 0,0 0 16,0 0-12,0 0 9,0 0-7,0-2-2,0 0 25,0-2-9,0-3-5,0-1-6,0 0-15,0-2 15,2-2-14,5 5 3,2-1 8,2 0-12,0-2 2,1-1 10,1-1-13,1 0 20,-3 0-19,1 1 4,-4-3 9,4 4-8,-2 2-6,2 1 0,-2-1 8,0 3-14,5-4 6,-1 2 0,2-1 4,-5 2 3,3-2-7,-3 2 3,-2-3 4,2 3-1,1-2-6,-3 6 0,-2-2-4,-1-1 9,1 3-5,0-2 0,4 0 1,5 2-7,-2-1 6,1 0 0,1-1 0,0 0 10,-3-2-10,1 2 0,0-1 6,-5-3-7,-5 5 4,-2 3-3,-2-2 3,0 2 7,0 0-9,0 0-1,0 0 5,0 0-11,0 0 9,0 0-3,0 0 0,0 0 1,0 0-7,0 0-5,0 0-24,0 0-25,-13 0-101</inkml:trace>
  <inkml:trace contextRef="#ctx0" brushRef="#br0" timeOffset="3">-45 905 4,'0'0'29,"0"0"-19,7 0 16,11 0 13,11-3-24,13-9-6,6-2 11,3-3-13,11 0 12,0-5-9,11-1 3,2 2 9,-3 0-20,-2 4 18,-4-1-3,-10 4-15,-4 5 16,-14 0-16,-8 5-1,-12 3 3,-11-3 5,-7 4-9,0 0 0,0 0-1,0 0-6,0 0 7,-5 0 0,3 0-7,0 0 7,0 0 0,-3 0-7,0 0 7,-4 0-1,3 0 1,-1 0 0,3 0-1,0 0-11,4 0 8,0 0-3,0 0 3,0 0-1,0 0-21,0 0 12,6 0 14,-2 0 0,1 0 6,1 0 2,8 0-6,6 0 20,6 0-22,1-5 9,0 1-7,-5 4 5,-4-3-1,-5 1-6,-5 2 0,-6-1 0,-2 1 0,0 0-2,0 0-4,0 0-9,-8 0 2,2 0-20,-5 0-17,-3 0-27</inkml:trace>
  <inkml:trace contextRef="#ctx0" brushRef="#br0" timeOffset="4">690 289 74,'0'-18'11,"0"1"-2,0 2 16,0 6-12,-4 1 13,2 2 5,-3 3-26,3-1 13,0 3-12,0 1-1,0 0 13,2 0-15,-2 0-3,2 0 0,0 0 5,0 0-10,0 0 5,0 0 0,0 0 12,0 0-11,0 0 14,0-3-3,0 3-11,0 0 12,0 0-12,0 0 1,0-1 10,0-1-7,0-2 2,-4-1-4,4 3 2,-2 1 4,2-4-6,0 3-2,0-1 10,-2 3-5,2 0-1,0 0 3,0 0-3,0 0-10,0 0 4,0 0-7,-2 3 2,-5 19-10,-2 12 12,-2 7 4,-3 10 0,1-4-1,4 1 3,-2-1-2,1 0 0,4-3 6,-3-1-10,2-6 4,2-7 0,0-10-4,3-8 8,2-6-4,0-6 0,-2 0 5,2 0 11,-2 0-10,-1-18 3,3-12-8,-2-9 5,2-8-6,0-1 0,0-6-1,5 2-7,6 1 8,-1 2 0,-1 5 2,-3 6 7,-2 4-9,2 1 0,-2 6 7,2 7-14,-1 1 11,0 9-4,-1 6 0,-1 0 0,-1 4 0,-2 0 0,0 0 1,0 0-8,0 0 7,0 0-2,0 0-2,0 0-10,0 4 11,-14 15-7,-9 9 10,-6 7 3,-4 6 3,-9-3-6,1 1 1,-2 1 10,1-5-14,2 0 3,1-4 0,2-4 1,6-7 6,6-5-7,12-8 1,6-4 6,4-1-2,3-2-4,0 0-1,0 0 6,0 0 3,0 0-9,0 0 0,0-2-8,5-13 7,11-2-68,4 2-42,12 0-9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110 59 16,'4'-13'9,"-1"4"-3,4-2-4,2 4 13,-3 2-3,2 0-3,-4 3 5,0 0-9,-1-1 25,-3 3-4,0 0-12,0-2 14,0 2-23,0 0 18,0-2 10,0 2-13,0 0 12,0 0-19,0 0-7,0 0 16,0 0-21,0 0 10,0 0-11,0 0 8,0 0-16,0 0 8,0 0-12,0 0 10,0 21-10,0 6 12,0 10 0,0 7 6,0 0-6,0 4 0,0 0 0,0 1-2,0-3 6,0-1-4,-3-2 0,-5-3 1,-2-4 1,1 4-2,3-6 0,-2 0-2,4-3 8,2 0-6,2 1 0,-2 0 4,2-2-8,-2 1 5,2-4-1,-6-5 0,4 0 5,0-2-8,-1-4 3,3 0 0,-2 1-3,2 2 6,0 4-3,0-1 0,0 3 4,0-1-7,0 0 3,0 0 0,0 1-7,0-5 10,0 0-3,0-1 0,0-1 4,0-2-10,0-2 6,0 0 0,0 5-4,0-1 4,0 5 0,0 0 0,0 2 3,0-4-4,0 1 1,0-4 0,0-1-4,0-3 8,0 0-4,0 5 0,0-1 0,0 0-6,0 4 6,0-2 0,0 1-3,0 4 3,0 1-5,0 0 5,0 5 0,0-5-4,0 1 7,0 0-3,0-4 0,0-4 0,0 4-2,0-3 2,0 1 0,0-1-8,-3 5 9,-1-1-1,2 4 0,-2-2 2,0-1-8,2-2 6,0 1 0,0-3-6,-2-1 6,-1 4 0,-3-2 0,4 5 1,-5-2-8,5 1 7,-4-2 0,3-1-5,2 1 4,-1-4 1,1 0 0,3 2 0,-2-1-7,2 1 7,0-1 0,0-1-2,0 0 0,0-1-2,0 1 4,0 1 0,0-1-6,0 2 4,0-1 2,0 0 0,0 4-8,0-4 2,0 3 2,0-1 1,0-1-4,0-2 7,0 2 0,0-4 0,0 1-2,0 1-3,0 1 5,0 1-5,-2 0 1,2 3-3,-2 0 6,2-1 1,0-2-1,0-2-6,-2-1 7,2-1 0,0 0-4,0 0 2,0 0 2,0 1 0,0-5 0,0 3-6,0-5 6,0 2 0,0-1-2,0 1-3,0-4 1,0-1 0,0-1 4,0 1-10,0 3 14,0 2-4,0 2 0,0 1-5,0-1 3,0 1 2,0 1 0,0-2-5,0-2 7,2-6-2,-2-4 0,0 0 5,2-4-12,-2 3 7,2-2 0,-2-1-1,0 4 4,0 0-3,0-3 0,0 4 0,0-1 1,0 3-1,0-1 0,0 0-1,2-2 1,1 0 0,-1 0 0,-2 2 3,0 0-6,0 1 3,0 1 0,0-3-2,0 4 8,2-1-9,-2-2 3,3 0 0,-1 1-4,-2-4 7,0 3-3,2-3 0,-2 0 3,1 0-6,1-2 3,-2-1 0,0 0-6,0 4 10,0-4-4,4 0 0,-2 0-11,2 0 10,-4 0-6,2 0 7,0 3-1,-2-3 4,0 2-3,2 0 0,1 1 1,-1-1-1,0-2 0,0 0 0,4 2-2,-1-2 4,3 3-2,2 0 0,-1-2 5,-2 1-6,1 2 1,-2-2 0,1 1-1,-4-1 0,-1-1 1,-2 1 0,0-2 1,2 0-2,-2 0 5,0 0-4,0 0 0,0 0 6,0 0-6,2 0 0,-2 0 0,0 0 0,0 0 3,0 0-3,0 0 0,0 0 4,0 0-2,0 0-2,2 0-2,5 0-1,7 0 5,8 0-2,3 0 0,8 0 6,7 0-9,-1 0 3,6 0 0,-2 0-2,-3 0 8,-8 0-5,-4 0-1,-9 0 8,-6 0-12,-5 0 4,-6 0 0,-2 0 6,0 0-4,0 0 8,0 0-2,0 0-4,0 0 4,0 0-7,0 0-1,0 0 0,0 0 1,0 0-6,0 0 1,0 0-22,0 0-35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173 100 12,'0'0'18,"-2"0"-6,2 0-5,0 0-2,-3 0-9,-2 0 4,-6 7 0,-3 0-3,-1-1 6,1-1-3,6-3 0,0 0 7,-1 0 0,-2 1-4,-4-3-1,-1 2 2,2-2 2,3 0-6,1 0 3,4 0 2,4 0-4,2 2 1,0-2-2,0 0 17,0 0-15,0 0 13,0 0 2,0 0-5,0 0 16,0 0-27,6 0 11,17 0 10,20 0-21,20 0 13,19-2-10,15-7-1,19 2 21,4-6-22,3 2 17,-4-2 3,-8 0-21,-7-1 19,-6 1-18,-19 3 1,-18 3 5,-18 0-1,-16 2-7,-17 1 1,-6 0 6,-4 4 4,0 0-11,0 0 0,0 0-1,0 0 1,0 0-1,0 0-14,0 0-21,0 13-59,-18 1 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60 44,'0'-4'6,"0"-3"6,7 1 14,-3 3-10,-2 3 1,0 0 5,-2 0-12,4 0 15,-2 0-12,4-3 0,8 1-1,9 2-6,9-2-6,3 2 5,2-2 1,0 2 4,2-2-10,0 1 5,-2-1 0,0-1 3,-1 3-5,-4-2-3,-2 0 7,-1 0-7,1 0 4,6 1-4,-2-2 0,2 3 7,-4 0-12,-7 0 5,-9 0 0,-7-2-1,-2 2 9,-5 0-8,-2-3 19,0 3-17,7-2 19,-1 1-21,6-1 5,4 0-10,-3 2 7,1 0-2,-3 0 0,-2 0 4,-2 0-10,-5 0 6,-2 0 0,0 0-6,0 0 1,0 0 3,0 0 2,0 0-7,0 0-1,0 0 2,0 7 6,0 4-8,0 5 19,0 0-11,2 1 0,2 4 2,0-1-4,-4 2 5,2 0-3,0 1 0,0-1 8,-2-4-9,0 1 1,0-3 0,0-4-1,0 3 8,0-6-7,0 4 0,0-5 7,0 1-10,0 0 3,0 2 0,0-2-6,0-1 10,0 2-4,0-1 0,0-1 7,0 0-10,0-1 3,0-2 0,0 2-4,0-3 7,0-1-3,0 1 0,0 0 6,0 3-9,0-2 3,0 2 0,0-2-6,0 3 13,0-5-7,0 3 0,0 2 2,0 1-8,0-1 10,0-3-4,0 4 0,0-3 5,0 2-8,0-2 3,0 0 0,0 2-5,0-1 8,0-3-3,0 4 0,0-4 7,0 0-12,0 2 5,0-3 0,0 0-5,0 0 11,0 5-6,0-3 0,0 2 2,0-2-3,0 3 1,0-1 0,0-2-5,0 0 9,0 1-4,2 2 0,0-2 4,3 3-8,-5-4 4,0 3 0,0 1-4,0-1 9,0 1-5,2-1 0,1-1 3,-1-2-10,-2 4 10,2 0-3,0 0 0,-2 3 4,3 0-7,-3 1 3,0-2 0,0 0-5,0 1 11,0-3-6,2 2 0,-2-1 7,2 2-13,0-4 6,-2 1 0,2 0-2,0 0 4,0-4-2,2 1 0,-4 2 5,0-2-12,2 5 7,0-3 0,0 0-5,0 2 10,0-4-5,-2 4 0,3-1 2,-1 1-3,-2 0 1,5 2 0,-3-4-3,0 1 6,0 1-3,-2 0 0,3 0 1,-1-5-9,-2 6 12,2-5-4,-2 2 0,0 2 6,2 2-8,-2 1 2,2-3 0,0 2-6,-2-3 9,0-1-3,4-1 0,-4 2 9,2 1-15,-2-3 6,0 2 0,0 0-4,0 1 8,0 1-4,0 0 0,0 3 1,0 2-2,0-1 1,0 1 0,0-1-2,0-5 6,0 4-4,0-1 0,0-4 5,0 3-11,0-2 6,0-2 0,0 2 0,0-1 6,0 1-8,0 2 2,0 0 0,0 1-6,0 1 8,0 2-2,0-2 0,0 5 7,0-4-10,0 0 3,0-1 0,0-1-7,0-4 11,0 2-4,0-3 0,0-2 7,0-1-12,0 3 5,0-3 0,0 2-5,0-2 7,0 2-2,0-2 0,2 3 5,-2-2-11,2 2 6,0-1 0,0 1-4,-2 0 9,3 1-5,-1 0 0,-2-1 6,4 2-12,-2 2 6,1-3 0,-1 2-1,1 1 6,-1-2-5,0 4 0,0-3 0,1 3-9,-1-2 10,-2-2-1,3 1 0,-3 0 10,0-1-16,2 0 6,-2 1 0,4-2-3,-4 3 6,2-1-3,-2 0 0,0-1 5,0 0-11,2-1 6,-2 4 0,0-1-2,0 0 4,0 3-2,0 0 0,0-1 4,0 2-10,0-4 6,0 2 0,0-4-2,0 2 5,0-1-3,0-4 0,0 2 3,0-1-4,0 1 1,0 1 0,0 2-2,0-3 9,0 2-7,0 1 0,0-4 0,0 2-8,0-1 10,0-1-2,0-1 0,0 2 6,0 0-11,2 0 5,1 3 0,-1-2-4,0 5 7,-2-1-3,4-1 0,-1 4 6,0-2-11,1-1 5,-1 0 0,-1-3-4,0 1 7,0-2-3,1-1 0,-3-1 5,2 1-9,0 2 4,-2-4 0,2 1-2,-2 3 4,2-3-2,-2 2 0,2 2 6,1 3-13,1 0 7,-1 4 0,-1-1-3,0-2 10,1 0-10,-3 1 3,2-3 0,-2 3-3,2-6 5,-2 0-2,2 1 0,-2-2 6,0 2-10,0-1 4,0-1 0,3 4-5,-1-2 8,0 3-3,0 0 0,1-3 7,-1 1-12,0-3 5,-2-1 0,0 2-3,0 0 5,0 1-2,0 1 0,0-1 5,2 0-10,-2 2 5,0-1 0,0 4-2,2-2 5,-2-1-3,4-2 0,-2 2 5,-2-4-11,0 1 6,0-2 0,2-1-1,-2 2 6,0-1-8,0 5 3,0 2 0,0 2-5,0 5 8,2-4-3,0-2 0,0-1 6,0-1-11,-2 0 5,3-4 0,-3 5-2,0-5 3,0 1-1,0-2 0,0 0 6,0-1-11,0 1 5,0-1 0,0 2-3,0 1 5,0 0-2,0-4 0,0 3 7,0 1-13,0-2 6,0 2 0,0 3-2,0-5 2,0 4 0,0-1 0,0-1 2,0 1-3,0 1 1,0 4 0,0-4-1,0-1 6,0 1-8,0-1 3,0 1 0,0-1-2,0-1 5,0 2-3,0 0 0,-3 0 5,1 3-11,-2-3 6,2 0 0,2 0-3,-2 0 7,2 3-4,-2 3 0,-4-3 5,4 6-11,0-7 6,2-3 0,0-1-2,0-2 4,0-2-2,-2 3 0,2-1 5,-5 5-7,3-1 2,-3 2 0,1 2-4,2-4 8,-3 2-4,0-1 0,3-1 4,0-2-8,-1 1 4,1-8 0,2 2-2,-2-3 7,2-4-6,0 2 1,0 0 0,-2 2-6,0-3 8,0 6-2,-1-3 0,3-1 7,0 5-10,-2-3 3,2 0 0,0 0-6,0 1 10,0-3-4,0 5 0,0-3 2,0 2-7,0-3 5,0 2 0,0-2-5,0 1-1,0 3 6,0-1 0,0-1 6,0 6-6,0-7 0,0 1 0,0 0-5,0-2 11,0 2-6,0 2 0,0 0 2,0 1-3,0-1 1,0-2 0,2-2-1,-2-1 4,0 0-5,0 1 2,0 1 0,0 0-2,0 3 5,0 6-3,0 1 0,0 1 2,0 0-4,0-6 2,0-3 0,0-5-1,0 0 3,0-2-2,0 0 0,0 0 8,0 0-8,0 0 0,0 0 0,0 0-3,0 0 6,0 0-3,0 0 0,0 0 1,0 0 1,0 0-2,0 0 0,0 0-3,0 0 9,0 0-6,0 0 0,0 0 8,0 0-12,0 0 4,0 0 0,0 0 0,0 0-2,0 0 2,0 0 0,0 0 2,0 0-11,0 0 11,-2 0-2,2 0 0,0 0 4,0 4-11,0-2 7,0 2 0,0 0-7,0-2 12,0 0-5,0-2 0,0 0 6,0 0-12,0 0 6,0 0 0,0 0-2,0 0 4,0 0-2,0 2 0,0-2 5,-2 0-8,2 0 3,-2 0 0,-3 0 4,-7 2 2,-5-1-2,-13 7 5,-6-5-9,-2 0 15,-3 0-12,0-3-2,0 0 0,-1 0 8,1 0-14,1 3 5,-3 6-11,-13 9 11,-16 16-54,-23 0-91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 1278 36,'0'-16'219,"0"10"-175,0 6-32,0 0-8,0 0 7,0 8-11,0 17-24,-7 10 21,2 14 6,1 4 5,4-3-8,0-5 0,0-10-5,19-4 1,7-4 4,8-12 4,11-5-4,10-10 10,5 0-7,4-5 5,-3-15-10,-5-5 3,-6-1-1,-7-2 1,-8 1 5,-5 1-6,-9 3 2,-8 6 2,-6 5 10,-5 5-14,-2 4 0,0 3-3,0 0 15,0 0-12,0 0 0,0 0-8,-11 8 5,-19 23-1,-17 16 4,-10 10 15,-3 6-12,-2 3 6,4 4-9,5-3 7,6 1-7,7-6 6,10-8-6,5-10 0,7-3 1,7-7-9,0-4 6,4 0-27,0-1-54,2-16-145</inkml:trace>
  <inkml:trace contextRef="#ctx0" brushRef="#br0" timeOffset="1">1 2845 217,'-14'-19'41,"14"5"-27,0 0 8,8-5 11,27-4-1,17-3-28,16 3-4,0 1 0,-2 8 7,-8 7-13,-8 3 6,-10 4 0,-12 0-1,-12 5-7,-12 26 6,-4 15-16,-14 20 18,-33 9 0,-19 9 10,-11 0-9,-4-2 3,2-7 6,7-7-10,1-2 0,11-7 1,5-5 3,12-10-4,17-10 0,9-11-2,13-11 6,4-4-10,4-4-3,35 1 9,14-3 25,17-2-24,4 0 2,0 0-3,-3-17-8,-4 0 0,-3-1-27,-8-4-45,-11 1-29</inkml:trace>
  <inkml:trace contextRef="#ctx0" brushRef="#br0" timeOffset="2">-46 3192 203,'-4'-7'58,"0"2"-58,4 3 19,0 2 35,25-5-39,28-1-1,24-3-14,24-3 0,16 1-4,-1-1-71,-12-2-97</inkml:trace>
  <inkml:trace contextRef="#ctx0" brushRef="#br0" timeOffset="3">-76 174 147,'4'0'37,"-1"0"-35,0 0 19,3 0 16,0-6-34,2 2 5,-4-2 6,1 4-9,-5-2 24,4 1-21,0 2 5,6-3 3,4-1-8,1-2-8,8 0 12,4 1-8,0-1 1,2 4-3,1 1-2,-5 2 0,-3 0 2,1 0-2,-8 2 0,1 14-8,-2 7 2,-5 3-6,-7 11 11,-2 5-3,-2 5 8,-25 0-5,-4-5 1,-6-4 0,-1-7 2,2-4 3,2-4-5,6-7 0,11-8 11,5-4-13,10-3 2,2-1 0,0 0 24,0 0-24,20-17 2,9-14-2,13-5 0,3-3 1,0-4-1,5 0 0,1-4-1,4 4 10,-1 0-9,-2 4 0,-7 4 1,-4 3 3,-10 6-4,-6 1 0,-9 9 7,-7 3-3,-5 7 5,-4 3-5,0 3 1,0 0-8,0 0 3,0 0 0,0 0-2,0 0-7,0 0 6,-13 7-9,-17 16 12,-10 3-2,-7 7 8,0-1-6,6 0 0,3 1 11,10 2-14,5-1 3,6 0 0,5-2-3,5-5 12,7-2-9,0-4 0,7-5-2,26 1 2,18-5 2,14-3 2,7-3-4,-6-4-23,-17 0-36,-13-2-84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29 87,'0'-10'49,"0"-5"-25,0 8 1,0 6 54,0 1-42,0 0-34,0 0-2,0 0-1,0 0-7,0 0 6,0 21-7,0 13 8,0 11 2,0 11 2,0 2 13,0 6-16,-4 3 4,1 0-4,3 1 8,0-2-7,0 0-2,0 2 0,0 2-2,0 3 7,0 0-5,0 0 0,0 2 5,0 4-11,0 6 6,0-3 0,0-3-4,0-8 7,0-5-3,0-7 0,3-3 4,1 2-12,-2-2 8,1-1 0,-3 1-2,0-7 3,0 3-1,0-6 0,0-3 4,0-5-9,4-2 5,6-6-9,0-2 6,-1-1-1,-1-5 4,-2 0 0,-4 1 6,4 1-12,-4 3 6,-2 3 0,2 3-1,0 1 3,0 3-2,2 3 0,-1 1 1,-3 1-7,0 0 6,0-3 0,0-1 0,0-1 1,0 1-4,0 5 3,-3-1 0,-1 6-2,0-4 4,2-6-2,2 1 0,0-4 7,0-2-12,0-1 5,0 0 0,0-1-2,0-3 8,0-3-6,0 0 0,0-4 1,0 6-1,0-2 0,6 5 0,-2-3-5,5 5 6,-1-2-1,-2 3 0,0-3 5,2 2-5,-2-3 0,3-1 0,-3-4-1,4-1 1,-1 0 0,-2-3 0,2-1 0,-3 3-1,2-2 1,-2 3 0,1-1 0,-2-2 6,-1 3-8,1 1 2,-1-3 0,-2 6-5,3-2 9,-2 2-4,-1-1 0,-2 1 5,2 1-9,0 0 4,-2 1 0,0-3-4,0 3 5,0-4-1,0-2 0,0 4 3,0-3-7,0 3 4,-9-3 0,2 3-4,0-1 8,1-1-4,3-1 0,1-4 3,0-1-5,2-3 2,-2-2 0,-1 0-2,3-3 5,-2 1-3,0-1 0,0 0 1,0-3-4,-2-2 3,2 0 0,2-2-4,0-2 9,0-2-5,0 0 0,0 0 3,0 0 1,0 0 1,0 0-4,0 0-1,0 0 8,0 0-8,0 0 0,17 0-1,12 0 1,19-8 4,17-10 4,15-1-2,12 2 1,5-4-7,7 1 0,2 2-11,-2-5-24,-13-8-238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34 105 63,'-20'7'45,"12"-7"-33,4 0 15,4 0-9,0 5-6,0-5-12,0 0 0,0 0 2,12 0 5,30 0 23,25 0 18,35-7-32,28-18 17,21-3-18,2 9-13,9 6-2,-8 3-11,-8 6-5,-1-7-73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105 110 112,'-30'0'12,"14"0"-2,6 0-7,6 0 33,4 0 18,0 0-41,0 0 11,4 0-7,18-4-9,19-3 12,12 0-17,17-5-3,9 1 6,-3-1 2,-3 2-6,-5 1-2,-8 4 0,-5 2 0,-6 1 5,-7 2-5,-11 0 0,-1 0 6,-11 0-12,-8 0 6,1 0-2,-5 0-4,-1 14-9,4 9 6,-4 11 6,-1 10 0,-5 10 0,0 11 3,0 8 0,0 10 2,0 9 8,-7 3-10,-5 10 0,-3 0 2,-6 6-7,-4 10 5,2 9 0,5 4-7,6 4 7,8-6 0,0-4 0,1-6 7,1-4-14,2-6 7,-2-7 0,-1-7-2,-3-1 2,-7-3-1,-3-4 1,-4 0 0,2-3-7,0 3 8,2 3-1,1-2 0,1-2 6,-1-7-12,4-7 6,-1-7 0,1-1-8,2-7 2,-8-1 3,5 0-1,-5-2-13,5 0 12,-2-4 1,5-2 4,3-5-7,1-3 4,3-4 0,-2-5-5,2-4-6,-1-1 12,0-4-1,3-3 3,0-5-4,0 1-7,0-2 11,0-2 0,0 0 0,3 0-4,4 3 4,-1-1 0,1 5-1,-3-1 6,3-2-5,-5 3 0,4-3 3,-4 2-6,4-2 6,-2 0-3,0-3 0,1-3 9,2-2-14,-3-3 5,3-1 0,-1 0-1,2 0 1,-4 2 0,3 0 3,-3-3 6,1 3-12,-3-7 3,3 3 0,-3-4 3,-2 0 0,2 0-3,0 0 4,-2 0 3,0 0 2,0 0 1,0 0-1,0 0 12,0 0-16,0 0 13,-8 2-4,-25 3-13,-32 4 9,-49 9-10,-42-6-48,-19-7-216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6041 86 4,'-3'-4'9,"3"-2"11,0 4-17,0-1 0,0 1 15,0-1-14,0-1 3,0 1 1,-3-2-5,3-1 8,0 3-9,0-2 10,0 1-3,0 2-5,0-4 11,0 1-11,0-2 3,-4 1 7,4 4-13,-3-1 11,3 1-4,0 2-4,0 0 16,0 0-17,0-5 8,0 5 10,0 0-17,0 0 19,0 0-12,0 0-5,0 0 15,0 0-20,0 0 12,0 0-6,0 0-5,0 0 12,0 0-8,0 0 2,0 0 14,-3 0-20,3 0 15,-3 0-17,0 0 2,-8 5-7,-14 8-1,-30 27 6,-51 28 4,-58 29 1,-45 30-3,-31 1-2,-18 6 0,-6-8-4,-22-1-2,-16 2 6,-9 3-5,-17 9 3,-11 11-7,-14 18 8,-10 9 1,-1 4 0,8-1-5,19-18 5,28-12-11,32-22 2,49-19 6,41-22 1,53-20 2,37-19 0,36-10 1,25-12-6,17-11 5,16-10 0,3-5-2,0 0 7,0 0-12,0 0 6,0 0-1,0 0-3,0 0 9,0 0-4,0 0 6,0 0-4,0 0 12,0 0-4,0 0 1,0 0 10,0 0-16,0 0 17,0 0-17,0 0-1,0 0-2,0 0-1,0 0-1,0 0 0,0 0 8,0 0-7,0 0 0,0 0 0,0 0 6,0 0-1,0 0-2,0 0 0,0 0 0,0 0-3,0 0 0,0 0-1,0 0 0,0 0 5,0 0-12,0 0 7,0 0-16,0 0 4,0 0-45,16 0-19,12-7-110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90 175,'-7'-24'19,"1"-4"21,0-4-33,-4 12 9,10 20 1,0 0-17,0 0 0,0 14-5,13 18 3,15 17-3,14 15 10,7 5 4,5 7-9,4-10 1,3-5 2,-3-10 2,10-13-5,-1-15 0,7-14 6,10-9-2,8-14-4,8-32-4,-6-13 3,-13-1-8,-20-1 8,-22 4 1,-22 5 0,-9 8 8,-8 15-7,0 18 12,0 7 10,0 4-20,0 0-3,-14 24-5,-17 42 5,-27 46 7,-20 33 3,-2 15 17,2-10-17,31-29-9,5-22 2,11-16 2,4 5-5,1 2 0,7-14-3,10-8-20,9-19-40,0-15-33,28-6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344 120 76,'-13'0'20,"4"0"25,1-5-30,2-5 24,6 7-7,0 1 5,0-1 2,0 0-27,3-6 3,39-5-15,16-6-6,12 0-2,-9 5 5,-5 8 3,-18 7 0,-5 0-8,-5 33 4,-14 22-6,-14 24 1,-8 25 4,-59 26 5,-22 34 7,-19 12 3,0-3-9,11-19 8,21-35-5,11-27-4,24-16 1,11-15 9,13-16-14,12-9 4,5-20 0,0-1-5,0-9 10,29-6-3,28 0 6,34 0-3,21-3 6,13-23-11,-6-3 0,-13 3 0,-16 2-37,-16 7-5,-12 3-49,-7 7-26</inkml:trace>
  <inkml:trace contextRef="#ctx0" brushRef="#br0" timeOffset="1">32 727 121,'-7'-8'54,"7"2"-38,0-3-3,22-11 14,63-14-7,47-16-20,48-5-10,32 9 7,22 8-80</inkml:trace>
  <inkml:trace contextRef="#ctx0" brushRef="#br0" timeOffset="2">122 151 30,'0'0'44,"0"0"-30,0 0-13,0 0 22,0 0-1,0 0 1,0 0-3,0 0-15,0 0 1,0 0 2,0 0 0,0 0 15,0 0-22,0 0 14,0 0-2,0 0-12,0 0 20,0 0-12,0 0-8,0 0 14,0 0-10,19-5 14,39-21-19,38-15-18,34-5-1,29 9-42,25-7-69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1261-4 85,'10'0'34,"-7"0"-28,-3 0-6,0 0 0,0 0 25,-3 8-23,-30 12-1,-28 21 35,-22 20-13,-20 17 22,-6 11-25,-8 9-5,3 3 17,-3 2-22,1-6 20,4-1-21,15-19-7,17-11 12,21-10-7,22-21-7,18-14 0,8-8-8,8-3-10,3 5-48,0 3-16,29 2-32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20 162 9,'3'-12'32,"-3"1"-13,0 1-16,0 2 10,0 2 3,0 2-2,0-3 12,0 3-22,0 2 15,0-2 3,0 1-15,0 1 13,0-1-17,0-3-2,0-1 6,0 0-2,0-3-4,0 6 6,0-3-4,0 5 6,0-3-5,0 5 0,-3-4-2,3 4 6,0-3-5,-3 0-3,3 2 1,-3-4 2,3 0 1,-3 2 4,0-4 3,3 5-10,-3-1 16,-2 3-17,5-2 4,0 2 2,0 0 1,0 0-6,0 0-1,0 0 0,0 0-2,0 0 6,0 0-5,0 2 1,0 18-15,0 24 14,8 22-3,4 25 4,7 18 6,1 10-1,-1-2 2,0 2 1,1-4-8,-4-9 26,-4-5-20,1-8 6,-4-12-11,-4-15 9,1-14-9,-6-17-1,3-18 0,-3-10 2,0-7 6,0 0-2,0 0 10,0 0-15,0 0 19,0 0-20,0 0 7,0 0-7,0 0 10,0 0-13,3 0 3,-3 0 0,0-7 0,0 4 4,0 0-4,3-6 0,-3 1 5,4-4-14,-1-5 9,-3 0-5,0-8 2,0 5-16,0-2 10,3-2-13,-3 4-10,3 6-2,3 9-63,11-11-101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21978 1835 233,'5'0'0,"8"0"-35,5 0 32,12 13 4,5 24-1,2 10 0,-2 11 2,-5 3-6,-9 3 4,-7-6 0,-6-5-5,-8-6 10,0-13-5,0-10 4,-5-11 2,-8-3 4,-2-6-4,0-4-1,3 0 23,-1 0-27,3-10 14,6-21-7,0-8-7,4-12-2,0-6 1,18-6 0,12-2 0,5 2 0,8 2 0,4 5 0,3 9 5,8 6-6,-1 11 1,1 1 0,-6 9-5,-11 7 11,-17 6-6,-11 7 0,-13 0 2,0 0-6,0 33-22,0 18 26,0 15 0,-15 7 0,2 0 15,2-7-9,2-8-1,5-11-2,4-11-3,0-11 0,0-14-3,2-8 12,9-3-8,0 0 11,15 0 1,4-28 11,7-8-21,-4-7 4,-6-11 4,-7-2-2,-7-2-13,-11 6 4,-2 10-2,0 6-7,-15 12 9,-15 4-13,-5 11-11,0 7-35,7 2-37</inkml:trace>
  <inkml:trace contextRef="#ctx0" brushRef="#br0" timeOffset="1">23040 1862 93,'30'-20'0,"12"-2"0,13-3-4,8 1 8,-2-3 14,2 1-18,-5 1 0,-13 7 17,-15 7-11,-12-1 19,-14 8 5,-4 4-21,0 0 16,0 0-25,0 0-1,-9 21 0,-12 11 2,-9 11 17,-2 2-8,2 3-3,8-4-2,9-5-5,3-8 0,7-11-7,3-10 5,0-6 2,0-4 2,0 0 1,6 0 23,14-17-8,5-9-12,8-1-1,1-7 2,-7 7-2,-6 4-5,-4 10 1,-7 3-10,-2 10 8,-1 0-12,3 0 13,3 12-21,2 13 21,5 3-1,2 4 2,1-3-9,-1-7 6,6-3-14,-6-8-50,1-7-82</inkml:trace>
  <inkml:trace contextRef="#ctx0" brushRef="#br0" timeOffset="2">23088 1467 216,'0'-6'26,"0"6"-13,0 0 16,1 0-29,2 26-12,-1 28-6,0 23 18,1 20 7,-3 3 7,0 3-8,0-12 1,0-10-7,0-8 0,0-19-4,6-8 2,-4-14 1,3-7-10,-4-8-34,4-10-17,-5-7-28</inkml:trace>
  <inkml:trace contextRef="#ctx0" brushRef="#br0" timeOffset="3">23942 1338 190,'0'-11'47,"0"11"-34,0 0-13,0 28-10,0 28-6,0 24 15,5 11 2,1 4 6,3-4-7,1-7 2,0-14-8,1-6 3,-3-13-18,-4-15-38,-2-11-48</inkml:trace>
  <inkml:trace contextRef="#ctx0" brushRef="#br0" timeOffset="4">23977 1829 139,'0'-14'20,"0"-3"-10,18-3-6,12-1-4,11-4 21,0 1-14,9 1-4,-4 3 2,-6 3-5,-7 4 0,-11 7 7,-12 5-2,-5 1-3,-3 1-2,3 39-22,3 11 22,-1 18 7,-1 4 2,-4-3-1,1-10-2,1-3-6,0-13 0,-4-11-27,0-12-45</inkml:trace>
  <inkml:trace contextRef="#ctx0" brushRef="#br0" timeOffset="5">24363 1280 209,'0'-14'0,"-5"12"-89</inkml:trace>
  <inkml:trace contextRef="#ctx0" brushRef="#br0" timeOffset="6">24654 1633 231,'-5'0'0,"0"6"-4,-5 15-9,-5 12 13,-4 11-3,-5 8 10,7 1-7,4-2 0,8-7 2,5-6 1,0-7 1,0-3-4,0-11 0,11-2 7,6-3-3,1-7 5,-1 2-7,5-7 26,3 0-20,1 0 11,-1-17-3,-6-7-10,-4-10 10,-5 0-4,-5-8-6,-2-2-6,-3 5-1,0 1-3,0 2-2,0 11-20,-12 5-33,-6 8-91</inkml:trace>
  <inkml:trace contextRef="#ctx0" brushRef="#br0" timeOffset="7">24924 1463 10,'13'0'135,"4"9"-135,8 35-1,8 17 1,-1 20 34,-4 6-17,-11 3 12,-7-10-13,-10-10-2,0-21 1,0-13-10,0-16 1,0-12-1,0-8-1,0 0 20,0 0-9,0-16 20,0-29-5,11-17-30,13-8 0,6-6-5,7 8 5,9 15-4,-3 25-3,2 13 5,-6 15 2,-4 0-5,6 17-1,-4 26 6,6 16 0,-3 9-12,-8 6 4,-7 6 4,-7 0-42,-18-7-147</inkml:trace>
  <inkml:trace contextRef="#ctx0" brushRef="#br0" timeOffset="8">18349 4139 134,'-16'5'54,"10"-3"-53,0-2 9,6 0 20,0 0 19,0 0-3,23-2-36,25-29 4,22-18-14,25-16 0,17-12 5,8-12 2,5-6-7,5-12 3,2-16 4,2-14 1,-4-7-8,-10 0 0,-10 18-3,-21 30 4,-20 23-1,-23 23 0,-22 23 10,-16 12-11,-8 7 1,0 8-12,0 0 12,0 0-32,0 0 7,0 0-20,-13 17-9,-2 5 23,3-4-30</inkml:trace>
  <inkml:trace contextRef="#ctx0" brushRef="#br0" timeOffset="9">19595 2684 143,'0'0'28,"0"0"-28,0 0-32,0 0 32,8 0 0,16 0 6,22 0 18,15-2-7,3-15-5,6-1 8,-10-5-17,-4 3 11,-12 7-8,-6 6-2,-8 6-4,-10 1 0,-3 0-3,-6 0-4,-1 5-1,-5 15 6,-2 5 1,-3 7-2,0 11-2,0 6 10,0 12-5,-8 0 2,-2 9 8,-1 3-12,1-2 2,1 2-10,3-7 3,-1-22-176</inkml:trace>
  <inkml:trace contextRef="#ctx0" brushRef="#br0" timeOffset="10">20796 2300 4,'-22'0'7,"3"0"-1,0 0 3,9 0 45,6 0-17,0 0-10,0 0-22,2 0 3,-1 0 30,1 0-29,-1 0 7,3 0 15,0 0-17,0 0 22,0 0-17,0 0 0,0 0 21,0 0-35,0-5 16,18-10-10,15-2-11,8-7 0,9 2-12,0 5 12,-2 10-7,-3 3 11,-7 4-4,-3 0 0,-8 23-16,-2 19 15,-10 12-11,-10 11 4,-5 1 1,0-1 7,-24-9 0,-4-5 0,0-13 6,6-13-8,7-11 2,7-8 0,5-6 2,3 0 4,0 0 5,0-20-11,0-21 4,18-15-11,14-12 7,11-7 0,3-5-6,3-1 7,-1 3-1,-2 9 0,-10 9 3,-5 9-2,-12 15 1,-8 13-2,-6 16 5,-5 7 0,0 0-10,0 0-6,-16 37-6,-21 19 9,-8 17 16,2 1-8,8-7 0,18-11 6,14-10-12,3-9 6,5-8 0,25-5-5,13-4 7,14-13-2,12-7 0,0 0-88,-3 0-82</inkml:trace>
  <inkml:trace contextRef="#ctx0" brushRef="#br0" timeOffset="11">18432 4188 0,'-3'3'16,"-2"-3"-8,2 0-3,1 2 13,2-2 21,-3 0-35,1 0 8,-1 0 12,3 0-6,0 0 20,0 0-16,0 0-5,0 0 7,0 0-21,0 0 14,0 3-6,0-3-9,0 0 14,0 0-15,0 0 1,0 4 4,0-4 0,0 0-4,0 3-2,0-3 0,0 2-9,0-2 6,0 0 3,0 0-1,0 0 8,3 0-7,32 0 1,38 0 12,44-17 20,43-11-30,36-5 10,14-1-9,5 7 5,3 5-4,-12 5-5,-22 0 0,-23 9-3,-39 0 6,-37 3-3,-35 5 0,-27-3 11,-16 3-16,-7 0 5,0 0 0,0 0-6,0 0 6,0 0-6,-4-3-4,-12-1-34,-1 2-53,-1-13-132</inkml:trace>
  <inkml:trace contextRef="#ctx0" brushRef="#br0" timeOffset="12">21437 3553 264,'-7'-30'1,"-1"7"-1,3 6 5,3 17-5,-1 6 0,-5 38-27,2 26 27,-7 13 1,8 6-1,5-6 7,0-5 2,11-15-8,15-15 2,4-15 3,3-14 5,9-14-5,5-5-2,9-1-3,-4-30 4,3-8-5,-8-3 0,-6-6-7,-9-1 0,-9 5 7,-9 7 0,-5 16-1,-7 10 8,-2 11-5,0 0-2,0 11-27,-28 42 27,-19 21-3,-14 17 3,-3 9 11,2 3-7,6-10 2,11-7-4,10-8 2,15-14-3,7-17-1,13-14-4,0-9 3,3-17-22,27-7-48,15 0-61</inkml:trace>
  <inkml:trace contextRef="#ctx0" brushRef="#br0" timeOffset="13">20316 3504 225,'0'0'0,"0"0"-16,0 12-3,8 19 19,24 11 13,11 10-5,8 1-2,6-2 2,0-8 0,-3-6-1,-3-7-6,-8-11 5,-11-7 5,-12-7-11,-10-5 7,-5 3 12,-5-3-14,0 0 22,0 2-23,0-2-1,0 0 2,0 0-2,0 3-3,0 1 0,0 1-23,0 15 12,-13 11-15,-17 12 26,-12 14 16,-10 0-15,-6 1 3,-2-6-4,5-2 3,10-6-7,17-16-54</inkml:trace>
  <inkml:trace contextRef="#ctx0" brushRef="#br0" timeOffset="14">23600 3300 223,'0'-5'51,"0"5"-49,0 0-4,0 32-1,0 21-1,0 26 4,0 9 20,-6 1-9,-3 3 1,-3-2-6,3-5 4,5-9-10,1-11-3,3-18-5,0-11-3,0-11-9,-5-10-26,0-8-49,-4-7-34</inkml:trace>
  <inkml:trace contextRef="#ctx0" brushRef="#br0" timeOffset="15">23579 3672 45,'41'-28'11,"6"5"-3,8 5-1,1-1 7,-2 2-13,2 0 12,-6 3-11,-11 1 9,-9 4 16,-14 6-17,-11 3 11,-5 0-10,0 0-1,0 0 7,-13 30-8,-20 13 11,-11 4 10,-6-1-29,5-1 13,10-9-14,12-6 0,13-7-2,10-9 0,0-9 2,0-5 0,0 0 2,10 0 17,18-14-9,9-14-8,6-5 4,-4 0 2,-7 0-6,-8 9-2,-5 7 6,-8 7 2,-6 10-8,-5 0 0,0 0 0,5 6-19,4 24 16,4 10 0,8 4 6,0-3-4,2-2 1,0-8-9,4-11-16,-2-13-77,5-7-28</inkml:trace>
  <inkml:trace contextRef="#ctx0" brushRef="#br0" timeOffset="16">24489 3334 201,'0'0'11,"0"15"-11,0 33-14,-2 15 14,-14 13 24,6 4-23,1-2 7,3 0-6,1-5 8,3-7-16,-1-11 6,-3-13-15,3-17 15,-3-14-28,-2-11-3,-5 0-21,3-5-10</inkml:trace>
  <inkml:trace contextRef="#ctx0" brushRef="#br0" timeOffset="17">24390 3733 71,'23'-31'25,"5"10"0,5 5-14,-1 3 4,1 9 7,-5 4-14,-2 0 13,0 0-16,-7 29 2,2 16 1,-3 8-5,-6 7 7,-4 1 6,-6-2-13,-2-8 0,0-7-3,0-8-22,0-12-14,0-9-133</inkml:trace>
  <inkml:trace contextRef="#ctx0" brushRef="#br0" timeOffset="18">24769 3417 264,'0'-11'11,"0"5"-5,0 6-3,0 0-3,0 0-15,0 6-88,3 24-3</inkml:trace>
  <inkml:trace contextRef="#ctx0" brushRef="#br0" timeOffset="19">22459 3373 155,'5'-2'27,"0"2"-27,5 0-12,7 0 12,9 26 0,3 18 1,7 9 6,-7 8-1,-1 4-4,-9 6 6,-8 5-7,-9-5 18,-2-1-17,0-12 2,-19-11 10,-7-10-11,-1-13 9,2-10 1,3-11-11,4-3 19,5 0-14,1-11 7,7-29-5,5-11 0,0-16-9,0-8 4,30-3 3,8-2-9,7 7 2,7 10 0,1 10-5,4 12 2,0 5 1,4 7 2,-1 8-6,-6 5-1,2 8 0,-8 4 5,-12 4-5,-10 0 5,-17 0-6,-6 9 7,-3 15-6,0 15 0,-9 11 14,-24 11 0,-6 5 0,-2 5 2,6-11-3,5-3-6,12-4 0,13-9-8,5-17 8,0-11 0,0-10 5,26-6 1,13 0 12,11-32-18,6-6 4,-4-9 0,-7-2-1,-8-7-3,-11-9 5,-9 2 3,-17-4-11,0 3 3,-8 11 0,-27 10-9,-4 12 8,-7 19-3,1 8-9,10 4-47,16 0-32,13 20-39</inkml:trace>
  <inkml:trace contextRef="#ctx0" brushRef="#br0" timeOffset="20">24769 3417 144,'177'189'16,"-177"-189"-16,-4 5 0,-18 22 3,-4 9 28,4 8-31,4 5 1,9-5 7,1-3-6,5-4 7,3-13-9,0-1 4,0-10 5,0-3-8,3-9 2,5-1 19,1 0-11,9 0 24,2-1-9,5-22-24,0-5 15,-8-1-14,-2-3-3,-4-4 16,-7 0-12,-4-1-2,0-4-2,0-4-20,-15 7 4,-5 4-114</inkml:trace>
  <inkml:trace contextRef="#ctx0" brushRef="#br0" timeOffset="21">25064 3504 54,'13'37'16,"1"16"-16,-1 5 51,2 1 5,-6-6-13,-9-6-14,0-6-14,0-14 12,0-7-24,0-8 8,0-12 0,0 0-7,0 0 17,0-8 1,2-33 11,22-10-33,9-8-5,7 8 5,10 8 0,0 16-6,-3 16-2,-1 11 8,-4 0 0,-2 21-4,-7 24 11,-1 7-7,-4 9 1,-6 2 10,1-3-18,-11 1 7,-2-5-21,-10-12-82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lideplayer.com/slide/5061630/" TargetMode="External"/><Relationship Id="rId3" Type="http://schemas.openxmlformats.org/officeDocument/2006/relationships/hyperlink" Target="https://en.wikipedia.org/wiki/Transformation_matrix" TargetMode="External"/><Relationship Id="rId7" Type="http://schemas.openxmlformats.org/officeDocument/2006/relationships/hyperlink" Target="https://www.slideserve.com/thomas-kirby/2d-and-3d-transformation-powerpoint-ppt-presentation" TargetMode="External"/><Relationship Id="rId2" Type="http://schemas.openxmlformats.org/officeDocument/2006/relationships/hyperlink" Target="https://www.gatevidyalay.com/3d-translation-in-computer-graphics-definition-example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ppt-online.org/31501" TargetMode="External"/><Relationship Id="rId5" Type="http://schemas.openxmlformats.org/officeDocument/2006/relationships/hyperlink" Target="https://www.slideshare.net/DelwarHossain8/3d-transformation-computer-graphics" TargetMode="External"/><Relationship Id="rId4" Type="http://schemas.openxmlformats.org/officeDocument/2006/relationships/hyperlink" Target="https://www.javatpoint.com/computer-graphics-3d-transform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emf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2.emf"/><Relationship Id="rId4" Type="http://schemas.openxmlformats.org/officeDocument/2006/relationships/customXml" Target="../ink/ink10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customXml" Target="../ink/ink18.xml"/><Relationship Id="rId17" Type="http://schemas.openxmlformats.org/officeDocument/2006/relationships/image" Target="../media/image22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8.emf"/><Relationship Id="rId1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26.xml"/><Relationship Id="rId17" Type="http://schemas.openxmlformats.org/officeDocument/2006/relationships/image" Target="../media/image30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6.emf"/><Relationship Id="rId14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emf"/><Relationship Id="rId18" Type="http://schemas.openxmlformats.org/officeDocument/2006/relationships/customXml" Target="../ink/ink37.xml"/><Relationship Id="rId3" Type="http://schemas.openxmlformats.org/officeDocument/2006/relationships/image" Target="../media/image32.emf"/><Relationship Id="rId21" Type="http://schemas.openxmlformats.org/officeDocument/2006/relationships/image" Target="../media/image41.emf"/><Relationship Id="rId7" Type="http://schemas.openxmlformats.org/officeDocument/2006/relationships/image" Target="../media/image34.emf"/><Relationship Id="rId12" Type="http://schemas.openxmlformats.org/officeDocument/2006/relationships/customXml" Target="../ink/ink34.xml"/><Relationship Id="rId17" Type="http://schemas.openxmlformats.org/officeDocument/2006/relationships/image" Target="../media/image39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1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customXml" Target="../ink/ink33.xml"/><Relationship Id="rId19" Type="http://schemas.openxmlformats.org/officeDocument/2006/relationships/image" Target="../media/image40.emf"/><Relationship Id="rId4" Type="http://schemas.openxmlformats.org/officeDocument/2006/relationships/customXml" Target="../ink/ink30.xml"/><Relationship Id="rId9" Type="http://schemas.openxmlformats.org/officeDocument/2006/relationships/image" Target="../media/image35.emf"/><Relationship Id="rId14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1056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Rahul Biswas, rbiswas@aiub.edu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9236950-44A5-45BE-93BF-B9EC0F9E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3" y="2017058"/>
            <a:ext cx="7851824" cy="4377391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436BEFB-FE99-44B1-B433-544BFDDF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Scaling</a:t>
            </a:r>
          </a:p>
        </p:txBody>
      </p:sp>
    </p:spTree>
    <p:extLst>
      <p:ext uri="{BB962C8B-B14F-4D97-AF65-F5344CB8AC3E}">
        <p14:creationId xmlns:p14="http://schemas.microsoft.com/office/powerpoint/2010/main" val="13135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https://www.gatevidyalay.com/3d-translation-in-computer-graphics-definition-examples/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https://www.javatpoint.com/computer-graphics-3d-transformations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https://www.slideshare.net/DelwarHossain8/3d-transformation-computer-graphics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https://en.ppt-online.org/31501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7"/>
              </a:rPr>
              <a:t>https://www.slideserve.com/thomas-kirby/2d-and-3d-transformation-powerpoint-ppt-presentation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8"/>
              </a:rPr>
              <a:t>https://slideplayer.com/slide/5061630/</a:t>
            </a: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CEB9E-059D-4825-98BE-0CBAEF10F5D2}"/>
                  </a:ext>
                </a:extLst>
              </p14:cNvPr>
              <p14:cNvContentPartPr/>
              <p14:nvPr/>
            </p14:nvContentPartPr>
            <p14:xfrm>
              <a:off x="421341" y="2743080"/>
              <a:ext cx="8031240" cy="30235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2CCEB9E-059D-4825-98BE-0CBAEF10F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861" y="2733360"/>
                <a:ext cx="8043480" cy="3037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Axis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14:cNvPr>
              <p14:cNvContentPartPr/>
              <p14:nvPr/>
            </p14:nvContentPartPr>
            <p14:xfrm>
              <a:off x="3964762" y="4305854"/>
              <a:ext cx="3595680" cy="13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2893" y="4294099"/>
                <a:ext cx="3619419" cy="15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14:cNvPr>
              <p14:cNvContentPartPr/>
              <p14:nvPr/>
            </p14:nvContentPartPr>
            <p14:xfrm>
              <a:off x="3966922" y="2216414"/>
              <a:ext cx="47160" cy="211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042" y="2204544"/>
                <a:ext cx="70920" cy="213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14:cNvPr>
              <p14:cNvContentPartPr/>
              <p14:nvPr/>
            </p14:nvContentPartPr>
            <p14:xfrm>
              <a:off x="1842562" y="4328174"/>
              <a:ext cx="2174400" cy="106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692" y="4316314"/>
                <a:ext cx="2198140" cy="10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14:cNvPr>
              <p14:cNvContentPartPr/>
              <p14:nvPr/>
            </p14:nvContentPartPr>
            <p14:xfrm>
              <a:off x="1723402" y="5597894"/>
              <a:ext cx="413640" cy="538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1522" y="5586014"/>
                <a:ext cx="4374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14:cNvPr>
              <p14:cNvContentPartPr/>
              <p14:nvPr/>
            </p14:nvContentPartPr>
            <p14:xfrm>
              <a:off x="4182922" y="2083934"/>
              <a:ext cx="331560" cy="57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1042" y="2072054"/>
                <a:ext cx="35532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14:cNvPr>
              <p14:cNvContentPartPr/>
              <p14:nvPr/>
            </p14:nvContentPartPr>
            <p14:xfrm>
              <a:off x="7556482" y="4487654"/>
              <a:ext cx="452880" cy="40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4640" y="4475816"/>
                <a:ext cx="476565" cy="42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14:cNvPr>
              <p14:cNvContentPartPr/>
              <p14:nvPr/>
            </p14:nvContentPartPr>
            <p14:xfrm>
              <a:off x="7714882" y="4437254"/>
              <a:ext cx="80640" cy="48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3002" y="4425443"/>
                <a:ext cx="104400" cy="513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5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14:cNvPr>
              <p14:cNvContentPartPr/>
              <p14:nvPr/>
            </p14:nvContentPartPr>
            <p14:xfrm>
              <a:off x="5591653" y="2755846"/>
              <a:ext cx="2638664" cy="121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9780" y="2743998"/>
                <a:ext cx="2662410" cy="1240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14:cNvPr>
              <p14:cNvContentPartPr/>
              <p14:nvPr/>
            </p14:nvContentPartPr>
            <p14:xfrm>
              <a:off x="5873875" y="4794886"/>
              <a:ext cx="2509958" cy="33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1997" y="4783006"/>
                <a:ext cx="2533715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14:cNvPr>
              <p14:cNvContentPartPr/>
              <p14:nvPr/>
            </p14:nvContentPartPr>
            <p14:xfrm>
              <a:off x="421341" y="2147806"/>
              <a:ext cx="7808976" cy="2271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61" y="2135913"/>
                <a:ext cx="7832736" cy="229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14:cNvPr>
              <p14:cNvContentPartPr/>
              <p14:nvPr/>
            </p14:nvContentPartPr>
            <p14:xfrm>
              <a:off x="659301" y="4903606"/>
              <a:ext cx="7724532" cy="1346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421" y="4891726"/>
                <a:ext cx="7748292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86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14:cNvPr>
              <p14:cNvContentPartPr/>
              <p14:nvPr/>
            </p14:nvContentPartPr>
            <p14:xfrm>
              <a:off x="1440285" y="4405659"/>
              <a:ext cx="657720" cy="165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18" y="4393779"/>
                <a:ext cx="681454" cy="16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14:cNvPr>
              <p14:cNvContentPartPr/>
              <p14:nvPr/>
            </p14:nvContentPartPr>
            <p14:xfrm>
              <a:off x="476205" y="2017059"/>
              <a:ext cx="4441320" cy="214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7" y="2005179"/>
                <a:ext cx="4465076" cy="21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14:cNvPr>
              <p14:cNvContentPartPr/>
              <p14:nvPr/>
            </p14:nvContentPartPr>
            <p14:xfrm>
              <a:off x="1578885" y="4399539"/>
              <a:ext cx="1000440" cy="1424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7026" y="4387662"/>
                <a:ext cx="1024157" cy="144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14:cNvPr>
              <p14:cNvContentPartPr/>
              <p14:nvPr/>
            </p14:nvContentPartPr>
            <p14:xfrm>
              <a:off x="5174565" y="3953499"/>
              <a:ext cx="635760" cy="182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2719" y="3941621"/>
                <a:ext cx="659453" cy="1852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14:cNvPr>
              <p14:cNvContentPartPr/>
              <p14:nvPr/>
            </p14:nvContentPartPr>
            <p14:xfrm>
              <a:off x="6089325" y="3762699"/>
              <a:ext cx="1485000" cy="162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7468" y="3750824"/>
                <a:ext cx="1508714" cy="164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14:cNvPr>
              <p14:cNvContentPartPr/>
              <p14:nvPr/>
            </p14:nvContentPartPr>
            <p14:xfrm>
              <a:off x="7768005" y="3595299"/>
              <a:ext cx="509040" cy="173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56150" y="3583421"/>
                <a:ext cx="532750" cy="1762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14:cNvPr>
              <p14:cNvContentPartPr/>
              <p14:nvPr/>
            </p14:nvContentPartPr>
            <p14:xfrm>
              <a:off x="2552685" y="4298379"/>
              <a:ext cx="563400" cy="164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0828" y="4286499"/>
                <a:ext cx="587115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14:cNvPr>
              <p14:cNvContentPartPr/>
              <p14:nvPr/>
            </p14:nvContentPartPr>
            <p14:xfrm>
              <a:off x="3693525" y="4071579"/>
              <a:ext cx="1576440" cy="161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1645" y="4059702"/>
                <a:ext cx="1600200" cy="16397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15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14:cNvPr>
              <p14:cNvContentPartPr/>
              <p14:nvPr/>
            </p14:nvContentPartPr>
            <p14:xfrm>
              <a:off x="260326" y="2143355"/>
              <a:ext cx="4144123" cy="395264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50" y="2131475"/>
                <a:ext cx="4167876" cy="3976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14:cNvPr>
              <p14:cNvContentPartPr/>
              <p14:nvPr/>
            </p14:nvContentPartPr>
            <p14:xfrm>
              <a:off x="3139246" y="4958195"/>
              <a:ext cx="235440" cy="26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7384" y="4946347"/>
                <a:ext cx="259164" cy="289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14:cNvPr>
              <p14:cNvContentPartPr/>
              <p14:nvPr/>
            </p14:nvContentPartPr>
            <p14:xfrm>
              <a:off x="3366406" y="4260515"/>
              <a:ext cx="653400" cy="191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4526" y="4248666"/>
                <a:ext cx="677160" cy="1941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14:cNvPr>
              <p14:cNvContentPartPr/>
              <p14:nvPr/>
            </p14:nvContentPartPr>
            <p14:xfrm>
              <a:off x="3533806" y="4199675"/>
              <a:ext cx="3184920" cy="161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1929" y="4187798"/>
                <a:ext cx="3208675" cy="163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14:cNvPr>
              <p14:cNvContentPartPr/>
              <p14:nvPr/>
            </p14:nvContentPartPr>
            <p14:xfrm>
              <a:off x="6632686" y="3780275"/>
              <a:ext cx="362880" cy="1987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0818" y="3768395"/>
                <a:ext cx="386616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14:cNvPr>
              <p14:cNvContentPartPr/>
              <p14:nvPr/>
            </p14:nvContentPartPr>
            <p14:xfrm>
              <a:off x="7280326" y="3653555"/>
              <a:ext cx="1709280" cy="170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8456" y="3641678"/>
                <a:ext cx="1733020" cy="1729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14:cNvPr>
              <p14:cNvContentPartPr/>
              <p14:nvPr/>
            </p14:nvContentPartPr>
            <p14:xfrm>
              <a:off x="8721000" y="3609995"/>
              <a:ext cx="423000" cy="1793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9120" y="3598115"/>
                <a:ext cx="44676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14:cNvPr>
              <p14:cNvContentPartPr/>
              <p14:nvPr/>
            </p14:nvContentPartPr>
            <p14:xfrm>
              <a:off x="7708547" y="3707015"/>
              <a:ext cx="523800" cy="1674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6683" y="3695155"/>
                <a:ext cx="547527" cy="1698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29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21C6132-8CD5-430E-A9A3-968AC395FA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2030079"/>
            <a:ext cx="8574087" cy="4351349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</p:spTree>
    <p:extLst>
      <p:ext uri="{BB962C8B-B14F-4D97-AF65-F5344CB8AC3E}">
        <p14:creationId xmlns:p14="http://schemas.microsoft.com/office/powerpoint/2010/main" val="421174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14:cNvPr>
              <p14:cNvContentPartPr/>
              <p14:nvPr/>
            </p14:nvContentPartPr>
            <p14:xfrm>
              <a:off x="2214820" y="2195058"/>
              <a:ext cx="4995719" cy="318982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2941" y="2183181"/>
                <a:ext cx="5019477" cy="321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14:cNvPr>
              <p14:cNvContentPartPr/>
              <p14:nvPr/>
            </p14:nvContentPartPr>
            <p14:xfrm>
              <a:off x="2306285" y="4943732"/>
              <a:ext cx="1382408" cy="84607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408" y="4931856"/>
                <a:ext cx="1406162" cy="869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14:cNvPr>
              <p14:cNvContentPartPr/>
              <p14:nvPr/>
            </p14:nvContentPartPr>
            <p14:xfrm>
              <a:off x="4613392" y="5566227"/>
              <a:ext cx="2764574" cy="447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1513" y="5554356"/>
                <a:ext cx="2788332" cy="47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14:cNvPr>
              <p14:cNvContentPartPr/>
              <p14:nvPr/>
            </p14:nvContentPartPr>
            <p14:xfrm>
              <a:off x="3792613" y="4769784"/>
              <a:ext cx="194856" cy="12983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0727" y="4757912"/>
                <a:ext cx="218628" cy="1322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14:cNvPr>
              <p14:cNvContentPartPr/>
              <p14:nvPr/>
            </p14:nvContentPartPr>
            <p14:xfrm>
              <a:off x="3792613" y="4681303"/>
              <a:ext cx="476960" cy="4629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0752" y="4669552"/>
                <a:ext cx="500682" cy="69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14:cNvPr>
              <p14:cNvContentPartPr/>
              <p14:nvPr/>
            </p14:nvContentPartPr>
            <p14:xfrm>
              <a:off x="6970311" y="4486051"/>
              <a:ext cx="383895" cy="1624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8449" y="4474175"/>
                <a:ext cx="407619" cy="1648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14:cNvPr>
              <p14:cNvContentPartPr/>
              <p14:nvPr/>
            </p14:nvContentPartPr>
            <p14:xfrm>
              <a:off x="8178591" y="4604969"/>
              <a:ext cx="334454" cy="129176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6723" y="4593092"/>
                <a:ext cx="358189" cy="1315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14:cNvPr>
              <p14:cNvContentPartPr/>
              <p14:nvPr/>
            </p14:nvContentPartPr>
            <p14:xfrm>
              <a:off x="7749542" y="4425637"/>
              <a:ext cx="364264" cy="16424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37664" y="4413764"/>
                <a:ext cx="388020" cy="1666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14:cNvPr>
              <p14:cNvContentPartPr/>
              <p14:nvPr/>
            </p14:nvContentPartPr>
            <p14:xfrm>
              <a:off x="7765562" y="4366074"/>
              <a:ext cx="456185" cy="4571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53690" y="4354194"/>
                <a:ext cx="479930" cy="69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14:cNvPr>
              <p14:cNvContentPartPr/>
              <p14:nvPr/>
            </p14:nvContentPartPr>
            <p14:xfrm>
              <a:off x="8720886" y="4411691"/>
              <a:ext cx="320639" cy="160852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9010" y="4399813"/>
                <a:ext cx="344390" cy="1632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EE33AB-565B-46E8-92AB-714BE05970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9" y="2017058"/>
            <a:ext cx="7176052" cy="4377391"/>
          </a:xfrm>
          <a:prstGeom prst="rect">
            <a:avLst/>
          </a:prstGeom>
          <a:noFill/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18F6B90C-B2FA-40D9-981C-5F061128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676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178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3D Transformation </vt:lpstr>
      <vt:lpstr>Transformations</vt:lpstr>
      <vt:lpstr>3D Axis</vt:lpstr>
      <vt:lpstr>3D Transformations</vt:lpstr>
      <vt:lpstr>3D Translation</vt:lpstr>
      <vt:lpstr>3D Scaling</vt:lpstr>
      <vt:lpstr>3D Rotation</vt:lpstr>
      <vt:lpstr>3D Rotation</vt:lpstr>
      <vt:lpstr>PowerPoint Presentation</vt:lpstr>
      <vt:lpstr>3D 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Rahul Biswas</cp:lastModifiedBy>
  <cp:revision>5</cp:revision>
  <dcterms:created xsi:type="dcterms:W3CDTF">2020-04-28T14:21:42Z</dcterms:created>
  <dcterms:modified xsi:type="dcterms:W3CDTF">2023-11-15T17:41:46Z</dcterms:modified>
</cp:coreProperties>
</file>