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5" r:id="rId30"/>
    <p:sldId id="316" r:id="rId31"/>
    <p:sldId id="317" r:id="rId32"/>
    <p:sldId id="318" r:id="rId33"/>
    <p:sldId id="319" r:id="rId34"/>
    <p:sldId id="264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anuPhilip/projection-in-computer-graphics" TargetMode="External"/><Relationship Id="rId2" Type="http://schemas.openxmlformats.org/officeDocument/2006/relationships/hyperlink" Target="https://en.wikipedia.org/wiki/3D_projection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61703"/>
              </p:ext>
            </p:extLst>
          </p:nvPr>
        </p:nvGraphicFramePr>
        <p:xfrm>
          <a:off x="476205" y="5200790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Rahul Biswas, rbiswas@aiub.edu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418735"/>
            <a:ext cx="8383440" cy="342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17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3" y="2433486"/>
            <a:ext cx="8417072" cy="338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71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7" y="2344992"/>
            <a:ext cx="8324446" cy="366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92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Value of Xʹ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97509"/>
            <a:ext cx="6902962" cy="381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68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Value of Yʹ</a:t>
            </a:r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241755"/>
            <a:ext cx="8195847" cy="378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03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Value of Yʹ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389239"/>
            <a:ext cx="8191717" cy="354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49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Value of Yʹ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212258"/>
            <a:ext cx="6372225" cy="379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32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Projection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9" y="2319774"/>
            <a:ext cx="8023650" cy="325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54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Orthographic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4" y="2271248"/>
            <a:ext cx="8299085" cy="37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07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3753"/>
            <a:ext cx="7808976" cy="1088136"/>
          </a:xfrm>
        </p:spPr>
        <p:txBody>
          <a:bodyPr>
            <a:normAutofit/>
          </a:bodyPr>
          <a:lstStyle/>
          <a:p>
            <a:r>
              <a:rPr lang="en-US" sz="3400" dirty="0"/>
              <a:t>Orthographic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4" y="2271248"/>
            <a:ext cx="8299085" cy="37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00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172204"/>
            <a:ext cx="7905135" cy="297498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Perspective Projection (Derivation)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Parallel Projection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Orthographic Parallel Projection (Derivation)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Oblique Parallel Projection (Derivation)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 (In Matrix)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333551"/>
            <a:ext cx="8166350" cy="354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58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 (In Matrix)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333551"/>
            <a:ext cx="8166350" cy="354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99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Orthographic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 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1" y="2223530"/>
            <a:ext cx="7395855" cy="386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26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5" y="2194035"/>
            <a:ext cx="7542567" cy="386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11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4" y="2271252"/>
            <a:ext cx="7964131" cy="359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90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8" y="2241755"/>
            <a:ext cx="8067368" cy="37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326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8" y="2241755"/>
            <a:ext cx="8067368" cy="37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56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8" y="2182762"/>
            <a:ext cx="7610168" cy="393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404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1" y="2225300"/>
            <a:ext cx="7620660" cy="382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086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2405996"/>
            <a:ext cx="8391832" cy="315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09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 P Projected in XY Pane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2" y="2256503"/>
            <a:ext cx="7816645" cy="368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2405996"/>
            <a:ext cx="8391832" cy="315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895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4" y="2138518"/>
            <a:ext cx="4176554" cy="263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30" y="2217944"/>
            <a:ext cx="4513006" cy="198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73" y="4306532"/>
            <a:ext cx="3283974" cy="184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390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1" y="2486013"/>
            <a:ext cx="800837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793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253027"/>
            <a:ext cx="8077860" cy="3555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391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6: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https://en.wikipedia.org/wiki/3D_projection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https://www.slideshare.net/SanuPhilip/projection-in-computer-graphics</a:t>
            </a:r>
            <a:endParaRPr lang="en-US" dirty="0"/>
          </a:p>
          <a:p>
            <a:pPr lvl="0" algn="just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8" y="2330247"/>
            <a:ext cx="8122105" cy="370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26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359742"/>
            <a:ext cx="8265459" cy="350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82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47175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1" y="2256503"/>
            <a:ext cx="8377084" cy="362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09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16" y="2448231"/>
            <a:ext cx="8431821" cy="348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39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5" y="2359741"/>
            <a:ext cx="8004118" cy="351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76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3" y="2315497"/>
            <a:ext cx="8303350" cy="37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90592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472</Words>
  <Application>Microsoft Office PowerPoint</Application>
  <PresentationFormat>On-screen Show (4:3)</PresentationFormat>
  <Paragraphs>91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Corbel</vt:lpstr>
      <vt:lpstr>Wingdings</vt:lpstr>
      <vt:lpstr>Spectrum</vt:lpstr>
      <vt:lpstr>Projection</vt:lpstr>
      <vt:lpstr>Lecture Outline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Parallel Projection</vt:lpstr>
      <vt:lpstr>Orthographic Parallel Projection</vt:lpstr>
      <vt:lpstr>Orthographic Parallel Projection</vt:lpstr>
      <vt:lpstr>Parallel Projection</vt:lpstr>
      <vt:lpstr>Parallel Projection</vt:lpstr>
      <vt:lpstr>Orthographic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Rahul Biswas</cp:lastModifiedBy>
  <cp:revision>62</cp:revision>
  <dcterms:created xsi:type="dcterms:W3CDTF">2018-12-10T17:20:29Z</dcterms:created>
  <dcterms:modified xsi:type="dcterms:W3CDTF">2023-11-24T10:12:16Z</dcterms:modified>
</cp:coreProperties>
</file>