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D5CC5-0180-2499-BF44-814FAFC02885}" v="3" dt="2023-07-11T18:29:52.149"/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af104d25881a76eec3314f3c81b0173c079232e991e782643ebce3eb1b1717a::" providerId="AD" clId="Web-{665D5CC5-0180-2499-BF44-814FAFC02885}"/>
    <pc:docChg chg="modSld">
      <pc:chgData name="Guest User" userId="S::urn:spo:anon#8af104d25881a76eec3314f3c81b0173c079232e991e782643ebce3eb1b1717a::" providerId="AD" clId="Web-{665D5CC5-0180-2499-BF44-814FAFC02885}" dt="2023-07-11T18:29:52.149" v="2" actId="1076"/>
      <pc:docMkLst>
        <pc:docMk/>
      </pc:docMkLst>
      <pc:sldChg chg="modSp">
        <pc:chgData name="Guest User" userId="S::urn:spo:anon#8af104d25881a76eec3314f3c81b0173c079232e991e782643ebce3eb1b1717a::" providerId="AD" clId="Web-{665D5CC5-0180-2499-BF44-814FAFC02885}" dt="2023-07-11T18:29:52.149" v="2" actId="1076"/>
        <pc:sldMkLst>
          <pc:docMk/>
          <pc:sldMk cId="2753611301" sldId="289"/>
        </pc:sldMkLst>
        <pc:picChg chg="mod">
          <ac:chgData name="Guest User" userId="S::urn:spo:anon#8af104d25881a76eec3314f3c81b0173c079232e991e782643ebce3eb1b1717a::" providerId="AD" clId="Web-{665D5CC5-0180-2499-BF44-814FAFC02885}" dt="2023-07-11T18:29:52.149" v="2" actId="1076"/>
          <ac:picMkLst>
            <pc:docMk/>
            <pc:sldMk cId="2753611301" sldId="289"/>
            <ac:picMk id="7" creationId="{00000000-0000-0000-0000-000000000000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120741/" TargetMode="External"/><Relationship Id="rId2" Type="http://schemas.openxmlformats.org/officeDocument/2006/relationships/hyperlink" Target="https://www.slideshare.net/mohammedarif89/midpoint-circle-algo?qid=33e02b6e-628f-4b43-afcb-ea838ebf72c9&amp;v=&amp;b=&amp;from_search=2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udyresearch.in/2018/03/11/bresenhams-circle-algorithm/" TargetMode="External"/><Relationship Id="rId4" Type="http://schemas.openxmlformats.org/officeDocument/2006/relationships/hyperlink" Target="https://en.wikipedia.org/wiki/Midpoint_circle_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Scan Conversation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522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3743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6561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Rahul Biswas,   </a:t>
                      </a:r>
                      <a:r>
                        <a:rPr lang="en-US" sz="1800" b="1" i="1" dirty="0"/>
                        <a:t>rbiswas</a:t>
                      </a:r>
                      <a:r>
                        <a:rPr lang="en-US" b="1" i="1" dirty="0"/>
                        <a:t>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if E Selected</a:t>
            </a:r>
            <a:endParaRPr lang="x-none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197509"/>
            <a:ext cx="7156865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if SE Selected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389239"/>
            <a:ext cx="7783011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Finally</a:t>
            </a:r>
            <a:endParaRPr lang="x-none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41755"/>
            <a:ext cx="6167966" cy="3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(Question) : Center 0,0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71251"/>
            <a:ext cx="80878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</a:t>
            </a:r>
            <a:endParaRPr lang="x-none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85999"/>
            <a:ext cx="8011643" cy="38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27005"/>
            <a:ext cx="798306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</a:t>
            </a:r>
            <a:endParaRPr lang="x-none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27005"/>
            <a:ext cx="8011643" cy="37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Final Pixels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(</a:t>
            </a:r>
            <a:r>
              <a:rPr lang="en-US" sz="2800" err="1"/>
              <a:t>x,y</a:t>
            </a:r>
            <a:r>
              <a:rPr lang="en-US" sz="2800"/>
              <a:t>)= (1,10)</a:t>
            </a:r>
          </a:p>
          <a:p>
            <a:pPr marL="1243584" lvl="4" indent="0">
              <a:buNone/>
            </a:pPr>
            <a:r>
              <a:rPr lang="en-US" sz="2800"/>
              <a:t>  (2,10)</a:t>
            </a:r>
          </a:p>
          <a:p>
            <a:pPr marL="1243584" lvl="4" indent="0">
              <a:buNone/>
            </a:pPr>
            <a:r>
              <a:rPr lang="en-US" sz="2800"/>
              <a:t>  (3,10)</a:t>
            </a:r>
          </a:p>
          <a:p>
            <a:pPr marL="1243584" lvl="4" indent="0">
              <a:buNone/>
            </a:pPr>
            <a:r>
              <a:rPr lang="en-US" sz="2800"/>
              <a:t>   (4,9)</a:t>
            </a:r>
          </a:p>
          <a:p>
            <a:pPr marL="1243584" lvl="4" indent="0">
              <a:buNone/>
            </a:pPr>
            <a:r>
              <a:rPr lang="en-US" sz="2800"/>
              <a:t>   (5,9)</a:t>
            </a:r>
          </a:p>
          <a:p>
            <a:pPr marL="1243584" lvl="4" indent="0">
              <a:buNone/>
            </a:pPr>
            <a:r>
              <a:rPr lang="en-US" sz="2800"/>
              <a:t>   (6,8)</a:t>
            </a:r>
          </a:p>
          <a:p>
            <a:pPr marL="1243584" lvl="4" indent="0">
              <a:buNone/>
            </a:pPr>
            <a:r>
              <a:rPr lang="en-US" sz="2800"/>
              <a:t>   (7,7)</a:t>
            </a:r>
          </a:p>
        </p:txBody>
      </p:sp>
    </p:spTree>
    <p:extLst>
      <p:ext uri="{BB962C8B-B14F-4D97-AF65-F5344CB8AC3E}">
        <p14:creationId xmlns:p14="http://schemas.microsoft.com/office/powerpoint/2010/main" val="37106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(Question): if center is not 0,0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090799"/>
            <a:ext cx="7935432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2212257"/>
            <a:ext cx="8097380" cy="40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(Derivation)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(Mathematics)</a:t>
            </a: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507226"/>
            <a:ext cx="7849695" cy="35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344993"/>
            <a:ext cx="7935432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72285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(</a:t>
            </a:r>
            <a:r>
              <a:rPr lang="en-US" sz="2800" err="1"/>
              <a:t>x,y</a:t>
            </a:r>
            <a:r>
              <a:rPr lang="en-US" sz="2800"/>
              <a:t>)= (3,12)</a:t>
            </a:r>
          </a:p>
          <a:p>
            <a:pPr marL="1243584" lvl="4" indent="0">
              <a:buNone/>
            </a:pPr>
            <a:r>
              <a:rPr lang="en-US" sz="2800"/>
              <a:t>  (4,12)</a:t>
            </a:r>
          </a:p>
          <a:p>
            <a:pPr marL="1243584" lvl="4" indent="0">
              <a:buNone/>
            </a:pPr>
            <a:r>
              <a:rPr lang="en-US" sz="2800"/>
              <a:t>  (5,12)</a:t>
            </a:r>
          </a:p>
          <a:p>
            <a:pPr marL="1243584" lvl="4" indent="0">
              <a:buNone/>
            </a:pPr>
            <a:r>
              <a:rPr lang="en-US" sz="2800"/>
              <a:t>   (6,11)</a:t>
            </a:r>
          </a:p>
          <a:p>
            <a:pPr marL="1243584" lvl="4" indent="0">
              <a:buNone/>
            </a:pPr>
            <a:r>
              <a:rPr lang="en-US" sz="2800"/>
              <a:t>   (7,11)</a:t>
            </a:r>
          </a:p>
          <a:p>
            <a:pPr marL="1243584" lvl="4" indent="0">
              <a:buNone/>
            </a:pPr>
            <a:r>
              <a:rPr lang="en-US" sz="2800"/>
              <a:t>   (8,10)</a:t>
            </a:r>
          </a:p>
          <a:p>
            <a:pPr marL="1243584" lvl="4" indent="0">
              <a:buNone/>
            </a:pPr>
            <a:r>
              <a:rPr lang="en-US" sz="2800"/>
              <a:t>   (9,9)</a:t>
            </a:r>
          </a:p>
        </p:txBody>
      </p:sp>
    </p:spTree>
    <p:extLst>
      <p:ext uri="{BB962C8B-B14F-4D97-AF65-F5344CB8AC3E}">
        <p14:creationId xmlns:p14="http://schemas.microsoft.com/office/powerpoint/2010/main" val="410482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Foley, van Dam, </a:t>
            </a:r>
            <a:r>
              <a:rPr lang="en-US" sz="2800" err="1"/>
              <a:t>Feiner</a:t>
            </a:r>
            <a:r>
              <a:rPr lang="en-US" sz="280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err="1"/>
              <a:t>Schaum's</a:t>
            </a:r>
            <a:r>
              <a:rPr lang="en-US" sz="280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Peter Shirley Steve </a:t>
            </a:r>
            <a:r>
              <a:rPr lang="en-US" sz="2800" err="1"/>
              <a:t>Marschner</a:t>
            </a:r>
            <a:r>
              <a:rPr lang="en-US" sz="2800"/>
              <a:t> , “Fundamental of computer graphics”, Third Edition.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/>
              <a:t>Chapter 3:  Basic Raster Graphics Algorithm for Drawing 2D Primitives.</a:t>
            </a:r>
          </a:p>
          <a:p>
            <a:pPr lvl="0" algn="just"/>
            <a:r>
              <a:rPr lang="en-US"/>
              <a:t> Foley, van Dam, </a:t>
            </a:r>
            <a:r>
              <a:rPr lang="en-US" err="1"/>
              <a:t>Feiner</a:t>
            </a:r>
            <a:r>
              <a:rPr lang="en-US"/>
              <a:t>, Hughes, Computer Graphics: principles and practice, 2</a:t>
            </a:r>
            <a:r>
              <a:rPr lang="en-US" baseline="30000"/>
              <a:t>nd</a:t>
            </a:r>
            <a:r>
              <a:rPr lang="en-US"/>
              <a:t> ed.</a:t>
            </a:r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2"/>
              </a:rPr>
              <a:t>https://www.slideshare.net/mohammedarif89/midpoint-circle-algo?</a:t>
            </a:r>
          </a:p>
          <a:p>
            <a:pPr lvl="0" algn="just"/>
            <a:r>
              <a:rPr lang="en-US" err="1">
                <a:hlinkClick r:id="rId2"/>
              </a:rPr>
              <a:t>qid</a:t>
            </a:r>
            <a:r>
              <a:rPr lang="en-US">
                <a:hlinkClick r:id="rId2"/>
              </a:rPr>
              <a:t>=33e02b6e-628f-4b43-afcb-ea838ebf72c9&amp;v=&amp;b=&amp;</a:t>
            </a:r>
            <a:r>
              <a:rPr lang="en-US" err="1">
                <a:hlinkClick r:id="rId2"/>
              </a:rPr>
              <a:t>from_search</a:t>
            </a:r>
            <a:r>
              <a:rPr lang="en-US">
                <a:hlinkClick r:id="rId2"/>
              </a:rPr>
              <a:t>=2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3"/>
              </a:rPr>
              <a:t>https://slideplayer.com/slide/9120741/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4"/>
              </a:rPr>
              <a:t>https://en.wikipedia.org/wiki/Midpoint_circle_algorithm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5"/>
              </a:rPr>
              <a:t>https://studyresearch.in/2018/03/11/bresenhams-circle-algorithm/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94967" y="2300748"/>
            <a:ext cx="8509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/>
              <a:t>In computer graphics, the midpoint circle algorithm is an algorithm used to determine the points needed for rasterizing a circle. </a:t>
            </a:r>
            <a:r>
              <a:rPr lang="en-US" sz="2800" err="1"/>
              <a:t>Bresenham's</a:t>
            </a:r>
            <a:r>
              <a:rPr lang="en-US" sz="2800"/>
              <a:t> circle </a:t>
            </a:r>
            <a:r>
              <a:rPr lang="en-US" sz="2800" err="1"/>
              <a:t>algorithmis</a:t>
            </a:r>
            <a:r>
              <a:rPr lang="en-US" sz="2800"/>
              <a:t> derived from the midpoint circle algorithm</a:t>
            </a:r>
          </a:p>
          <a:p>
            <a:pPr algn="just"/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x-non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49" y="2536417"/>
            <a:ext cx="590073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x-none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97" y="2227006"/>
            <a:ext cx="5311006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x-none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2256504"/>
            <a:ext cx="8227971" cy="37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Derivation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5" y="2186170"/>
            <a:ext cx="7933818" cy="39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How to chose E/SE</a:t>
            </a:r>
            <a:endParaRPr lang="x-none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182762"/>
            <a:ext cx="5696745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err="1"/>
              <a:t>dstart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56503"/>
            <a:ext cx="6167966" cy="3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36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</TotalTime>
  <Words>492</Words>
  <Application>Microsoft Office PowerPoint</Application>
  <PresentationFormat>On-screen Show (4:3)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Spectrum</vt:lpstr>
      <vt:lpstr>Scan Conversation (Part 1)</vt:lpstr>
      <vt:lpstr>Lecture Outline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Rahul  Biswas</cp:lastModifiedBy>
  <cp:revision>3</cp:revision>
  <dcterms:created xsi:type="dcterms:W3CDTF">2018-12-10T17:20:29Z</dcterms:created>
  <dcterms:modified xsi:type="dcterms:W3CDTF">2023-10-14T15:50:41Z</dcterms:modified>
</cp:coreProperties>
</file>