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GLUT Setup (Code Blocks 20.03 Version):​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000"/>
              <a:t>Install Code Blocks Latest (20.03)​</a:t>
            </a:r>
            <a:endParaRPr lang="en-US" sz="2000"/>
          </a:p>
          <a:p>
            <a:r>
              <a:rPr lang="en-US" sz="2000"/>
              <a:t>Download freeglut​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(https://www.transmissionzero.co.uk/software/freeglut-devel/)​</a:t>
            </a:r>
            <a:endParaRPr lang="en-US" sz="2000"/>
          </a:p>
          <a:p>
            <a:r>
              <a:rPr lang="en-US" sz="2000"/>
              <a:t>Unzip the freeglut folder -&gt; include -&gt; GL -&gt; copy 4 files​</a:t>
            </a:r>
            <a:endParaRPr lang="en-US" sz="2000"/>
          </a:p>
          <a:p>
            <a:r>
              <a:rPr lang="en-US" sz="2000"/>
              <a:t>C:\Program Files\CodeBlocks\MinGW\x86_64-w64-mingw32\include\GL and paste the 4 files​</a:t>
            </a:r>
            <a:endParaRPr lang="en-US" sz="2000"/>
          </a:p>
          <a:p>
            <a:r>
              <a:rPr lang="en-US" sz="2000"/>
              <a:t>Freeglut folder  -&gt; open lib folder -&gt; copy the 2 files​</a:t>
            </a:r>
            <a:endParaRPr lang="en-US" sz="2000"/>
          </a:p>
          <a:p>
            <a:r>
              <a:rPr lang="en-US" sz="2000"/>
              <a:t>C:\Program Files\CodeBlocks\MinGW\x86_64-w64-mingw32\lib and paste the 2 files​</a:t>
            </a:r>
            <a:endParaRPr lang="en-US" sz="2000"/>
          </a:p>
          <a:p>
            <a:r>
              <a:rPr lang="en-US" sz="2000"/>
              <a:t>Freeglut folder -&gt; open lib folder -&gt; x64 folder -&gt; copy 2 files​</a:t>
            </a:r>
            <a:endParaRPr lang="en-US" sz="2000"/>
          </a:p>
          <a:p>
            <a:r>
              <a:rPr lang="en-US" sz="2000"/>
              <a:t>C:\Program Files\CodeBlocks\MinGW\x86_64-w64-mingw32\lib and paste the 2 files​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GLUT Setup (Code Blocks 20.03 Version):​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000"/>
              <a:t>Open Freeglut -&gt; bin -&gt; x64 -&gt; copy the single file​</a:t>
            </a:r>
            <a:endParaRPr lang="en-US" sz="2000"/>
          </a:p>
          <a:p>
            <a:r>
              <a:rPr lang="en-US" sz="2000"/>
              <a:t>C:\Windows​</a:t>
            </a:r>
            <a:endParaRPr lang="en-US" sz="2000"/>
          </a:p>
          <a:p>
            <a:r>
              <a:rPr lang="en-US" sz="2000"/>
              <a:t>C:\Program Files\CodeBlocks\share\CodeBlocks\templates​</a:t>
            </a:r>
            <a:endParaRPr lang="en-US" sz="2000"/>
          </a:p>
          <a:p>
            <a:r>
              <a:rPr lang="en-US" sz="2000"/>
              <a:t>Open glut.cbp with notepad++​/notepad</a:t>
            </a:r>
            <a:endParaRPr lang="en-US" sz="2000"/>
          </a:p>
          <a:p>
            <a:r>
              <a:rPr lang="en-US" sz="2000"/>
              <a:t>Find glut32 and replace it with freeglut -&gt; Replace all.​</a:t>
            </a:r>
            <a:endParaRPr lang="en-US" sz="2000"/>
          </a:p>
          <a:p>
            <a:r>
              <a:rPr lang="en-US" sz="2000"/>
              <a:t>Save it​</a:t>
            </a:r>
            <a:endParaRPr lang="en-US" sz="2000"/>
          </a:p>
          <a:p>
            <a:r>
              <a:rPr lang="en-US" sz="2000">
                <a:sym typeface="+mn-ea"/>
              </a:rPr>
              <a:t>C:\Program Files\CodeBlocks\share\CodeBlocks\templates​\wizard\glut</a:t>
            </a:r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open wizard.script file with notepad++​/notepad</a:t>
            </a:r>
            <a:endParaRPr lang="en-US" sz="2000"/>
          </a:p>
          <a:p>
            <a:r>
              <a:rPr lang="en-US" sz="2000">
                <a:sym typeface="+mn-ea"/>
              </a:rPr>
              <a:t>Find glut32 and replace it with freeglut -&gt; Replace all.​</a:t>
            </a:r>
            <a:endParaRPr lang="en-US" sz="2000"/>
          </a:p>
          <a:p>
            <a:r>
              <a:rPr lang="en-US" sz="2000">
                <a:sym typeface="+mn-ea"/>
              </a:rPr>
              <a:t>Save it​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GLUT Setup (Code Blocks 20.03 Version):​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000"/>
              <a:t>Open Codeblocks and open new project </a:t>
            </a:r>
            <a:endParaRPr lang="en-US" sz="2000"/>
          </a:p>
          <a:p>
            <a:r>
              <a:rPr lang="en-US" sz="2000"/>
              <a:t>Select glut project</a:t>
            </a:r>
            <a:endParaRPr lang="en-US" sz="2000"/>
          </a:p>
          <a:p>
            <a:r>
              <a:rPr lang="en-US" sz="2000"/>
              <a:t>Provide project title name with location (Any location of your system)</a:t>
            </a:r>
            <a:endParaRPr lang="en-US" sz="2000"/>
          </a:p>
          <a:p>
            <a:r>
              <a:rPr lang="en-US" sz="2000"/>
              <a:t>the select glut location </a:t>
            </a:r>
            <a:r>
              <a:rPr lang="en-US" sz="2000">
                <a:sym typeface="+mn-ea"/>
              </a:rPr>
              <a:t>C:\Program Files\CodeBlocks\MinGW\x86_64-w64-mingw32 and finist it</a:t>
            </a:r>
            <a:endParaRPr lang="en-US" sz="2000">
              <a:sym typeface="+mn-ea"/>
            </a:endParaRPr>
          </a:p>
          <a:p>
            <a:r>
              <a:rPr lang="en-US" sz="2000"/>
              <a:t>Then you can see main.cpp file.</a:t>
            </a:r>
            <a:endParaRPr lang="en-US" sz="2000"/>
          </a:p>
          <a:p>
            <a:r>
              <a:rPr lang="en-US" sz="2000"/>
              <a:t>Next go to settings--&gt; compiler settings--&gt; select toolchain executables -- &gt; file location </a:t>
            </a:r>
            <a:r>
              <a:rPr lang="en-US" sz="2000">
                <a:sym typeface="+mn-ea"/>
              </a:rPr>
              <a:t>C:\Program Files\CodeBlocks\MinGW</a:t>
            </a:r>
            <a:endParaRPr lang="en-US" sz="2000">
              <a:sym typeface="+mn-ea"/>
            </a:endParaRPr>
          </a:p>
          <a:p>
            <a:r>
              <a:rPr lang="en-US" sz="2000"/>
              <a:t>Run main.cpp file</a:t>
            </a:r>
            <a:endParaRPr lang="en-US" sz="2000"/>
          </a:p>
        </p:txBody>
      </p:sp>
      <p:sp>
        <p:nvSpPr>
          <p:cNvPr id="2" name="Text Box 1"/>
          <p:cNvSpPr txBox="1"/>
          <p:nvPr/>
        </p:nvSpPr>
        <p:spPr>
          <a:xfrm>
            <a:off x="12392025" y="27324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1448</Words>
  <Application>WPS Presentation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GLUT Setup (Code Blocks 20.03 Version):​</vt:lpstr>
      <vt:lpstr>GLUT Setup (Code Blocks 20.03 Version):​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HP</cp:lastModifiedBy>
  <cp:revision>2</cp:revision>
  <dcterms:created xsi:type="dcterms:W3CDTF">2023-09-26T05:27:00Z</dcterms:created>
  <dcterms:modified xsi:type="dcterms:W3CDTF">2023-09-26T05:34:03Z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686893AEC75E416A9FB0056AC4FDC5EB_11</vt:lpwstr>
  </property>
  <property fmtid="{D5CDD505-2E9C-101B-9397-08002B2CF9AE}" pid="3" name="KSOProductBuildVer">
    <vt:lpwstr>1033-12.2.0.13215</vt:lpwstr>
  </property>
</Properties>
</file>