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8" r:id="rId4"/>
    <p:sldId id="266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1EA88-3C13-4ABC-9391-ACE93F765F8A}" v="1" dt="2023-10-08T02:13:26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/>
    <p:restoredTop sz="79627"/>
  </p:normalViewPr>
  <p:slideViewPr>
    <p:cSldViewPr snapToGrid="0" snapToObjects="1">
      <p:cViewPr varScale="1">
        <p:scale>
          <a:sx n="50" d="100"/>
          <a:sy n="50" d="100"/>
        </p:scale>
        <p:origin x="16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ma Kamal Chaity" userId="0a142dbb-f898-468d-b158-61e6f6b84dcd" providerId="ADAL" clId="{5021EA88-3C13-4ABC-9391-ACE93F765F8A}"/>
    <pc:docChg chg="delSld modSld">
      <pc:chgData name="Syma Kamal Chaity" userId="0a142dbb-f898-468d-b158-61e6f6b84dcd" providerId="ADAL" clId="{5021EA88-3C13-4ABC-9391-ACE93F765F8A}" dt="2023-10-08T02:14:13.141" v="77" actId="2696"/>
      <pc:docMkLst>
        <pc:docMk/>
      </pc:docMkLst>
      <pc:sldChg chg="modSp mod">
        <pc:chgData name="Syma Kamal Chaity" userId="0a142dbb-f898-468d-b158-61e6f6b84dcd" providerId="ADAL" clId="{5021EA88-3C13-4ABC-9391-ACE93F765F8A}" dt="2023-10-08T02:13:29.857" v="76" actId="20577"/>
        <pc:sldMkLst>
          <pc:docMk/>
          <pc:sldMk cId="700707328" sldId="256"/>
        </pc:sldMkLst>
        <pc:graphicFrameChg chg="modGraphic">
          <ac:chgData name="Syma Kamal Chaity" userId="0a142dbb-f898-468d-b158-61e6f6b84dcd" providerId="ADAL" clId="{5021EA88-3C13-4ABC-9391-ACE93F765F8A}" dt="2023-10-08T02:13:29.857" v="76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Syma Kamal Chaity" userId="0a142dbb-f898-468d-b158-61e6f6b84dcd" providerId="ADAL" clId="{5021EA88-3C13-4ABC-9391-ACE93F765F8A}" dt="2023-10-08T02:14:13.141" v="77" actId="2696"/>
        <pc:sldMkLst>
          <pc:docMk/>
          <pc:sldMk cId="5215217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LAB 4 till here…. B, E,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1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aity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4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4420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Syma Kamal Chaity, </a:t>
                      </a: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+mn-lt"/>
                          <a:hlinkClick r:id="rId2"/>
                        </a:rPr>
                        <a:t>chaity@aiub.edu</a:t>
                      </a:r>
                      <a:endParaRPr lang="en-US" sz="1800" b="0" i="1" strike="noStrike" spc="-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4CF0-53F2-4537-B9EB-39E5DBFC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Cut Command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67DD-C6A0-4A53-A27C-AA0382E3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83392"/>
            <a:ext cx="8574087" cy="484495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The cut command enables you to extract a column of columns of information from a file. To specify the column that is to be extracted, we use the </a:t>
            </a:r>
            <a:r>
              <a:rPr lang="en-US" b="1" dirty="0"/>
              <a:t>-c parameter. </a:t>
            </a:r>
            <a:r>
              <a:rPr lang="en-US" dirty="0"/>
              <a:t>This is then followed by the column number. To extract more than one column, a comma separated list can be passed. Fields may also be specified by </a:t>
            </a:r>
            <a:r>
              <a:rPr lang="en-US" b="1" dirty="0"/>
              <a:t>using the -f. </a:t>
            </a:r>
            <a:r>
              <a:rPr lang="en-US" dirty="0"/>
              <a:t>A delimiter may also be specified with th</a:t>
            </a:r>
            <a:r>
              <a:rPr lang="en-US" b="1" dirty="0"/>
              <a:t>e -d parameter. </a:t>
            </a:r>
            <a:r>
              <a:rPr lang="en-US" dirty="0"/>
              <a:t>The default delimiter is the tab character unless specified.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cat &gt;cutfile.txt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400" dirty="0"/>
              <a:t>harry,25,16200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400" dirty="0"/>
              <a:t>gill,46,17500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400" dirty="0"/>
              <a:t>bill,45,20000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400" dirty="0"/>
              <a:t>john,43,100000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400" dirty="0"/>
              <a:t>barry,27,42000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400" dirty="0"/>
              <a:t>paul,18,26500</a:t>
            </a:r>
          </a:p>
          <a:p>
            <a:pPr>
              <a:spcBef>
                <a:spcPts val="1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2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FEDF-924B-4953-8F09-C72D2BD7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Cut Command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B09B-2746-4ED5-97F8-D98E0985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69744"/>
            <a:ext cx="8574087" cy="42564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cut -d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b="1" dirty="0"/>
              <a:t> -f 1,3 cutfile.txt</a:t>
            </a:r>
          </a:p>
          <a:p>
            <a:pPr marL="460375" lvl="1" indent="0">
              <a:buNone/>
            </a:pPr>
            <a:r>
              <a:rPr lang="en-US" sz="2400" dirty="0"/>
              <a:t>harry,16200</a:t>
            </a:r>
          </a:p>
          <a:p>
            <a:pPr marL="460375" lvl="1" indent="0">
              <a:buNone/>
            </a:pPr>
            <a:r>
              <a:rPr lang="en-US" sz="2400" dirty="0"/>
              <a:t>gill,17500</a:t>
            </a:r>
          </a:p>
          <a:p>
            <a:pPr marL="460375" lvl="1" indent="0">
              <a:buNone/>
            </a:pPr>
            <a:r>
              <a:rPr lang="en-US" sz="2400" dirty="0"/>
              <a:t>bill,20000</a:t>
            </a:r>
          </a:p>
          <a:p>
            <a:pPr marL="460375" lvl="1" indent="0">
              <a:buNone/>
            </a:pPr>
            <a:r>
              <a:rPr lang="en-US" sz="2400" dirty="0"/>
              <a:t>john,100000</a:t>
            </a:r>
          </a:p>
          <a:p>
            <a:pPr marL="460375" lvl="1" indent="0">
              <a:buNone/>
            </a:pPr>
            <a:r>
              <a:rPr lang="en-US" sz="2400" dirty="0"/>
              <a:t>barry,42000</a:t>
            </a:r>
          </a:p>
          <a:p>
            <a:pPr marL="460375" lvl="1" indent="0">
              <a:buNone/>
            </a:pPr>
            <a:r>
              <a:rPr lang="en-US" sz="2400" dirty="0"/>
              <a:t>paul,26500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5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621D-AF06-46EA-8173-BFF0D6A8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5D6A-AEAA-49A9-B16D-E47ABE501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24334"/>
            <a:ext cx="8574087" cy="4201829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cut -c 1-4 cutfile.txt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cutting the first 4 letters from the file "cutfile.txt".</a:t>
            </a:r>
          </a:p>
        </p:txBody>
      </p:sp>
    </p:spTree>
    <p:extLst>
      <p:ext uri="{BB962C8B-B14F-4D97-AF65-F5344CB8AC3E}">
        <p14:creationId xmlns:p14="http://schemas.microsoft.com/office/powerpoint/2010/main" val="34571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621D-AF06-46EA-8173-BFF0D6A8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Paste Command Examples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5BD45F-3A24-42CB-BCFB-8ADAA03FC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69827"/>
            <a:ext cx="8574087" cy="4717576"/>
          </a:xfrm>
        </p:spPr>
        <p:txBody>
          <a:bodyPr>
            <a:normAutofit fontScale="77500" lnSpcReduction="20000"/>
          </a:bodyPr>
          <a:lstStyle/>
          <a:p>
            <a:pPr fontAlgn="base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900" dirty="0"/>
              <a:t>The paste command is useful for merging files together. The first line of each file is joined separated by a Tab character. It is possible to specify a different delimiter with the </a:t>
            </a:r>
            <a:r>
              <a:rPr lang="en-US" sz="2900" b="1" dirty="0"/>
              <a:t>-d</a:t>
            </a:r>
            <a:r>
              <a:rPr lang="en-US" sz="2900" dirty="0"/>
              <a:t> parameter.</a:t>
            </a:r>
            <a:br>
              <a:rPr lang="en-US" sz="2900" dirty="0"/>
            </a:br>
            <a:endParaRPr lang="en-US" sz="2900" dirty="0"/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900" dirty="0"/>
              <a:t>Cat &gt; pastefile1.txt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900" dirty="0"/>
              <a:t>One’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900" dirty="0"/>
              <a:t>Two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900" dirty="0"/>
              <a:t>Three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900" dirty="0"/>
              <a:t>Cat&gt;pastefile2.txt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900" dirty="0"/>
              <a:t>Four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900" dirty="0"/>
              <a:t>Five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900" dirty="0"/>
              <a:t>Six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b="1" dirty="0"/>
              <a:t>paste pastefile1.txt pastefile2.txt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</a:t>
            </a:r>
            <a:r>
              <a:rPr lang="en-US" dirty="0" err="1"/>
              <a:t>Yashavant</a:t>
            </a:r>
            <a:r>
              <a:rPr lang="en-US" dirty="0"/>
              <a:t> P. </a:t>
            </a:r>
            <a:r>
              <a:rPr lang="en-US" dirty="0" err="1"/>
              <a:t>Kanetkar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Man and help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Count words, lines and bytes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Line Number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Sort Command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head Command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tail Command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Cut Command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Paste Command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56A7-220A-4B3B-AE8A-5D22E87C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Man VS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ED58F-529A-401D-9285-921B62DB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29008"/>
            <a:ext cx="8574088" cy="419715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accent5"/>
                </a:solidFill>
              </a:rPr>
              <a:t>Help</a:t>
            </a:r>
            <a:r>
              <a:rPr lang="en-GB" dirty="0"/>
              <a:t> is a built-in command in the </a:t>
            </a:r>
            <a:r>
              <a:rPr lang="en-GB" dirty="0">
                <a:solidFill>
                  <a:srgbClr val="FF0000"/>
                </a:solidFill>
              </a:rPr>
              <a:t>BASH</a:t>
            </a:r>
            <a:r>
              <a:rPr lang="en-GB" dirty="0"/>
              <a:t> shell (and that shell only) that documents some of the </a:t>
            </a:r>
            <a:r>
              <a:rPr lang="en-GB" dirty="0" err="1"/>
              <a:t>builtin</a:t>
            </a:r>
            <a:r>
              <a:rPr lang="en-GB" dirty="0"/>
              <a:t> commands and keywords of that shell. That's an internal documentation system of that shell. Other shells have their own documentation system.</a:t>
            </a: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accent5"/>
                </a:solidFill>
              </a:rPr>
              <a:t>Man</a:t>
            </a:r>
            <a:r>
              <a:rPr lang="en-GB" dirty="0"/>
              <a:t> is a system-wide documentation system that provides short reference manuals (pages) for individual commands, API functions, concepts, configuration file syntax, file formats organised in sections (1 for user commands, 2 for system calls...). That's the traditional </a:t>
            </a:r>
            <a:r>
              <a:rPr lang="en-GB" dirty="0">
                <a:solidFill>
                  <a:srgbClr val="FF0000"/>
                </a:solidFill>
              </a:rPr>
              <a:t>UNIX</a:t>
            </a:r>
            <a:r>
              <a:rPr lang="en-GB" dirty="0"/>
              <a:t> documentation system.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1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56A7-220A-4B3B-AE8A-5D22E87C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Man and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ED58F-529A-401D-9285-921B62DB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29008"/>
            <a:ext cx="8574088" cy="419715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 man &amp; --help</a:t>
            </a:r>
            <a:r>
              <a:rPr lang="en-US" dirty="0"/>
              <a:t> — To know more about a command and how to use it, use the </a:t>
            </a:r>
            <a:r>
              <a:rPr lang="en-US" b="1" dirty="0"/>
              <a:t>man</a:t>
            </a:r>
            <a:r>
              <a:rPr lang="en-US" dirty="0"/>
              <a:t> command. It shows the manual pages of the command.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‘man command’ ‘man </a:t>
            </a:r>
            <a:r>
              <a:rPr lang="en-US" dirty="0" err="1"/>
              <a:t>ls’</a:t>
            </a:r>
            <a:r>
              <a:rPr lang="en-US" dirty="0"/>
              <a:t> / ‘man </a:t>
            </a:r>
            <a:r>
              <a:rPr lang="en-US" dirty="0" err="1"/>
              <a:t>printf</a:t>
            </a:r>
            <a:r>
              <a:rPr lang="en-US" dirty="0"/>
              <a:t>’ commands show their manual page.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--h or --help to get help ‘cat --help’ commands show the help page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5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3C28-D879-4A12-A63A-43171EEE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US" dirty="0"/>
            </a:br>
            <a:r>
              <a:rPr lang="en-US" dirty="0"/>
              <a:t>Count words, lines and bytes (</a:t>
            </a:r>
            <a:r>
              <a:rPr lang="en-US" dirty="0" err="1"/>
              <a:t>wc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898F-5C3B-4ACB-8A32-C72D74EB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i. To show number of words, lines and bytes</a:t>
            </a:r>
          </a:p>
          <a:p>
            <a:pPr marL="0" indent="0">
              <a:lnSpc>
                <a:spcPct val="160000"/>
              </a:lnSpc>
              <a:spcBef>
                <a:spcPts val="1000"/>
              </a:spcBef>
              <a:buNone/>
            </a:pPr>
            <a:r>
              <a:rPr lang="en-US" dirty="0"/>
              <a:t>	Syntax: </a:t>
            </a:r>
            <a:r>
              <a:rPr lang="en-US" dirty="0" err="1"/>
              <a:t>wc</a:t>
            </a:r>
            <a:r>
              <a:rPr lang="en-US" dirty="0"/>
              <a:t> filename</a:t>
            </a:r>
            <a:br>
              <a:rPr lang="en-US" dirty="0"/>
            </a:br>
            <a:r>
              <a:rPr lang="en-US" dirty="0"/>
              <a:t>ii. To display the number of characters/bytes in a file</a:t>
            </a:r>
          </a:p>
          <a:p>
            <a:pPr marL="0" indent="0">
              <a:buNone/>
            </a:pPr>
            <a:r>
              <a:rPr lang="en-US" dirty="0"/>
              <a:t>	Syntax: $ </a:t>
            </a:r>
            <a:r>
              <a:rPr lang="en-US" dirty="0" err="1"/>
              <a:t>wc</a:t>
            </a:r>
            <a:r>
              <a:rPr lang="en-US" dirty="0"/>
              <a:t> –c filename</a:t>
            </a:r>
          </a:p>
          <a:p>
            <a:pPr marL="0" indent="0">
              <a:buNone/>
            </a:pPr>
            <a:r>
              <a:rPr lang="en-US" dirty="0"/>
              <a:t>	Example: $ </a:t>
            </a:r>
            <a:r>
              <a:rPr lang="en-US" dirty="0" err="1"/>
              <a:t>wc</a:t>
            </a:r>
            <a:r>
              <a:rPr lang="en-US" dirty="0"/>
              <a:t> –c ex1</a:t>
            </a:r>
          </a:p>
          <a:p>
            <a:pPr marL="0" indent="0">
              <a:buNone/>
            </a:pPr>
            <a:r>
              <a:rPr lang="en-US" dirty="0"/>
              <a:t>iii. To display the number of lines</a:t>
            </a:r>
          </a:p>
          <a:p>
            <a:pPr marL="0" indent="0">
              <a:buNone/>
            </a:pPr>
            <a:r>
              <a:rPr lang="en-US" dirty="0"/>
              <a:t>	Syntax: $ </a:t>
            </a:r>
            <a:r>
              <a:rPr lang="en-US" dirty="0" err="1"/>
              <a:t>wc</a:t>
            </a:r>
            <a:r>
              <a:rPr lang="en-US" dirty="0"/>
              <a:t> –l filename</a:t>
            </a:r>
          </a:p>
          <a:p>
            <a:pPr marL="0" indent="0">
              <a:buNone/>
            </a:pPr>
            <a:r>
              <a:rPr lang="en-US" dirty="0"/>
              <a:t>	Example: $ </a:t>
            </a:r>
            <a:r>
              <a:rPr lang="en-US" dirty="0" err="1"/>
              <a:t>wc</a:t>
            </a:r>
            <a:r>
              <a:rPr lang="en-US" dirty="0"/>
              <a:t> –l ex3 </a:t>
            </a:r>
          </a:p>
        </p:txBody>
      </p:sp>
    </p:spTree>
    <p:extLst>
      <p:ext uri="{BB962C8B-B14F-4D97-AF65-F5344CB8AC3E}">
        <p14:creationId xmlns:p14="http://schemas.microsoft.com/office/powerpoint/2010/main" val="302161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3C28-D879-4A12-A63A-43171EEE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Line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898F-5C3B-4ACB-8A32-C72D74EB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i. To display number of lines with numbers</a:t>
            </a:r>
          </a:p>
          <a:p>
            <a:pPr marL="0" indent="0">
              <a:buNone/>
            </a:pPr>
            <a:r>
              <a:rPr lang="en-US" dirty="0"/>
              <a:t>	Syntax: $ </a:t>
            </a:r>
            <a:r>
              <a:rPr lang="en-US" dirty="0" err="1"/>
              <a:t>nl</a:t>
            </a:r>
            <a:r>
              <a:rPr lang="en-US" dirty="0"/>
              <a:t> filename</a:t>
            </a:r>
          </a:p>
          <a:p>
            <a:pPr marL="0" indent="0">
              <a:buNone/>
            </a:pPr>
            <a:r>
              <a:rPr lang="en-US" dirty="0"/>
              <a:t>	Example: $ </a:t>
            </a:r>
            <a:r>
              <a:rPr lang="en-US" dirty="0" err="1"/>
              <a:t>nl</a:t>
            </a:r>
            <a:r>
              <a:rPr lang="en-US" dirty="0"/>
              <a:t> ex1</a:t>
            </a:r>
          </a:p>
          <a:p>
            <a:pPr marL="0" indent="0">
              <a:buNone/>
            </a:pPr>
            <a:r>
              <a:rPr lang="en-US" dirty="0"/>
              <a:t>ii. To increment the line number by 5</a:t>
            </a:r>
          </a:p>
          <a:p>
            <a:pPr marL="0" indent="0">
              <a:buNone/>
            </a:pPr>
            <a:r>
              <a:rPr lang="en-US" dirty="0"/>
              <a:t>	Syntax: $ </a:t>
            </a:r>
            <a:r>
              <a:rPr lang="en-US" dirty="0" err="1"/>
              <a:t>nl</a:t>
            </a:r>
            <a:r>
              <a:rPr lang="en-US" dirty="0"/>
              <a:t> –i5 filename</a:t>
            </a:r>
          </a:p>
          <a:p>
            <a:pPr marL="0" indent="0">
              <a:buNone/>
            </a:pPr>
            <a:r>
              <a:rPr lang="en-US" dirty="0"/>
              <a:t>	Example: $ </a:t>
            </a:r>
            <a:r>
              <a:rPr lang="en-US" dirty="0" err="1"/>
              <a:t>nl</a:t>
            </a:r>
            <a:r>
              <a:rPr lang="en-US" dirty="0"/>
              <a:t> –i5 ex3</a:t>
            </a:r>
          </a:p>
        </p:txBody>
      </p:sp>
    </p:spTree>
    <p:extLst>
      <p:ext uri="{BB962C8B-B14F-4D97-AF65-F5344CB8AC3E}">
        <p14:creationId xmlns:p14="http://schemas.microsoft.com/office/powerpoint/2010/main" val="300856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789E-DF0B-42D1-9226-8EE0C1B9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Sort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876BA-2BE5-4471-BEB9-C9B7857C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56095"/>
            <a:ext cx="8574087" cy="485860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This command helps in sorting out the contents of a file alphabetically.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i. To reverse and sort the content of file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Syntax: $ sort –r filename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Example: $ sort –r ex1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ii. To sort the content of the file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Syntax: $ sort filename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Example: $ sort ex1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iii. To sort and remove the duplicate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Syntax: $ sort –u filename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Example: $ sort –u ex1</a:t>
            </a:r>
          </a:p>
        </p:txBody>
      </p:sp>
    </p:spTree>
    <p:extLst>
      <p:ext uri="{BB962C8B-B14F-4D97-AF65-F5344CB8AC3E}">
        <p14:creationId xmlns:p14="http://schemas.microsoft.com/office/powerpoint/2010/main" val="322510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EB29-17E2-444B-A7A7-FE67011C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head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CA73-DACB-4DF9-969D-7A1546147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91430"/>
            <a:ext cx="8574087" cy="4234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i. To display first 10 lines </a:t>
            </a:r>
          </a:p>
          <a:p>
            <a:pPr marL="0" indent="0">
              <a:buNone/>
            </a:pPr>
            <a:r>
              <a:rPr lang="en-US" dirty="0"/>
              <a:t>	Syntax: $ head filename </a:t>
            </a:r>
          </a:p>
          <a:p>
            <a:pPr marL="0" indent="0">
              <a:buNone/>
            </a:pPr>
            <a:r>
              <a:rPr lang="en-US" dirty="0"/>
              <a:t>ii. To display first 6 characters </a:t>
            </a:r>
          </a:p>
          <a:p>
            <a:pPr marL="0" indent="0">
              <a:buNone/>
            </a:pPr>
            <a:r>
              <a:rPr lang="en-US" dirty="0"/>
              <a:t>	Syntax: $ head -6c filename </a:t>
            </a:r>
          </a:p>
          <a:p>
            <a:pPr marL="0" indent="0">
              <a:buNone/>
            </a:pPr>
            <a:r>
              <a:rPr lang="en-US" dirty="0"/>
              <a:t>iii. To display 5 lines from 2 files </a:t>
            </a:r>
          </a:p>
          <a:p>
            <a:pPr marL="0" indent="0">
              <a:buNone/>
            </a:pPr>
            <a:r>
              <a:rPr lang="en-US" dirty="0"/>
              <a:t>	Syntax: $ head -5 file1 file2</a:t>
            </a:r>
          </a:p>
        </p:txBody>
      </p:sp>
    </p:spTree>
    <p:extLst>
      <p:ext uri="{BB962C8B-B14F-4D97-AF65-F5344CB8AC3E}">
        <p14:creationId xmlns:p14="http://schemas.microsoft.com/office/powerpoint/2010/main" val="254329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EB29-17E2-444B-A7A7-FE67011C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tail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CA73-DACB-4DF9-969D-7A1546147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91430"/>
            <a:ext cx="8574087" cy="423473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To display last 10 lines </a:t>
            </a:r>
          </a:p>
          <a:p>
            <a:pPr marL="0" indent="0">
              <a:buNone/>
            </a:pPr>
            <a:r>
              <a:rPr lang="en-US" dirty="0"/>
              <a:t>	Syntax: $ tail filename </a:t>
            </a:r>
          </a:p>
          <a:p>
            <a:pPr marL="0" indent="0">
              <a:buNone/>
            </a:pPr>
            <a:r>
              <a:rPr lang="en-US" dirty="0"/>
              <a:t>	Example: $ tail ex3</a:t>
            </a:r>
          </a:p>
        </p:txBody>
      </p:sp>
    </p:spTree>
    <p:extLst>
      <p:ext uri="{BB962C8B-B14F-4D97-AF65-F5344CB8AC3E}">
        <p14:creationId xmlns:p14="http://schemas.microsoft.com/office/powerpoint/2010/main" val="274818476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666</TotalTime>
  <Words>780</Words>
  <Application>Microsoft Office PowerPoint</Application>
  <PresentationFormat>On-screen Show (4:3)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Spectrum</vt:lpstr>
      <vt:lpstr>LAB 4</vt:lpstr>
      <vt:lpstr>Lecture Outline</vt:lpstr>
      <vt:lpstr>Man VS help</vt:lpstr>
      <vt:lpstr>Man and help</vt:lpstr>
      <vt:lpstr> Count words, lines and bytes (wc)  </vt:lpstr>
      <vt:lpstr>Line Number</vt:lpstr>
      <vt:lpstr>Sort command</vt:lpstr>
      <vt:lpstr>head command</vt:lpstr>
      <vt:lpstr>tail command</vt:lpstr>
      <vt:lpstr> Cut Command </vt:lpstr>
      <vt:lpstr>Cut Command (cont’d)</vt:lpstr>
      <vt:lpstr>Exercise</vt:lpstr>
      <vt:lpstr>Paste Command Examples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Syma Kamal Chaity</cp:lastModifiedBy>
  <cp:revision>39</cp:revision>
  <dcterms:created xsi:type="dcterms:W3CDTF">2018-12-10T17:20:29Z</dcterms:created>
  <dcterms:modified xsi:type="dcterms:W3CDTF">2023-10-08T02:14:22Z</dcterms:modified>
</cp:coreProperties>
</file>