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3F4A"/>
    <a:srgbClr val="ED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7C3D-7BB2-4D23-9D10-616807B37D36}" type="datetimeFigureOut">
              <a:rPr lang="sr-Latn-CS" smtClean="0"/>
              <a:t>16.10.2016.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>
                <a:solidFill>
                  <a:srgbClr val="433F4A"/>
                </a:solidFill>
              </a:rPr>
              <a:t>Video</a:t>
            </a:r>
            <a:r>
              <a:rPr lang="hr-HR" dirty="0" err="1" smtClean="0">
                <a:solidFill>
                  <a:srgbClr val="ED8100"/>
                </a:solidFill>
              </a:rPr>
              <a:t>pulse</a:t>
            </a:r>
            <a:endParaRPr lang="hr-HR" dirty="0">
              <a:solidFill>
                <a:srgbClr val="ED8100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Videopulse</a:t>
            </a:r>
            <a:r>
              <a:rPr lang="en-US" dirty="0"/>
              <a:t> is a mobile web application that makes it easy to discover and watch online videos.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569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33F4A"/>
                </a:solidFill>
              </a:rPr>
              <a:t>Technologies Used</a:t>
            </a:r>
            <a:endParaRPr lang="en-US">
              <a:solidFill>
                <a:srgbClr val="433F4A"/>
              </a:solidFill>
            </a:endParaRP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433F4A"/>
                </a:solidFill>
              </a:rPr>
              <a:t>Front End :</a:t>
            </a:r>
            <a:endParaRPr lang="en-US">
              <a:solidFill>
                <a:srgbClr val="433F4A"/>
              </a:solidFill>
            </a:endParaRP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433F4A"/>
                </a:solidFill>
              </a:rPr>
              <a:t>HTML</a:t>
            </a:r>
          </a:p>
          <a:p>
            <a:r>
              <a:rPr lang="en-US" smtClean="0">
                <a:solidFill>
                  <a:srgbClr val="433F4A"/>
                </a:solidFill>
              </a:rPr>
              <a:t>CSS</a:t>
            </a:r>
          </a:p>
          <a:p>
            <a:r>
              <a:rPr lang="en-US" smtClean="0">
                <a:solidFill>
                  <a:srgbClr val="433F4A"/>
                </a:solidFill>
              </a:rPr>
              <a:t>Bootstrap</a:t>
            </a:r>
          </a:p>
          <a:p>
            <a:r>
              <a:rPr lang="en-US" smtClean="0">
                <a:solidFill>
                  <a:srgbClr val="433F4A"/>
                </a:solidFill>
              </a:rPr>
              <a:t>JavaScript</a:t>
            </a:r>
          </a:p>
          <a:p>
            <a:r>
              <a:rPr lang="en-US" smtClean="0">
                <a:solidFill>
                  <a:srgbClr val="433F4A"/>
                </a:solidFill>
              </a:rPr>
              <a:t>AngularJS</a:t>
            </a:r>
          </a:p>
          <a:p>
            <a:r>
              <a:rPr lang="en-US" smtClean="0">
                <a:solidFill>
                  <a:srgbClr val="433F4A"/>
                </a:solidFill>
              </a:rPr>
              <a:t>jQuery ( Bootstrap dependency )</a:t>
            </a:r>
          </a:p>
          <a:p>
            <a:endParaRPr lang="en-US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433F4A"/>
                </a:solidFill>
              </a:rPr>
              <a:t>Backend</a:t>
            </a:r>
            <a:r>
              <a:rPr lang="en-US" smtClean="0"/>
              <a:t> :</a:t>
            </a:r>
            <a:endParaRPr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433F4A"/>
                </a:solidFill>
              </a:rPr>
              <a:t>JavaScript</a:t>
            </a:r>
          </a:p>
          <a:p>
            <a:r>
              <a:rPr lang="en-US" smtClean="0">
                <a:solidFill>
                  <a:srgbClr val="433F4A"/>
                </a:solidFill>
              </a:rPr>
              <a:t>Node.js</a:t>
            </a:r>
          </a:p>
          <a:p>
            <a:r>
              <a:rPr lang="en-US" smtClean="0">
                <a:solidFill>
                  <a:srgbClr val="433F4A"/>
                </a:solidFill>
              </a:rPr>
              <a:t>Express.js</a:t>
            </a:r>
          </a:p>
          <a:p>
            <a:r>
              <a:rPr lang="en-US" smtClean="0">
                <a:solidFill>
                  <a:srgbClr val="433F4A"/>
                </a:solidFill>
              </a:rPr>
              <a:t>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33F4A"/>
                </a:solidFill>
              </a:rPr>
              <a:t>Application Architecture</a:t>
            </a:r>
            <a:endParaRPr lang="en-US">
              <a:solidFill>
                <a:srgbClr val="433F4A"/>
              </a:solidFill>
            </a:endParaRPr>
          </a:p>
        </p:txBody>
      </p:sp>
      <p:sp>
        <p:nvSpPr>
          <p:cNvPr id="3" name="Pravokutnik 2"/>
          <p:cNvSpPr/>
          <p:nvPr/>
        </p:nvSpPr>
        <p:spPr>
          <a:xfrm>
            <a:off x="3635896" y="1340768"/>
            <a:ext cx="1368152" cy="7200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index.html</a:t>
            </a:r>
            <a:endParaRPr lang="en-US"/>
          </a:p>
        </p:txBody>
      </p:sp>
      <p:sp>
        <p:nvSpPr>
          <p:cNvPr id="5" name="Pravokutnik 4"/>
          <p:cNvSpPr/>
          <p:nvPr/>
        </p:nvSpPr>
        <p:spPr>
          <a:xfrm>
            <a:off x="3635896" y="2636912"/>
            <a:ext cx="1368152" cy="72008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app.module</a:t>
            </a:r>
            <a:endParaRPr lang="en-US"/>
          </a:p>
        </p:txBody>
      </p:sp>
      <p:sp>
        <p:nvSpPr>
          <p:cNvPr id="6" name="Pravokutnik 5"/>
          <p:cNvSpPr/>
          <p:nvPr/>
        </p:nvSpPr>
        <p:spPr>
          <a:xfrm>
            <a:off x="899592" y="2636912"/>
            <a:ext cx="1368152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app.routes</a:t>
            </a:r>
            <a:endParaRPr lang="en-US"/>
          </a:p>
        </p:txBody>
      </p:sp>
      <p:sp>
        <p:nvSpPr>
          <p:cNvPr id="7" name="Pravokutnik 6"/>
          <p:cNvSpPr/>
          <p:nvPr/>
        </p:nvSpPr>
        <p:spPr>
          <a:xfrm>
            <a:off x="3635463" y="4077072"/>
            <a:ext cx="1368152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components</a:t>
            </a:r>
            <a:endParaRPr lang="en-US"/>
          </a:p>
        </p:txBody>
      </p:sp>
      <p:sp>
        <p:nvSpPr>
          <p:cNvPr id="8" name="Pravokutnik 7"/>
          <p:cNvSpPr/>
          <p:nvPr/>
        </p:nvSpPr>
        <p:spPr>
          <a:xfrm>
            <a:off x="2267744" y="5733256"/>
            <a:ext cx="1368152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9" name="Pravokutnik 8"/>
          <p:cNvSpPr/>
          <p:nvPr/>
        </p:nvSpPr>
        <p:spPr>
          <a:xfrm>
            <a:off x="5004048" y="5733256"/>
            <a:ext cx="1368152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videoPlayer</a:t>
            </a:r>
            <a:endParaRPr lang="en-US"/>
          </a:p>
        </p:txBody>
      </p:sp>
      <p:sp>
        <p:nvSpPr>
          <p:cNvPr id="10" name="Pravokutnik 9"/>
          <p:cNvSpPr/>
          <p:nvPr/>
        </p:nvSpPr>
        <p:spPr>
          <a:xfrm>
            <a:off x="6372200" y="4077072"/>
            <a:ext cx="1368152" cy="720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 service</a:t>
            </a:r>
            <a:endParaRPr lang="en-US"/>
          </a:p>
        </p:txBody>
      </p:sp>
      <p:cxnSp>
        <p:nvCxnSpPr>
          <p:cNvPr id="12" name="Ravni poveznik sa strelicom 11"/>
          <p:cNvCxnSpPr>
            <a:stCxn id="3" idx="2"/>
            <a:endCxn id="5" idx="0"/>
          </p:cNvCxnSpPr>
          <p:nvPr/>
        </p:nvCxnSpPr>
        <p:spPr>
          <a:xfrm>
            <a:off x="4319972" y="2060848"/>
            <a:ext cx="0" cy="57606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Ravni poveznik sa strelicom 13"/>
          <p:cNvCxnSpPr>
            <a:stCxn id="6" idx="3"/>
            <a:endCxn id="5" idx="1"/>
          </p:cNvCxnSpPr>
          <p:nvPr/>
        </p:nvCxnSpPr>
        <p:spPr>
          <a:xfrm>
            <a:off x="2267744" y="2996952"/>
            <a:ext cx="1368152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Ravni poveznik sa strelicom 15"/>
          <p:cNvCxnSpPr>
            <a:stCxn id="5" idx="2"/>
            <a:endCxn id="7" idx="0"/>
          </p:cNvCxnSpPr>
          <p:nvPr/>
        </p:nvCxnSpPr>
        <p:spPr>
          <a:xfrm flipH="1">
            <a:off x="4319539" y="3356992"/>
            <a:ext cx="433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vni poveznik sa strelicom 17"/>
          <p:cNvCxnSpPr>
            <a:stCxn id="10" idx="1"/>
            <a:endCxn id="7" idx="3"/>
          </p:cNvCxnSpPr>
          <p:nvPr/>
        </p:nvCxnSpPr>
        <p:spPr>
          <a:xfrm flipH="1">
            <a:off x="5003615" y="4437112"/>
            <a:ext cx="136858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Kutni poveznik 19"/>
          <p:cNvCxnSpPr>
            <a:stCxn id="7" idx="2"/>
            <a:endCxn id="8" idx="0"/>
          </p:cNvCxnSpPr>
          <p:nvPr/>
        </p:nvCxnSpPr>
        <p:spPr>
          <a:xfrm rot="5400000">
            <a:off x="3167628" y="4581345"/>
            <a:ext cx="936104" cy="1367719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Kutni poveznik 21"/>
          <p:cNvCxnSpPr>
            <a:stCxn id="7" idx="2"/>
            <a:endCxn id="9" idx="0"/>
          </p:cNvCxnSpPr>
          <p:nvPr/>
        </p:nvCxnSpPr>
        <p:spPr>
          <a:xfrm rot="16200000" flipH="1">
            <a:off x="4535779" y="4580911"/>
            <a:ext cx="936104" cy="1368585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33F4A"/>
                </a:solidFill>
              </a:rPr>
              <a:t>Home Component</a:t>
            </a:r>
            <a:endParaRPr lang="en-US">
              <a:solidFill>
                <a:srgbClr val="433F4A"/>
              </a:solidFill>
            </a:endParaRP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80" y="1169699"/>
            <a:ext cx="684524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33F4A"/>
                </a:solidFill>
              </a:rPr>
              <a:t>Video Player Component</a:t>
            </a:r>
            <a:endParaRPr lang="en-US">
              <a:solidFill>
                <a:srgbClr val="433F4A"/>
              </a:solidFill>
            </a:endParaRP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80" y="1196752"/>
            <a:ext cx="684524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33F4A"/>
                </a:solidFill>
              </a:rPr>
              <a:t>User Info</a:t>
            </a:r>
            <a:endParaRPr lang="en-US">
              <a:solidFill>
                <a:srgbClr val="433F4A"/>
              </a:solidFill>
            </a:endParaRP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80" y="1196752"/>
            <a:ext cx="684524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Prikaz na zaslonu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7" baseType="lpstr">
      <vt:lpstr>Office tema</vt:lpstr>
      <vt:lpstr>Videopulse</vt:lpstr>
      <vt:lpstr>Technologies Used</vt:lpstr>
      <vt:lpstr>Application Architecture</vt:lpstr>
      <vt:lpstr>Home Component</vt:lpstr>
      <vt:lpstr>Video Player Component</vt:lpstr>
      <vt:lpstr>User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2016-10-16T13:35:14Z</dcterms:created>
  <dcterms:modified xsi:type="dcterms:W3CDTF">2016-10-16T13:35:22Z</dcterms:modified>
</cp:coreProperties>
</file>