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0"/>
  </p:notesMasterIdLst>
  <p:sldIdLst>
    <p:sldId id="259" r:id="rId5"/>
    <p:sldId id="282" r:id="rId6"/>
    <p:sldId id="287" r:id="rId7"/>
    <p:sldId id="285" r:id="rId8"/>
    <p:sldId id="286" r:id="rId9"/>
    <p:sldId id="288" r:id="rId10"/>
    <p:sldId id="291" r:id="rId11"/>
    <p:sldId id="289" r:id="rId12"/>
    <p:sldId id="290" r:id="rId13"/>
    <p:sldId id="292" r:id="rId14"/>
    <p:sldId id="293" r:id="rId15"/>
    <p:sldId id="294" r:id="rId16"/>
    <p:sldId id="295" r:id="rId17"/>
    <p:sldId id="297"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94AE"/>
    <a:srgbClr val="68534B"/>
    <a:srgbClr val="CDCB85"/>
    <a:srgbClr val="DCDBAA"/>
    <a:srgbClr val="C4D5A7"/>
    <a:srgbClr val="50C38C"/>
    <a:srgbClr val="4CC68C"/>
    <a:srgbClr val="47699F"/>
    <a:srgbClr val="92D050"/>
    <a:srgbClr val="60BD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BAD756-8742-4811-8522-2CDC50F248FF}" v="102" dt="2023-07-05T20:43:19.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86171" autoAdjust="0"/>
  </p:normalViewPr>
  <p:slideViewPr>
    <p:cSldViewPr snapToGrid="0">
      <p:cViewPr varScale="1">
        <p:scale>
          <a:sx n="134" d="100"/>
          <a:sy n="134" d="100"/>
        </p:scale>
        <p:origin x="10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Przybylski" userId="d0d1e050-fef3-4b57-bd0c-7eda46f4fbfe" providerId="ADAL" clId="{13D8AA51-62D4-400E-B6E8-3577FC11138C}"/>
    <pc:docChg chg="undo custSel modSld">
      <pc:chgData name="Michelle Przybylski" userId="d0d1e050-fef3-4b57-bd0c-7eda46f4fbfe" providerId="ADAL" clId="{13D8AA51-62D4-400E-B6E8-3577FC11138C}" dt="2023-05-25T19:17:20.575" v="44"/>
      <pc:docMkLst>
        <pc:docMk/>
      </pc:docMkLst>
      <pc:sldChg chg="modSp mod">
        <pc:chgData name="Michelle Przybylski" userId="d0d1e050-fef3-4b57-bd0c-7eda46f4fbfe" providerId="ADAL" clId="{13D8AA51-62D4-400E-B6E8-3577FC11138C}" dt="2023-05-25T19:17:20.575" v="44"/>
        <pc:sldMkLst>
          <pc:docMk/>
          <pc:sldMk cId="2678916657" sldId="259"/>
        </pc:sldMkLst>
        <pc:spChg chg="mod">
          <ac:chgData name="Michelle Przybylski" userId="d0d1e050-fef3-4b57-bd0c-7eda46f4fbfe" providerId="ADAL" clId="{13D8AA51-62D4-400E-B6E8-3577FC11138C}" dt="2023-05-25T19:17:20.575" v="44"/>
          <ac:spMkLst>
            <pc:docMk/>
            <pc:sldMk cId="2678916657" sldId="259"/>
            <ac:spMk id="3" creationId="{8E66E26D-4942-4B4D-8B14-320F52D8E11B}"/>
          </ac:spMkLst>
        </pc:spChg>
        <pc:spChg chg="mod">
          <ac:chgData name="Michelle Przybylski" userId="d0d1e050-fef3-4b57-bd0c-7eda46f4fbfe" providerId="ADAL" clId="{13D8AA51-62D4-400E-B6E8-3577FC11138C}" dt="2023-05-25T19:17:20.575" v="44"/>
          <ac:spMkLst>
            <pc:docMk/>
            <pc:sldMk cId="2678916657" sldId="259"/>
            <ac:spMk id="5" creationId="{CBF5C581-F3E8-FDFE-E5D7-3F42B87E3AA0}"/>
          </ac:spMkLst>
        </pc:spChg>
      </pc:sldChg>
      <pc:sldChg chg="modSp">
        <pc:chgData name="Michelle Przybylski" userId="d0d1e050-fef3-4b57-bd0c-7eda46f4fbfe" providerId="ADAL" clId="{13D8AA51-62D4-400E-B6E8-3577FC11138C}" dt="2023-05-25T19:17:20.575" v="44"/>
        <pc:sldMkLst>
          <pc:docMk/>
          <pc:sldMk cId="3455482731" sldId="281"/>
        </pc:sldMkLst>
        <pc:spChg chg="mod">
          <ac:chgData name="Michelle Przybylski" userId="d0d1e050-fef3-4b57-bd0c-7eda46f4fbfe" providerId="ADAL" clId="{13D8AA51-62D4-400E-B6E8-3577FC11138C}" dt="2023-05-25T19:17:20.575" v="44"/>
          <ac:spMkLst>
            <pc:docMk/>
            <pc:sldMk cId="3455482731" sldId="281"/>
            <ac:spMk id="2" creationId="{1A54E867-815A-A1CB-8D7F-0224E6BC452B}"/>
          </ac:spMkLst>
        </pc:spChg>
        <pc:spChg chg="mod">
          <ac:chgData name="Michelle Przybylski" userId="d0d1e050-fef3-4b57-bd0c-7eda46f4fbfe" providerId="ADAL" clId="{13D8AA51-62D4-400E-B6E8-3577FC11138C}" dt="2023-05-25T19:17:20.575" v="44"/>
          <ac:spMkLst>
            <pc:docMk/>
            <pc:sldMk cId="3455482731" sldId="281"/>
            <ac:spMk id="3" creationId="{F1A72377-A9AE-FACF-308A-EE2E9E4D6736}"/>
          </ac:spMkLst>
        </pc:spChg>
      </pc:sldChg>
    </pc:docChg>
  </pc:docChgLst>
  <pc:docChgLst>
    <pc:chgData name="Josh Bergman" userId="d19c603b-72ff-4359-b70c-8549d1f38c7f" providerId="ADAL" clId="{88BAD756-8742-4811-8522-2CDC50F248FF}"/>
    <pc:docChg chg="undo custSel addSld delSld modSld sldOrd">
      <pc:chgData name="Josh Bergman" userId="d19c603b-72ff-4359-b70c-8549d1f38c7f" providerId="ADAL" clId="{88BAD756-8742-4811-8522-2CDC50F248FF}" dt="2023-07-05T20:43:19.411" v="2684"/>
      <pc:docMkLst>
        <pc:docMk/>
      </pc:docMkLst>
      <pc:sldChg chg="modSp mod">
        <pc:chgData name="Josh Bergman" userId="d19c603b-72ff-4359-b70c-8549d1f38c7f" providerId="ADAL" clId="{88BAD756-8742-4811-8522-2CDC50F248FF}" dt="2023-07-05T16:29:00.521" v="32" actId="20577"/>
        <pc:sldMkLst>
          <pc:docMk/>
          <pc:sldMk cId="2678916657" sldId="259"/>
        </pc:sldMkLst>
        <pc:spChg chg="mod">
          <ac:chgData name="Josh Bergman" userId="d19c603b-72ff-4359-b70c-8549d1f38c7f" providerId="ADAL" clId="{88BAD756-8742-4811-8522-2CDC50F248FF}" dt="2023-07-05T16:29:00.521" v="32" actId="20577"/>
          <ac:spMkLst>
            <pc:docMk/>
            <pc:sldMk cId="2678916657" sldId="259"/>
            <ac:spMk id="5" creationId="{CBF5C581-F3E8-FDFE-E5D7-3F42B87E3AA0}"/>
          </ac:spMkLst>
        </pc:spChg>
      </pc:sldChg>
      <pc:sldChg chg="del ord">
        <pc:chgData name="Josh Bergman" userId="d19c603b-72ff-4359-b70c-8549d1f38c7f" providerId="ADAL" clId="{88BAD756-8742-4811-8522-2CDC50F248FF}" dt="2023-07-05T16:29:49.563" v="47" actId="47"/>
        <pc:sldMkLst>
          <pc:docMk/>
          <pc:sldMk cId="3455482731" sldId="281"/>
        </pc:sldMkLst>
      </pc:sldChg>
      <pc:sldChg chg="modSp new mod modNotesTx">
        <pc:chgData name="Josh Bergman" userId="d19c603b-72ff-4359-b70c-8549d1f38c7f" providerId="ADAL" clId="{88BAD756-8742-4811-8522-2CDC50F248FF}" dt="2023-07-05T16:36:45.964" v="307"/>
        <pc:sldMkLst>
          <pc:docMk/>
          <pc:sldMk cId="2052206048" sldId="282"/>
        </pc:sldMkLst>
        <pc:spChg chg="mod">
          <ac:chgData name="Josh Bergman" userId="d19c603b-72ff-4359-b70c-8549d1f38c7f" providerId="ADAL" clId="{88BAD756-8742-4811-8522-2CDC50F248FF}" dt="2023-07-05T16:29:44.145" v="44" actId="20577"/>
          <ac:spMkLst>
            <pc:docMk/>
            <pc:sldMk cId="2052206048" sldId="282"/>
            <ac:spMk id="2" creationId="{8AC11FBE-3752-8740-F5FB-7AB5386A9415}"/>
          </ac:spMkLst>
        </pc:spChg>
      </pc:sldChg>
      <pc:sldChg chg="modSp new del mod">
        <pc:chgData name="Josh Bergman" userId="d19c603b-72ff-4359-b70c-8549d1f38c7f" providerId="ADAL" clId="{88BAD756-8742-4811-8522-2CDC50F248FF}" dt="2023-07-05T16:31:36.641" v="199" actId="47"/>
        <pc:sldMkLst>
          <pc:docMk/>
          <pc:sldMk cId="3134567708" sldId="283"/>
        </pc:sldMkLst>
        <pc:spChg chg="mod">
          <ac:chgData name="Josh Bergman" userId="d19c603b-72ff-4359-b70c-8549d1f38c7f" providerId="ADAL" clId="{88BAD756-8742-4811-8522-2CDC50F248FF}" dt="2023-07-05T16:30:15.043" v="49"/>
          <ac:spMkLst>
            <pc:docMk/>
            <pc:sldMk cId="3134567708" sldId="283"/>
            <ac:spMk id="2" creationId="{6CEB570D-14E5-4050-E3DB-644D32600C25}"/>
          </ac:spMkLst>
        </pc:spChg>
        <pc:spChg chg="mod">
          <ac:chgData name="Josh Bergman" userId="d19c603b-72ff-4359-b70c-8549d1f38c7f" providerId="ADAL" clId="{88BAD756-8742-4811-8522-2CDC50F248FF}" dt="2023-07-05T16:30:41.029" v="112" actId="20577"/>
          <ac:spMkLst>
            <pc:docMk/>
            <pc:sldMk cId="3134567708" sldId="283"/>
            <ac:spMk id="4" creationId="{B6F0422B-2AFA-C408-1BF1-46A4E438D301}"/>
          </ac:spMkLst>
        </pc:spChg>
      </pc:sldChg>
      <pc:sldChg chg="modSp new del mod modNotesTx">
        <pc:chgData name="Josh Bergman" userId="d19c603b-72ff-4359-b70c-8549d1f38c7f" providerId="ADAL" clId="{88BAD756-8742-4811-8522-2CDC50F248FF}" dt="2023-07-05T16:37:14.554" v="310" actId="47"/>
        <pc:sldMkLst>
          <pc:docMk/>
          <pc:sldMk cId="2656681331" sldId="284"/>
        </pc:sldMkLst>
        <pc:spChg chg="mod">
          <ac:chgData name="Josh Bergman" userId="d19c603b-72ff-4359-b70c-8549d1f38c7f" providerId="ADAL" clId="{88BAD756-8742-4811-8522-2CDC50F248FF}" dt="2023-07-05T16:31:02.353" v="114"/>
          <ac:spMkLst>
            <pc:docMk/>
            <pc:sldMk cId="2656681331" sldId="284"/>
            <ac:spMk id="2" creationId="{97DCEC7D-1FBC-4FCB-57CD-6F9460B97CE6}"/>
          </ac:spMkLst>
        </pc:spChg>
        <pc:spChg chg="mod">
          <ac:chgData name="Josh Bergman" userId="d19c603b-72ff-4359-b70c-8549d1f38c7f" providerId="ADAL" clId="{88BAD756-8742-4811-8522-2CDC50F248FF}" dt="2023-07-05T16:31:28.543" v="198" actId="20577"/>
          <ac:spMkLst>
            <pc:docMk/>
            <pc:sldMk cId="2656681331" sldId="284"/>
            <ac:spMk id="3" creationId="{5BC1115E-BD6E-60F2-D5BE-330AA66ECCB9}"/>
          </ac:spMkLst>
        </pc:spChg>
      </pc:sldChg>
      <pc:sldChg chg="addSp delSp modSp new mod modNotesTx">
        <pc:chgData name="Josh Bergman" userId="d19c603b-72ff-4359-b70c-8549d1f38c7f" providerId="ADAL" clId="{88BAD756-8742-4811-8522-2CDC50F248FF}" dt="2023-07-05T20:43:05.698" v="2682"/>
        <pc:sldMkLst>
          <pc:docMk/>
          <pc:sldMk cId="1363454038" sldId="285"/>
        </pc:sldMkLst>
        <pc:spChg chg="mod">
          <ac:chgData name="Josh Bergman" userId="d19c603b-72ff-4359-b70c-8549d1f38c7f" providerId="ADAL" clId="{88BAD756-8742-4811-8522-2CDC50F248FF}" dt="2023-07-05T16:32:48.829" v="211" actId="207"/>
          <ac:spMkLst>
            <pc:docMk/>
            <pc:sldMk cId="1363454038" sldId="285"/>
            <ac:spMk id="2" creationId="{BF26878C-4F1D-AEA6-0B55-9DE424CA0A62}"/>
          </ac:spMkLst>
        </pc:spChg>
        <pc:spChg chg="del">
          <ac:chgData name="Josh Bergman" userId="d19c603b-72ff-4359-b70c-8549d1f38c7f" providerId="ADAL" clId="{88BAD756-8742-4811-8522-2CDC50F248FF}" dt="2023-07-05T16:33:08.130" v="215"/>
          <ac:spMkLst>
            <pc:docMk/>
            <pc:sldMk cId="1363454038" sldId="285"/>
            <ac:spMk id="3" creationId="{55319CFE-FC5D-C358-C749-376F7F632272}"/>
          </ac:spMkLst>
        </pc:spChg>
        <pc:spChg chg="mod">
          <ac:chgData name="Josh Bergman" userId="d19c603b-72ff-4359-b70c-8549d1f38c7f" providerId="ADAL" clId="{88BAD756-8742-4811-8522-2CDC50F248FF}" dt="2023-07-05T20:43:05.698" v="2682"/>
          <ac:spMkLst>
            <pc:docMk/>
            <pc:sldMk cId="1363454038" sldId="285"/>
            <ac:spMk id="4" creationId="{206D4879-8906-211A-C6FB-8726079CAD72}"/>
          </ac:spMkLst>
        </pc:spChg>
        <pc:picChg chg="add mod">
          <ac:chgData name="Josh Bergman" userId="d19c603b-72ff-4359-b70c-8549d1f38c7f" providerId="ADAL" clId="{88BAD756-8742-4811-8522-2CDC50F248FF}" dt="2023-07-05T16:33:08.130" v="215"/>
          <ac:picMkLst>
            <pc:docMk/>
            <pc:sldMk cId="1363454038" sldId="285"/>
            <ac:picMk id="5" creationId="{5E48A1FD-2E61-06AE-06C3-6379C2B05108}"/>
          </ac:picMkLst>
        </pc:picChg>
      </pc:sldChg>
      <pc:sldChg chg="addSp delSp modSp add modNotesTx">
        <pc:chgData name="Josh Bergman" userId="d19c603b-72ff-4359-b70c-8549d1f38c7f" providerId="ADAL" clId="{88BAD756-8742-4811-8522-2CDC50F248FF}" dt="2023-07-05T20:43:13.819" v="2683"/>
        <pc:sldMkLst>
          <pc:docMk/>
          <pc:sldMk cId="1697094627" sldId="286"/>
        </pc:sldMkLst>
        <pc:spChg chg="del">
          <ac:chgData name="Josh Bergman" userId="d19c603b-72ff-4359-b70c-8549d1f38c7f" providerId="ADAL" clId="{88BAD756-8742-4811-8522-2CDC50F248FF}" dt="2023-07-05T16:33:17.126" v="216"/>
          <ac:spMkLst>
            <pc:docMk/>
            <pc:sldMk cId="1697094627" sldId="286"/>
            <ac:spMk id="3" creationId="{55319CFE-FC5D-C358-C749-376F7F632272}"/>
          </ac:spMkLst>
        </pc:spChg>
        <pc:spChg chg="mod">
          <ac:chgData name="Josh Bergman" userId="d19c603b-72ff-4359-b70c-8549d1f38c7f" providerId="ADAL" clId="{88BAD756-8742-4811-8522-2CDC50F248FF}" dt="2023-07-05T20:43:13.819" v="2683"/>
          <ac:spMkLst>
            <pc:docMk/>
            <pc:sldMk cId="1697094627" sldId="286"/>
            <ac:spMk id="4" creationId="{206D4879-8906-211A-C6FB-8726079CAD72}"/>
          </ac:spMkLst>
        </pc:spChg>
        <pc:picChg chg="add mod">
          <ac:chgData name="Josh Bergman" userId="d19c603b-72ff-4359-b70c-8549d1f38c7f" providerId="ADAL" clId="{88BAD756-8742-4811-8522-2CDC50F248FF}" dt="2023-07-05T16:33:17.126" v="216"/>
          <ac:picMkLst>
            <pc:docMk/>
            <pc:sldMk cId="1697094627" sldId="286"/>
            <ac:picMk id="5" creationId="{7B4ED638-70DF-1AA7-3B2F-779B27F827D9}"/>
          </ac:picMkLst>
        </pc:picChg>
      </pc:sldChg>
      <pc:sldChg chg="modSp add ord modNotesTx">
        <pc:chgData name="Josh Bergman" userId="d19c603b-72ff-4359-b70c-8549d1f38c7f" providerId="ADAL" clId="{88BAD756-8742-4811-8522-2CDC50F248FF}" dt="2023-07-05T20:42:59.915" v="2681"/>
        <pc:sldMkLst>
          <pc:docMk/>
          <pc:sldMk cId="2992835699" sldId="287"/>
        </pc:sldMkLst>
        <pc:spChg chg="mod">
          <ac:chgData name="Josh Bergman" userId="d19c603b-72ff-4359-b70c-8549d1f38c7f" providerId="ADAL" clId="{88BAD756-8742-4811-8522-2CDC50F248FF}" dt="2023-07-05T20:42:59.915" v="2681"/>
          <ac:spMkLst>
            <pc:docMk/>
            <pc:sldMk cId="2992835699" sldId="287"/>
            <ac:spMk id="4" creationId="{206D4879-8906-211A-C6FB-8726079CAD72}"/>
          </ac:spMkLst>
        </pc:spChg>
      </pc:sldChg>
      <pc:sldChg chg="add del">
        <pc:chgData name="Josh Bergman" userId="d19c603b-72ff-4359-b70c-8549d1f38c7f" providerId="ADAL" clId="{88BAD756-8742-4811-8522-2CDC50F248FF}" dt="2023-07-05T16:33:38.218" v="220"/>
        <pc:sldMkLst>
          <pc:docMk/>
          <pc:sldMk cId="2744112206" sldId="288"/>
        </pc:sldMkLst>
      </pc:sldChg>
      <pc:sldChg chg="modSp add mod ord modNotesTx">
        <pc:chgData name="Josh Bergman" userId="d19c603b-72ff-4359-b70c-8549d1f38c7f" providerId="ADAL" clId="{88BAD756-8742-4811-8522-2CDC50F248FF}" dt="2023-07-05T20:43:19.411" v="2684"/>
        <pc:sldMkLst>
          <pc:docMk/>
          <pc:sldMk cId="3883584966" sldId="288"/>
        </pc:sldMkLst>
        <pc:spChg chg="mod">
          <ac:chgData name="Josh Bergman" userId="d19c603b-72ff-4359-b70c-8549d1f38c7f" providerId="ADAL" clId="{88BAD756-8742-4811-8522-2CDC50F248FF}" dt="2023-07-05T16:36:19.078" v="306" actId="403"/>
          <ac:spMkLst>
            <pc:docMk/>
            <pc:sldMk cId="3883584966" sldId="288"/>
            <ac:spMk id="3" creationId="{55319CFE-FC5D-C358-C749-376F7F632272}"/>
          </ac:spMkLst>
        </pc:spChg>
        <pc:spChg chg="mod">
          <ac:chgData name="Josh Bergman" userId="d19c603b-72ff-4359-b70c-8549d1f38c7f" providerId="ADAL" clId="{88BAD756-8742-4811-8522-2CDC50F248FF}" dt="2023-07-05T20:43:19.411" v="2684"/>
          <ac:spMkLst>
            <pc:docMk/>
            <pc:sldMk cId="3883584966" sldId="288"/>
            <ac:spMk id="4" creationId="{206D4879-8906-211A-C6FB-8726079CAD72}"/>
          </ac:spMkLst>
        </pc:spChg>
      </pc:sldChg>
      <pc:sldChg chg="modSp new mod">
        <pc:chgData name="Josh Bergman" userId="d19c603b-72ff-4359-b70c-8549d1f38c7f" providerId="ADAL" clId="{88BAD756-8742-4811-8522-2CDC50F248FF}" dt="2023-07-05T16:45:57.939" v="835" actId="27636"/>
        <pc:sldMkLst>
          <pc:docMk/>
          <pc:sldMk cId="3064300705" sldId="289"/>
        </pc:sldMkLst>
        <pc:spChg chg="mod">
          <ac:chgData name="Josh Bergman" userId="d19c603b-72ff-4359-b70c-8549d1f38c7f" providerId="ADAL" clId="{88BAD756-8742-4811-8522-2CDC50F248FF}" dt="2023-07-05T16:45:44.159" v="831" actId="313"/>
          <ac:spMkLst>
            <pc:docMk/>
            <pc:sldMk cId="3064300705" sldId="289"/>
            <ac:spMk id="2" creationId="{64E2E8D6-C678-064C-2A97-68A54850A8F3}"/>
          </ac:spMkLst>
        </pc:spChg>
        <pc:spChg chg="mod">
          <ac:chgData name="Josh Bergman" userId="d19c603b-72ff-4359-b70c-8549d1f38c7f" providerId="ADAL" clId="{88BAD756-8742-4811-8522-2CDC50F248FF}" dt="2023-07-05T16:43:47.476" v="808" actId="20577"/>
          <ac:spMkLst>
            <pc:docMk/>
            <pc:sldMk cId="3064300705" sldId="289"/>
            <ac:spMk id="3" creationId="{FAEE11E8-EC31-C09A-DC68-B2075776870C}"/>
          </ac:spMkLst>
        </pc:spChg>
        <pc:spChg chg="mod">
          <ac:chgData name="Josh Bergman" userId="d19c603b-72ff-4359-b70c-8549d1f38c7f" providerId="ADAL" clId="{88BAD756-8742-4811-8522-2CDC50F248FF}" dt="2023-07-05T16:45:57.938" v="834" actId="27636"/>
          <ac:spMkLst>
            <pc:docMk/>
            <pc:sldMk cId="3064300705" sldId="289"/>
            <ac:spMk id="4" creationId="{9330C9EB-45FF-023E-7F6D-62B71AD1F4FF}"/>
          </ac:spMkLst>
        </pc:spChg>
        <pc:spChg chg="mod">
          <ac:chgData name="Josh Bergman" userId="d19c603b-72ff-4359-b70c-8549d1f38c7f" providerId="ADAL" clId="{88BAD756-8742-4811-8522-2CDC50F248FF}" dt="2023-07-05T16:43:50.500" v="813" actId="20577"/>
          <ac:spMkLst>
            <pc:docMk/>
            <pc:sldMk cId="3064300705" sldId="289"/>
            <ac:spMk id="5" creationId="{30EE861E-FC3E-ADFF-0407-D171A1ACFEA8}"/>
          </ac:spMkLst>
        </pc:spChg>
        <pc:spChg chg="mod">
          <ac:chgData name="Josh Bergman" userId="d19c603b-72ff-4359-b70c-8549d1f38c7f" providerId="ADAL" clId="{88BAD756-8742-4811-8522-2CDC50F248FF}" dt="2023-07-05T16:45:57.939" v="835" actId="27636"/>
          <ac:spMkLst>
            <pc:docMk/>
            <pc:sldMk cId="3064300705" sldId="289"/>
            <ac:spMk id="6" creationId="{E704184A-A12D-C4BE-982A-A77357F60B5D}"/>
          </ac:spMkLst>
        </pc:spChg>
      </pc:sldChg>
      <pc:sldChg chg="modSp add mod">
        <pc:chgData name="Josh Bergman" userId="d19c603b-72ff-4359-b70c-8549d1f38c7f" providerId="ADAL" clId="{88BAD756-8742-4811-8522-2CDC50F248FF}" dt="2023-07-05T20:42:54.816" v="2680"/>
        <pc:sldMkLst>
          <pc:docMk/>
          <pc:sldMk cId="151166602" sldId="290"/>
        </pc:sldMkLst>
        <pc:spChg chg="mod">
          <ac:chgData name="Josh Bergman" userId="d19c603b-72ff-4359-b70c-8549d1f38c7f" providerId="ADAL" clId="{88BAD756-8742-4811-8522-2CDC50F248FF}" dt="2023-07-05T20:42:54.816" v="2680"/>
          <ac:spMkLst>
            <pc:docMk/>
            <pc:sldMk cId="151166602" sldId="290"/>
            <ac:spMk id="2" creationId="{64E2E8D6-C678-064C-2A97-68A54850A8F3}"/>
          </ac:spMkLst>
        </pc:spChg>
        <pc:spChg chg="mod">
          <ac:chgData name="Josh Bergman" userId="d19c603b-72ff-4359-b70c-8549d1f38c7f" providerId="ADAL" clId="{88BAD756-8742-4811-8522-2CDC50F248FF}" dt="2023-07-05T16:47:12.111" v="885" actId="27636"/>
          <ac:spMkLst>
            <pc:docMk/>
            <pc:sldMk cId="151166602" sldId="290"/>
            <ac:spMk id="4" creationId="{9330C9EB-45FF-023E-7F6D-62B71AD1F4FF}"/>
          </ac:spMkLst>
        </pc:spChg>
        <pc:spChg chg="mod">
          <ac:chgData name="Josh Bergman" userId="d19c603b-72ff-4359-b70c-8549d1f38c7f" providerId="ADAL" clId="{88BAD756-8742-4811-8522-2CDC50F248FF}" dt="2023-07-05T16:47:12.326" v="888" actId="20577"/>
          <ac:spMkLst>
            <pc:docMk/>
            <pc:sldMk cId="151166602" sldId="290"/>
            <ac:spMk id="6" creationId="{E704184A-A12D-C4BE-982A-A77357F60B5D}"/>
          </ac:spMkLst>
        </pc:spChg>
      </pc:sldChg>
      <pc:sldChg chg="add del">
        <pc:chgData name="Josh Bergman" userId="d19c603b-72ff-4359-b70c-8549d1f38c7f" providerId="ADAL" clId="{88BAD756-8742-4811-8522-2CDC50F248FF}" dt="2023-07-05T16:43:44.939" v="803" actId="47"/>
        <pc:sldMkLst>
          <pc:docMk/>
          <pc:sldMk cId="2726624657" sldId="290"/>
        </pc:sldMkLst>
      </pc:sldChg>
      <pc:sldChg chg="addSp modSp add mod ord">
        <pc:chgData name="Josh Bergman" userId="d19c603b-72ff-4359-b70c-8549d1f38c7f" providerId="ADAL" clId="{88BAD756-8742-4811-8522-2CDC50F248FF}" dt="2023-07-05T16:45:13.445" v="823"/>
        <pc:sldMkLst>
          <pc:docMk/>
          <pc:sldMk cId="2350914515" sldId="291"/>
        </pc:sldMkLst>
        <pc:spChg chg="mod">
          <ac:chgData name="Josh Bergman" userId="d19c603b-72ff-4359-b70c-8549d1f38c7f" providerId="ADAL" clId="{88BAD756-8742-4811-8522-2CDC50F248FF}" dt="2023-07-05T16:44:02.606" v="818" actId="27636"/>
          <ac:spMkLst>
            <pc:docMk/>
            <pc:sldMk cId="2350914515" sldId="291"/>
            <ac:spMk id="4" creationId="{9330C9EB-45FF-023E-7F6D-62B71AD1F4FF}"/>
          </ac:spMkLst>
        </pc:spChg>
        <pc:spChg chg="mod">
          <ac:chgData name="Josh Bergman" userId="d19c603b-72ff-4359-b70c-8549d1f38c7f" providerId="ADAL" clId="{88BAD756-8742-4811-8522-2CDC50F248FF}" dt="2023-07-05T16:44:06.997" v="819"/>
          <ac:spMkLst>
            <pc:docMk/>
            <pc:sldMk cId="2350914515" sldId="291"/>
            <ac:spMk id="6" creationId="{E704184A-A12D-C4BE-982A-A77357F60B5D}"/>
          </ac:spMkLst>
        </pc:spChg>
        <pc:spChg chg="add mod">
          <ac:chgData name="Josh Bergman" userId="d19c603b-72ff-4359-b70c-8549d1f38c7f" providerId="ADAL" clId="{88BAD756-8742-4811-8522-2CDC50F248FF}" dt="2023-07-05T16:44:17.436" v="821" actId="14100"/>
          <ac:spMkLst>
            <pc:docMk/>
            <pc:sldMk cId="2350914515" sldId="291"/>
            <ac:spMk id="7" creationId="{12EA6297-F3FE-5A5F-E8E1-B0017444B0BC}"/>
          </ac:spMkLst>
        </pc:spChg>
      </pc:sldChg>
      <pc:sldChg chg="add del">
        <pc:chgData name="Josh Bergman" userId="d19c603b-72ff-4359-b70c-8549d1f38c7f" providerId="ADAL" clId="{88BAD756-8742-4811-8522-2CDC50F248FF}" dt="2023-07-05T16:43:44.228" v="802" actId="47"/>
        <pc:sldMkLst>
          <pc:docMk/>
          <pc:sldMk cId="3477626122" sldId="291"/>
        </pc:sldMkLst>
      </pc:sldChg>
      <pc:sldChg chg="addSp delSp modSp new mod">
        <pc:chgData name="Josh Bergman" userId="d19c603b-72ff-4359-b70c-8549d1f38c7f" providerId="ADAL" clId="{88BAD756-8742-4811-8522-2CDC50F248FF}" dt="2023-07-05T20:42:54.816" v="2680"/>
        <pc:sldMkLst>
          <pc:docMk/>
          <pc:sldMk cId="1089005942" sldId="292"/>
        </pc:sldMkLst>
        <pc:spChg chg="mod">
          <ac:chgData name="Josh Bergman" userId="d19c603b-72ff-4359-b70c-8549d1f38c7f" providerId="ADAL" clId="{88BAD756-8742-4811-8522-2CDC50F248FF}" dt="2023-07-05T16:47:45.645" v="890"/>
          <ac:spMkLst>
            <pc:docMk/>
            <pc:sldMk cId="1089005942" sldId="292"/>
            <ac:spMk id="2" creationId="{E43A7713-2951-753F-AAFA-6A0E7CF4761E}"/>
          </ac:spMkLst>
        </pc:spChg>
        <pc:spChg chg="mod">
          <ac:chgData name="Josh Bergman" userId="d19c603b-72ff-4359-b70c-8549d1f38c7f" providerId="ADAL" clId="{88BAD756-8742-4811-8522-2CDC50F248FF}" dt="2023-07-05T20:42:54.816" v="2680"/>
          <ac:spMkLst>
            <pc:docMk/>
            <pc:sldMk cId="1089005942" sldId="292"/>
            <ac:spMk id="3" creationId="{4ECB9297-14D2-8A45-C3E4-320168B377E3}"/>
          </ac:spMkLst>
        </pc:spChg>
        <pc:spChg chg="add del">
          <ac:chgData name="Josh Bergman" userId="d19c603b-72ff-4359-b70c-8549d1f38c7f" providerId="ADAL" clId="{88BAD756-8742-4811-8522-2CDC50F248FF}" dt="2023-07-05T16:47:54.714" v="893" actId="22"/>
          <ac:spMkLst>
            <pc:docMk/>
            <pc:sldMk cId="1089005942" sldId="292"/>
            <ac:spMk id="5" creationId="{A418B93E-E87C-27BA-5E12-DC3FED0F40A0}"/>
          </ac:spMkLst>
        </pc:spChg>
      </pc:sldChg>
      <pc:sldChg chg="modSp add mod">
        <pc:chgData name="Josh Bergman" userId="d19c603b-72ff-4359-b70c-8549d1f38c7f" providerId="ADAL" clId="{88BAD756-8742-4811-8522-2CDC50F248FF}" dt="2023-07-05T16:48:11.490" v="896"/>
        <pc:sldMkLst>
          <pc:docMk/>
          <pc:sldMk cId="1999097572" sldId="293"/>
        </pc:sldMkLst>
        <pc:spChg chg="mod">
          <ac:chgData name="Josh Bergman" userId="d19c603b-72ff-4359-b70c-8549d1f38c7f" providerId="ADAL" clId="{88BAD756-8742-4811-8522-2CDC50F248FF}" dt="2023-07-05T16:48:06.626" v="895"/>
          <ac:spMkLst>
            <pc:docMk/>
            <pc:sldMk cId="1999097572" sldId="293"/>
            <ac:spMk id="2" creationId="{E43A7713-2951-753F-AAFA-6A0E7CF4761E}"/>
          </ac:spMkLst>
        </pc:spChg>
        <pc:spChg chg="mod">
          <ac:chgData name="Josh Bergman" userId="d19c603b-72ff-4359-b70c-8549d1f38c7f" providerId="ADAL" clId="{88BAD756-8742-4811-8522-2CDC50F248FF}" dt="2023-07-05T16:48:11.490" v="896"/>
          <ac:spMkLst>
            <pc:docMk/>
            <pc:sldMk cId="1999097572" sldId="293"/>
            <ac:spMk id="3" creationId="{4ECB9297-14D2-8A45-C3E4-320168B377E3}"/>
          </ac:spMkLst>
        </pc:spChg>
      </pc:sldChg>
      <pc:sldChg chg="addSp delSp modSp add mod">
        <pc:chgData name="Josh Bergman" userId="d19c603b-72ff-4359-b70c-8549d1f38c7f" providerId="ADAL" clId="{88BAD756-8742-4811-8522-2CDC50F248FF}" dt="2023-07-05T19:58:39.237" v="2679" actId="1037"/>
        <pc:sldMkLst>
          <pc:docMk/>
          <pc:sldMk cId="3626704820" sldId="294"/>
        </pc:sldMkLst>
        <pc:spChg chg="del mod">
          <ac:chgData name="Josh Bergman" userId="d19c603b-72ff-4359-b70c-8549d1f38c7f" providerId="ADAL" clId="{88BAD756-8742-4811-8522-2CDC50F248FF}" dt="2023-07-05T19:39:31.582" v="2481" actId="478"/>
          <ac:spMkLst>
            <pc:docMk/>
            <pc:sldMk cId="3626704820" sldId="294"/>
            <ac:spMk id="3" creationId="{4ECB9297-14D2-8A45-C3E4-320168B377E3}"/>
          </ac:spMkLst>
        </pc:spChg>
        <pc:spChg chg="add del mod">
          <ac:chgData name="Josh Bergman" userId="d19c603b-72ff-4359-b70c-8549d1f38c7f" providerId="ADAL" clId="{88BAD756-8742-4811-8522-2CDC50F248FF}" dt="2023-07-05T19:39:33.927" v="2482" actId="478"/>
          <ac:spMkLst>
            <pc:docMk/>
            <pc:sldMk cId="3626704820" sldId="294"/>
            <ac:spMk id="6" creationId="{1EED2E08-6E72-4EBD-B9B4-93CBE80FCC35}"/>
          </ac:spMkLst>
        </pc:spChg>
        <pc:spChg chg="add del">
          <ac:chgData name="Josh Bergman" userId="d19c603b-72ff-4359-b70c-8549d1f38c7f" providerId="ADAL" clId="{88BAD756-8742-4811-8522-2CDC50F248FF}" dt="2023-07-05T19:43:25.500" v="2490" actId="22"/>
          <ac:spMkLst>
            <pc:docMk/>
            <pc:sldMk cId="3626704820" sldId="294"/>
            <ac:spMk id="8" creationId="{946155E1-A46A-8B50-0857-DC403A83DCB5}"/>
          </ac:spMkLst>
        </pc:spChg>
        <pc:spChg chg="add del">
          <ac:chgData name="Josh Bergman" userId="d19c603b-72ff-4359-b70c-8549d1f38c7f" providerId="ADAL" clId="{88BAD756-8742-4811-8522-2CDC50F248FF}" dt="2023-07-05T19:43:34.110" v="2492" actId="22"/>
          <ac:spMkLst>
            <pc:docMk/>
            <pc:sldMk cId="3626704820" sldId="294"/>
            <ac:spMk id="10" creationId="{83DA6178-6C37-4E9F-8A33-3BF0E193857E}"/>
          </ac:spMkLst>
        </pc:spChg>
        <pc:spChg chg="add mod">
          <ac:chgData name="Josh Bergman" userId="d19c603b-72ff-4359-b70c-8549d1f38c7f" providerId="ADAL" clId="{88BAD756-8742-4811-8522-2CDC50F248FF}" dt="2023-07-05T19:58:39.237" v="2679" actId="1037"/>
          <ac:spMkLst>
            <pc:docMk/>
            <pc:sldMk cId="3626704820" sldId="294"/>
            <ac:spMk id="17" creationId="{619A009A-9A37-46CF-AFFA-1EDCBA498FDE}"/>
          </ac:spMkLst>
        </pc:spChg>
        <pc:graphicFrameChg chg="add del mod modGraphic">
          <ac:chgData name="Josh Bergman" userId="d19c603b-72ff-4359-b70c-8549d1f38c7f" providerId="ADAL" clId="{88BAD756-8742-4811-8522-2CDC50F248FF}" dt="2023-07-05T19:56:46.055" v="2646" actId="572"/>
          <ac:graphicFrameMkLst>
            <pc:docMk/>
            <pc:sldMk cId="3626704820" sldId="294"/>
            <ac:graphicFrameMk id="4" creationId="{BFBD4269-6799-3CF4-B930-23BA5D750B33}"/>
          </ac:graphicFrameMkLst>
        </pc:graphicFrameChg>
        <pc:picChg chg="add del">
          <ac:chgData name="Josh Bergman" userId="d19c603b-72ff-4359-b70c-8549d1f38c7f" providerId="ADAL" clId="{88BAD756-8742-4811-8522-2CDC50F248FF}" dt="2023-07-05T19:45:41.208" v="2496" actId="478"/>
          <ac:picMkLst>
            <pc:docMk/>
            <pc:sldMk cId="3626704820" sldId="294"/>
            <ac:picMk id="12" creationId="{B2493480-AAD7-6C25-6612-38295F9F7039}"/>
          </ac:picMkLst>
        </pc:picChg>
        <pc:picChg chg="add del">
          <ac:chgData name="Josh Bergman" userId="d19c603b-72ff-4359-b70c-8549d1f38c7f" providerId="ADAL" clId="{88BAD756-8742-4811-8522-2CDC50F248FF}" dt="2023-07-05T19:47:17.130" v="2524" actId="478"/>
          <ac:picMkLst>
            <pc:docMk/>
            <pc:sldMk cId="3626704820" sldId="294"/>
            <ac:picMk id="14" creationId="{519FDDCC-25CE-DF79-6C6E-EA0F9BF175D9}"/>
          </ac:picMkLst>
        </pc:picChg>
        <pc:picChg chg="add del mod">
          <ac:chgData name="Josh Bergman" userId="d19c603b-72ff-4359-b70c-8549d1f38c7f" providerId="ADAL" clId="{88BAD756-8742-4811-8522-2CDC50F248FF}" dt="2023-07-05T19:48:55.592" v="2552" actId="478"/>
          <ac:picMkLst>
            <pc:docMk/>
            <pc:sldMk cId="3626704820" sldId="294"/>
            <ac:picMk id="16" creationId="{B25128E4-6DEB-5D7D-C7C2-EE4A07C49B34}"/>
          </ac:picMkLst>
        </pc:picChg>
      </pc:sldChg>
      <pc:sldChg chg="modSp new mod">
        <pc:chgData name="Josh Bergman" userId="d19c603b-72ff-4359-b70c-8549d1f38c7f" providerId="ADAL" clId="{88BAD756-8742-4811-8522-2CDC50F248FF}" dt="2023-07-05T16:48:40.921" v="909" actId="20577"/>
        <pc:sldMkLst>
          <pc:docMk/>
          <pc:sldMk cId="3155711194" sldId="295"/>
        </pc:sldMkLst>
        <pc:spChg chg="mod">
          <ac:chgData name="Josh Bergman" userId="d19c603b-72ff-4359-b70c-8549d1f38c7f" providerId="ADAL" clId="{88BAD756-8742-4811-8522-2CDC50F248FF}" dt="2023-07-05T16:48:40.921" v="909" actId="20577"/>
          <ac:spMkLst>
            <pc:docMk/>
            <pc:sldMk cId="3155711194" sldId="295"/>
            <ac:spMk id="2" creationId="{A4FCBC69-5822-22DE-B081-55D7E82741C7}"/>
          </ac:spMkLst>
        </pc:spChg>
      </pc:sldChg>
      <pc:sldChg chg="modSp add mod">
        <pc:chgData name="Josh Bergman" userId="d19c603b-72ff-4359-b70c-8549d1f38c7f" providerId="ADAL" clId="{88BAD756-8742-4811-8522-2CDC50F248FF}" dt="2023-07-05T16:55:16.641" v="1203" actId="20577"/>
        <pc:sldMkLst>
          <pc:docMk/>
          <pc:sldMk cId="4125585596" sldId="296"/>
        </pc:sldMkLst>
        <pc:spChg chg="mod">
          <ac:chgData name="Josh Bergman" userId="d19c603b-72ff-4359-b70c-8549d1f38c7f" providerId="ADAL" clId="{88BAD756-8742-4811-8522-2CDC50F248FF}" dt="2023-07-05T16:48:52.095" v="920" actId="20577"/>
          <ac:spMkLst>
            <pc:docMk/>
            <pc:sldMk cId="4125585596" sldId="296"/>
            <ac:spMk id="2" creationId="{A4FCBC69-5822-22DE-B081-55D7E82741C7}"/>
          </ac:spMkLst>
        </pc:spChg>
        <pc:spChg chg="mod">
          <ac:chgData name="Josh Bergman" userId="d19c603b-72ff-4359-b70c-8549d1f38c7f" providerId="ADAL" clId="{88BAD756-8742-4811-8522-2CDC50F248FF}" dt="2023-07-05T16:55:16.641" v="1203" actId="20577"/>
          <ac:spMkLst>
            <pc:docMk/>
            <pc:sldMk cId="4125585596" sldId="296"/>
            <ac:spMk id="3" creationId="{35C277B4-3A0D-CE79-11D2-CA9E04659D67}"/>
          </ac:spMkLst>
        </pc:spChg>
      </pc:sldChg>
      <pc:sldChg chg="modSp new mod">
        <pc:chgData name="Josh Bergman" userId="d19c603b-72ff-4359-b70c-8549d1f38c7f" providerId="ADAL" clId="{88BAD756-8742-4811-8522-2CDC50F248FF}" dt="2023-07-05T20:42:54.816" v="2680"/>
        <pc:sldMkLst>
          <pc:docMk/>
          <pc:sldMk cId="1380897943" sldId="297"/>
        </pc:sldMkLst>
        <pc:spChg chg="mod">
          <ac:chgData name="Josh Bergman" userId="d19c603b-72ff-4359-b70c-8549d1f38c7f" providerId="ADAL" clId="{88BAD756-8742-4811-8522-2CDC50F248FF}" dt="2023-07-05T16:49:15.925" v="941" actId="20577"/>
          <ac:spMkLst>
            <pc:docMk/>
            <pc:sldMk cId="1380897943" sldId="297"/>
            <ac:spMk id="2" creationId="{1F7C305D-95ED-48C5-FAEA-24B274CC9AC5}"/>
          </ac:spMkLst>
        </pc:spChg>
        <pc:spChg chg="mod">
          <ac:chgData name="Josh Bergman" userId="d19c603b-72ff-4359-b70c-8549d1f38c7f" providerId="ADAL" clId="{88BAD756-8742-4811-8522-2CDC50F248FF}" dt="2023-07-05T20:42:54.816" v="2680"/>
          <ac:spMkLst>
            <pc:docMk/>
            <pc:sldMk cId="1380897943" sldId="297"/>
            <ac:spMk id="3" creationId="{F1F40254-4E35-4AEE-E604-1B395C587503}"/>
          </ac:spMkLst>
        </pc:spChg>
      </pc:sldChg>
      <pc:sldChg chg="add del">
        <pc:chgData name="Josh Bergman" userId="d19c603b-72ff-4359-b70c-8549d1f38c7f" providerId="ADAL" clId="{88BAD756-8742-4811-8522-2CDC50F248FF}" dt="2023-07-05T16:48:58.909" v="922" actId="47"/>
        <pc:sldMkLst>
          <pc:docMk/>
          <pc:sldMk cId="3036302795"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58543-B69E-4221-A01A-819C98951827}" type="datetimeFigureOut">
              <a:rPr lang="en-US" smtClean="0"/>
              <a:t>2023-07-05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20333-73C0-4BF2-9D39-AD57D4360092}" type="slidenum">
              <a:rPr lang="en-US" smtClean="0"/>
              <a:t>‹#›</a:t>
            </a:fld>
            <a:endParaRPr lang="en-US"/>
          </a:p>
        </p:txBody>
      </p:sp>
    </p:spTree>
    <p:extLst>
      <p:ext uri="{BB962C8B-B14F-4D97-AF65-F5344CB8AC3E}">
        <p14:creationId xmlns:p14="http://schemas.microsoft.com/office/powerpoint/2010/main" val="10633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Qmlativ</a:t>
            </a:r>
          </a:p>
          <a:p>
            <a:r>
              <a:rPr lang="en-US" dirty="0"/>
              <a:t>Ed-Fi</a:t>
            </a:r>
          </a:p>
          <a:p>
            <a:r>
              <a:rPr lang="en-US" dirty="0"/>
              <a:t>Volt (WI, MI, FL)</a:t>
            </a:r>
          </a:p>
          <a:p>
            <a:r>
              <a:rPr lang="en-US" dirty="0"/>
              <a:t>Oxblood</a:t>
            </a:r>
          </a:p>
          <a:p>
            <a:r>
              <a:rPr lang="en-US" dirty="0"/>
              <a:t>Tool Creation -- Today</a:t>
            </a:r>
          </a:p>
          <a:p>
            <a:endParaRPr lang="en-US" dirty="0"/>
          </a:p>
          <a:p>
            <a:endParaRPr lang="en-US" dirty="0"/>
          </a:p>
        </p:txBody>
      </p:sp>
      <p:sp>
        <p:nvSpPr>
          <p:cNvPr id="4" name="Slide Number Placeholder 3"/>
          <p:cNvSpPr>
            <a:spLocks noGrp="1"/>
          </p:cNvSpPr>
          <p:nvPr>
            <p:ph type="sldNum" sz="quarter" idx="5"/>
          </p:nvPr>
        </p:nvSpPr>
        <p:spPr/>
        <p:txBody>
          <a:bodyPr/>
          <a:lstStyle/>
          <a:p>
            <a:fld id="{54320333-73C0-4BF2-9D39-AD57D4360092}" type="slidenum">
              <a:rPr lang="en-US" smtClean="0"/>
              <a:t>2</a:t>
            </a:fld>
            <a:endParaRPr lang="en-US"/>
          </a:p>
        </p:txBody>
      </p:sp>
    </p:spTree>
    <p:extLst>
      <p:ext uri="{BB962C8B-B14F-4D97-AF65-F5344CB8AC3E}">
        <p14:creationId xmlns:p14="http://schemas.microsoft.com/office/powerpoint/2010/main" val="268404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want to look at 3 different ways we currently use code generation</a:t>
            </a:r>
          </a:p>
          <a:p>
            <a:endParaRPr lang="en-US" dirty="0"/>
          </a:p>
          <a:p>
            <a:r>
              <a:rPr lang="en-US" dirty="0"/>
              <a:t>Mostly the same technically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320333-73C0-4BF2-9D39-AD57D4360092}" type="slidenum">
              <a:rPr lang="en-US" smtClean="0"/>
              <a:t>3</a:t>
            </a:fld>
            <a:endParaRPr lang="en-US"/>
          </a:p>
        </p:txBody>
      </p:sp>
    </p:spTree>
    <p:extLst>
      <p:ext uri="{BB962C8B-B14F-4D97-AF65-F5344CB8AC3E}">
        <p14:creationId xmlns:p14="http://schemas.microsoft.com/office/powerpoint/2010/main" val="3666363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might give the impression that I’m advocating Code Generation, however</a:t>
            </a:r>
          </a:p>
        </p:txBody>
      </p:sp>
      <p:sp>
        <p:nvSpPr>
          <p:cNvPr id="4" name="Slide Number Placeholder 3"/>
          <p:cNvSpPr>
            <a:spLocks noGrp="1"/>
          </p:cNvSpPr>
          <p:nvPr>
            <p:ph type="sldNum" sz="quarter" idx="5"/>
          </p:nvPr>
        </p:nvSpPr>
        <p:spPr/>
        <p:txBody>
          <a:bodyPr/>
          <a:lstStyle/>
          <a:p>
            <a:fld id="{54320333-73C0-4BF2-9D39-AD57D4360092}" type="slidenum">
              <a:rPr lang="en-US" smtClean="0"/>
              <a:t>4</a:t>
            </a:fld>
            <a:endParaRPr lang="en-US"/>
          </a:p>
        </p:txBody>
      </p:sp>
    </p:spTree>
    <p:extLst>
      <p:ext uri="{BB962C8B-B14F-4D97-AF65-F5344CB8AC3E}">
        <p14:creationId xmlns:p14="http://schemas.microsoft.com/office/powerpoint/2010/main" val="120198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reality is: often code generation is a bandage for things which are not supported well enough in framework. </a:t>
            </a:r>
          </a:p>
          <a:p>
            <a:r>
              <a:rPr lang="en-US" dirty="0"/>
              <a:t>It’s common that common State-reporting tasks are not well-supported in framework and thus require large amounts of boiler plate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SkywardID guids are a large cause of not being able to create good framework methods (there’s ways around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4320333-73C0-4BF2-9D39-AD57D4360092}" type="slidenum">
              <a:rPr lang="en-US" smtClean="0"/>
              <a:t>5</a:t>
            </a:fld>
            <a:endParaRPr lang="en-US"/>
          </a:p>
        </p:txBody>
      </p:sp>
    </p:spTree>
    <p:extLst>
      <p:ext uri="{BB962C8B-B14F-4D97-AF65-F5344CB8AC3E}">
        <p14:creationId xmlns:p14="http://schemas.microsoft.com/office/powerpoint/2010/main" val="43061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can do a task without code generation, this is preferable.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route often ignored (for good and bad reasons) is adding better framework support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Helper methods can be an answer, but often aren’t enough to fully avoid generation. Just make sure that we aren’t generating the same method 100x that we then need to update 100x</a:t>
            </a:r>
          </a:p>
          <a:p>
            <a:endParaRPr lang="en-US" dirty="0"/>
          </a:p>
        </p:txBody>
      </p:sp>
      <p:sp>
        <p:nvSpPr>
          <p:cNvPr id="4" name="Slide Number Placeholder 3"/>
          <p:cNvSpPr>
            <a:spLocks noGrp="1"/>
          </p:cNvSpPr>
          <p:nvPr>
            <p:ph type="sldNum" sz="quarter" idx="5"/>
          </p:nvPr>
        </p:nvSpPr>
        <p:spPr/>
        <p:txBody>
          <a:bodyPr/>
          <a:lstStyle/>
          <a:p>
            <a:fld id="{54320333-73C0-4BF2-9D39-AD57D4360092}" type="slidenum">
              <a:rPr lang="en-US" smtClean="0"/>
              <a:t>6</a:t>
            </a:fld>
            <a:endParaRPr lang="en-US"/>
          </a:p>
        </p:txBody>
      </p:sp>
    </p:spTree>
    <p:extLst>
      <p:ext uri="{BB962C8B-B14F-4D97-AF65-F5344CB8AC3E}">
        <p14:creationId xmlns:p14="http://schemas.microsoft.com/office/powerpoint/2010/main" val="2876862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16714CD-0D3D-439B-AC74-032652AFA8C7}" type="datetimeFigureOut">
              <a:rPr lang="en-US" smtClean="0"/>
              <a:t>2023-07-05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1D44FEB-BA1D-4920-BF76-1545DD87B32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72409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SLIDE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714CD-0D3D-439B-AC74-032652AFA8C7}"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94057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596561" y="624156"/>
            <a:ext cx="1565766" cy="5243244"/>
          </a:xfrm>
        </p:spPr>
        <p:txBody>
          <a:bodyPr vert="eaVert"/>
          <a:lstStyle>
            <a:lvl1pPr>
              <a:defRPr/>
            </a:lvl1pPr>
          </a:lstStyle>
          <a:p>
            <a:r>
              <a:rPr lang="en-US" dirty="0"/>
              <a:t>CLICK TO EDIT MASTER TITLE SLIDE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714CD-0D3D-439B-AC74-032652AFA8C7}"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150469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lvl2pPr>
              <a:defRPr i="0"/>
            </a:lvl2pPr>
            <a:lvl4pPr>
              <a:defRPr i="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6714CD-0D3D-439B-AC74-032652AFA8C7}" type="datetimeFigureOut">
              <a:rPr lang="en-US" smtClean="0"/>
              <a:t>2023-07-05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1031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3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16714CD-0D3D-439B-AC74-032652AFA8C7}" type="datetimeFigureOut">
              <a:rPr lang="en-US" smtClean="0"/>
              <a:t>2023-07-05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1D44FEB-BA1D-4920-BF76-1545DD87B32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142166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935182"/>
          </a:xfrm>
        </p:spPr>
        <p:txBody>
          <a:bodyPr/>
          <a:lstStyle>
            <a:lvl1pPr>
              <a:defRPr baseline="0">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1970115"/>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014" y="1970115"/>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16714CD-0D3D-439B-AC74-032652AFA8C7}" type="datetimeFigureOut">
              <a:rPr lang="en-US" smtClean="0"/>
              <a:t>2023-07-05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184855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lstStyle>
            <a:lvl1pPr>
              <a:defRPr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714CD-0D3D-439B-AC74-032652AFA8C7}" type="datetimeFigureOut">
              <a:rPr lang="en-US" smtClean="0"/>
              <a:t>2023-07-05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1783184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Date Placeholder 2"/>
          <p:cNvSpPr>
            <a:spLocks noGrp="1"/>
          </p:cNvSpPr>
          <p:nvPr>
            <p:ph type="dt" sz="half" idx="10"/>
          </p:nvPr>
        </p:nvSpPr>
        <p:spPr/>
        <p:txBody>
          <a:bodyPr/>
          <a:lstStyle/>
          <a:p>
            <a:fld id="{C16714CD-0D3D-439B-AC74-032652AFA8C7}" type="datetimeFigureOut">
              <a:rPr lang="en-US" smtClean="0"/>
              <a:t>2023-07-05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408123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714CD-0D3D-439B-AC74-032652AFA8C7}" type="datetimeFigureOut">
              <a:rPr lang="en-US" smtClean="0"/>
              <a:t>2023-07-05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44FEB-BA1D-4920-BF76-1545DD87B328}" type="slidenum">
              <a:rPr lang="en-US" smtClean="0"/>
              <a:t>‹#›</a:t>
            </a:fld>
            <a:endParaRPr lang="en-US"/>
          </a:p>
        </p:txBody>
      </p:sp>
    </p:spTree>
    <p:extLst>
      <p:ext uri="{BB962C8B-B14F-4D97-AF65-F5344CB8AC3E}">
        <p14:creationId xmlns:p14="http://schemas.microsoft.com/office/powerpoint/2010/main" val="175473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16714CD-0D3D-439B-AC74-032652AFA8C7}" type="datetimeFigureOut">
              <a:rPr lang="en-US" smtClean="0"/>
              <a:t>2023-07-05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D44FEB-BA1D-4920-BF76-1545DD87B32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012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723900" y="685800"/>
            <a:ext cx="3855720" cy="2157884"/>
          </a:xfrm>
        </p:spPr>
        <p:txBody>
          <a:bodyPr anchor="t">
            <a:normAutofit/>
          </a:bodyPr>
          <a:lstStyle>
            <a:lvl1pPr>
              <a:lnSpc>
                <a:spcPct val="84000"/>
              </a:lnSpc>
              <a:defRPr sz="4800" baseline="0"/>
            </a:lvl1pPr>
          </a:lstStyle>
          <a:p>
            <a:r>
              <a:rPr lang="en-US" dirty="0"/>
              <a:t>CLICK TO EDIT MASTER TITLE SLIDE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16714CD-0D3D-439B-AC74-032652AFA8C7}" type="datetimeFigureOut">
              <a:rPr lang="en-US" smtClean="0"/>
              <a:t>2023-07-05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D44FEB-BA1D-4920-BF76-1545DD87B32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534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90193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1837113"/>
            <a:ext cx="9601200" cy="40302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16714CD-0D3D-439B-AC74-032652AFA8C7}" type="datetimeFigureOut">
              <a:rPr lang="en-US" smtClean="0"/>
              <a:t>2023-07-05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1D44FEB-BA1D-4920-BF76-1545DD87B32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17633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800" kern="1200" cap="all"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kywardinc/EdFiSwaggerDLLGenerator" TargetMode="External"/><Relationship Id="rId2" Type="http://schemas.openxmlformats.org/officeDocument/2006/relationships/hyperlink" Target="https://github.com/skywardinc/Qmlativ_StateReporting" TargetMode="External"/><Relationship Id="rId1" Type="http://schemas.openxmlformats.org/officeDocument/2006/relationships/slideLayout" Target="../slideLayouts/slideLayout2.xml"/><Relationship Id="rId4" Type="http://schemas.openxmlformats.org/officeDocument/2006/relationships/hyperlink" Target="https://github.com/skywardinc/Qmlativ/blob/main/Business/StateReportingFL/DOEFileImport/DOEFileParser.tt"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7thFox/AIM2023-CodeGener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5C581-F3E8-FDFE-E5D7-3F42B87E3AA0}"/>
              </a:ext>
            </a:extLst>
          </p:cNvPr>
          <p:cNvSpPr>
            <a:spLocks noGrp="1"/>
          </p:cNvSpPr>
          <p:nvPr>
            <p:ph type="title"/>
          </p:nvPr>
        </p:nvSpPr>
        <p:spPr>
          <a:xfrm>
            <a:off x="1289514" y="2721945"/>
            <a:ext cx="9612971" cy="2852737"/>
          </a:xfrm>
        </p:spPr>
        <p:txBody>
          <a:bodyPr>
            <a:normAutofit fontScale="90000"/>
          </a:bodyPr>
          <a:lstStyle/>
          <a:p>
            <a:r>
              <a:rPr lang="en-US" dirty="0"/>
              <a:t>Code Generation</a:t>
            </a:r>
            <a:br>
              <a:rPr lang="en-US" dirty="0"/>
            </a:br>
            <a:r>
              <a:rPr lang="en-US" dirty="0"/>
              <a:t>aim 2023</a:t>
            </a:r>
            <a:br>
              <a:rPr lang="en-US" dirty="0"/>
            </a:br>
            <a:br>
              <a:rPr lang="en-US" dirty="0"/>
            </a:br>
            <a:r>
              <a:rPr lang="en-US" sz="2700" dirty="0"/>
              <a:t>Josh Bergman</a:t>
            </a:r>
          </a:p>
        </p:txBody>
      </p:sp>
      <p:sp>
        <p:nvSpPr>
          <p:cNvPr id="3" name="Text Placeholder 2">
            <a:extLst>
              <a:ext uri="{FF2B5EF4-FFF2-40B4-BE49-F238E27FC236}">
                <a16:creationId xmlns:a16="http://schemas.microsoft.com/office/drawing/2014/main" id="{8E66E26D-4942-4B4D-8B14-320F52D8E11B}"/>
              </a:ext>
            </a:extLst>
          </p:cNvPr>
          <p:cNvSpPr>
            <a:spLocks noGrp="1"/>
          </p:cNvSpPr>
          <p:nvPr>
            <p:ph type="body" idx="1"/>
          </p:nvPr>
        </p:nvSpPr>
        <p:spPr/>
        <p:txBody>
          <a:bodyPr>
            <a:normAutofit/>
          </a:bodyPr>
          <a:lstStyle/>
          <a:p>
            <a:r>
              <a:rPr lang="en-US" sz="3600" dirty="0"/>
              <a:t> </a:t>
            </a:r>
          </a:p>
        </p:txBody>
      </p:sp>
    </p:spTree>
    <p:extLst>
      <p:ext uri="{BB962C8B-B14F-4D97-AF65-F5344CB8AC3E}">
        <p14:creationId xmlns:p14="http://schemas.microsoft.com/office/powerpoint/2010/main" val="267891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713-2951-753F-AAFA-6A0E7CF4761E}"/>
              </a:ext>
            </a:extLst>
          </p:cNvPr>
          <p:cNvSpPr>
            <a:spLocks noGrp="1"/>
          </p:cNvSpPr>
          <p:nvPr>
            <p:ph type="title"/>
          </p:nvPr>
        </p:nvSpPr>
        <p:spPr/>
        <p:txBody>
          <a:bodyPr/>
          <a:lstStyle/>
          <a:p>
            <a:r>
              <a:rPr lang="en-US" dirty="0"/>
              <a:t>Code Generation Methods</a:t>
            </a:r>
          </a:p>
        </p:txBody>
      </p:sp>
      <p:sp>
        <p:nvSpPr>
          <p:cNvPr id="3" name="Content Placeholder 2">
            <a:extLst>
              <a:ext uri="{FF2B5EF4-FFF2-40B4-BE49-F238E27FC236}">
                <a16:creationId xmlns:a16="http://schemas.microsoft.com/office/drawing/2014/main" id="{4ECB9297-14D2-8A45-C3E4-320168B377E3}"/>
              </a:ext>
            </a:extLst>
          </p:cNvPr>
          <p:cNvSpPr>
            <a:spLocks noGrp="1"/>
          </p:cNvSpPr>
          <p:nvPr>
            <p:ph idx="1"/>
          </p:nvPr>
        </p:nvSpPr>
        <p:spPr/>
        <p:txBody>
          <a:bodyPr/>
          <a:lstStyle/>
          <a:p>
            <a:pPr marL="285750" indent="-285750">
              <a:buFont typeface="Arial" panose="020B0604020202020204" pitchFamily="34" charset="0"/>
              <a:buChar char="•"/>
            </a:pPr>
            <a:r>
              <a:rPr lang="en-US" dirty="0"/>
              <a:t>All methods look about the same code-wise</a:t>
            </a:r>
          </a:p>
          <a:p>
            <a:pPr marL="285750" indent="-285750">
              <a:buFont typeface="Arial" panose="020B0604020202020204" pitchFamily="34" charset="0"/>
              <a:buChar char="•"/>
            </a:pPr>
            <a:r>
              <a:rPr lang="en-US" dirty="0"/>
              <a:t>No time for VS Extensions and I don’t know them well</a:t>
            </a:r>
          </a:p>
          <a:p>
            <a:pPr marL="285750" indent="-285750">
              <a:buFont typeface="Arial" panose="020B0604020202020204" pitchFamily="34" charset="0"/>
              <a:buChar char="•"/>
            </a:pPr>
            <a:r>
              <a:rPr lang="en-US" dirty="0"/>
              <a:t>Will show a CLI-based generator and design-time generator</a:t>
            </a:r>
          </a:p>
          <a:p>
            <a:endParaRPr lang="en-US" dirty="0"/>
          </a:p>
        </p:txBody>
      </p:sp>
    </p:spTree>
    <p:extLst>
      <p:ext uri="{BB962C8B-B14F-4D97-AF65-F5344CB8AC3E}">
        <p14:creationId xmlns:p14="http://schemas.microsoft.com/office/powerpoint/2010/main" val="108900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713-2951-753F-AAFA-6A0E7CF4761E}"/>
              </a:ext>
            </a:extLst>
          </p:cNvPr>
          <p:cNvSpPr>
            <a:spLocks noGrp="1"/>
          </p:cNvSpPr>
          <p:nvPr>
            <p:ph type="title"/>
          </p:nvPr>
        </p:nvSpPr>
        <p:spPr/>
        <p:txBody>
          <a:bodyPr/>
          <a:lstStyle/>
          <a:p>
            <a:r>
              <a:rPr lang="en-US" dirty="0"/>
              <a:t>T4 Templates </a:t>
            </a:r>
            <a:r>
              <a:rPr lang="en-US" cap="none" dirty="0"/>
              <a:t>(.</a:t>
            </a:r>
            <a:r>
              <a:rPr lang="en-US" cap="none" dirty="0" err="1"/>
              <a:t>tt</a:t>
            </a:r>
            <a:r>
              <a:rPr lang="en-US" cap="none" dirty="0"/>
              <a:t>)</a:t>
            </a:r>
            <a:endParaRPr lang="en-US" dirty="0"/>
          </a:p>
        </p:txBody>
      </p:sp>
      <p:sp>
        <p:nvSpPr>
          <p:cNvPr id="3" name="Content Placeholder 2">
            <a:extLst>
              <a:ext uri="{FF2B5EF4-FFF2-40B4-BE49-F238E27FC236}">
                <a16:creationId xmlns:a16="http://schemas.microsoft.com/office/drawing/2014/main" id="{4ECB9297-14D2-8A45-C3E4-320168B377E3}"/>
              </a:ext>
            </a:extLst>
          </p:cNvPr>
          <p:cNvSpPr>
            <a:spLocks noGrp="1"/>
          </p:cNvSpPr>
          <p:nvPr>
            <p:ph idx="1"/>
          </p:nvPr>
        </p:nvSpPr>
        <p:spPr/>
        <p:txBody>
          <a:bodyPr/>
          <a:lstStyle/>
          <a:p>
            <a:pPr marL="285750" indent="-285750">
              <a:buFont typeface="Arial" panose="020B0604020202020204" pitchFamily="34" charset="0"/>
              <a:buChar char="•"/>
            </a:pPr>
            <a:r>
              <a:rPr lang="en-US" dirty="0"/>
              <a:t>Basis of all methods discussed</a:t>
            </a:r>
          </a:p>
          <a:p>
            <a:pPr marL="285750" indent="-285750">
              <a:buFont typeface="Arial" panose="020B0604020202020204" pitchFamily="34" charset="0"/>
              <a:buChar char="•"/>
            </a:pPr>
            <a:r>
              <a:rPr lang="en-US" dirty="0"/>
              <a:t>Sometimes more painful than just using StringBuilder</a:t>
            </a:r>
          </a:p>
          <a:p>
            <a:pPr marL="285750" indent="-285750">
              <a:buFont typeface="Arial" panose="020B0604020202020204" pitchFamily="34" charset="0"/>
              <a:buChar char="•"/>
            </a:pPr>
            <a:r>
              <a:rPr lang="en-US" dirty="0"/>
              <a:t>I honestly don’t like using them</a:t>
            </a:r>
          </a:p>
          <a:p>
            <a:pPr marL="285750" indent="-285750">
              <a:buFont typeface="Arial" panose="020B0604020202020204" pitchFamily="34" charset="0"/>
              <a:buChar char="•"/>
            </a:pPr>
            <a:r>
              <a:rPr lang="en-US" dirty="0"/>
              <a:t>Despite this, I will still show how they work</a:t>
            </a:r>
          </a:p>
        </p:txBody>
      </p:sp>
    </p:spTree>
    <p:extLst>
      <p:ext uri="{BB962C8B-B14F-4D97-AF65-F5344CB8AC3E}">
        <p14:creationId xmlns:p14="http://schemas.microsoft.com/office/powerpoint/2010/main" val="199909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7713-2951-753F-AAFA-6A0E7CF4761E}"/>
              </a:ext>
            </a:extLst>
          </p:cNvPr>
          <p:cNvSpPr>
            <a:spLocks noGrp="1"/>
          </p:cNvSpPr>
          <p:nvPr>
            <p:ph type="title"/>
          </p:nvPr>
        </p:nvSpPr>
        <p:spPr/>
        <p:txBody>
          <a:bodyPr/>
          <a:lstStyle/>
          <a:p>
            <a:r>
              <a:rPr lang="en-US" dirty="0"/>
              <a:t>T4 Templates </a:t>
            </a:r>
            <a:r>
              <a:rPr lang="en-US" cap="none" dirty="0"/>
              <a:t>(.</a:t>
            </a:r>
            <a:r>
              <a:rPr lang="en-US" cap="none" dirty="0" err="1"/>
              <a:t>tt</a:t>
            </a:r>
            <a:r>
              <a:rPr lang="en-US" cap="none" dirty="0"/>
              <a:t>)</a:t>
            </a:r>
            <a:endParaRPr lang="en-US" dirty="0"/>
          </a:p>
        </p:txBody>
      </p:sp>
      <p:graphicFrame>
        <p:nvGraphicFramePr>
          <p:cNvPr id="4" name="Table 4">
            <a:extLst>
              <a:ext uri="{FF2B5EF4-FFF2-40B4-BE49-F238E27FC236}">
                <a16:creationId xmlns:a16="http://schemas.microsoft.com/office/drawing/2014/main" id="{BFBD4269-6799-3CF4-B930-23BA5D750B33}"/>
              </a:ext>
            </a:extLst>
          </p:cNvPr>
          <p:cNvGraphicFramePr>
            <a:graphicFrameLocks noGrp="1"/>
          </p:cNvGraphicFramePr>
          <p:nvPr>
            <p:extLst>
              <p:ext uri="{D42A27DB-BD31-4B8C-83A1-F6EECF244321}">
                <p14:modId xmlns:p14="http://schemas.microsoft.com/office/powerpoint/2010/main" val="2188736301"/>
              </p:ext>
            </p:extLst>
          </p:nvPr>
        </p:nvGraphicFramePr>
        <p:xfrm>
          <a:off x="1219200" y="1493044"/>
          <a:ext cx="10565606" cy="3870960"/>
        </p:xfrm>
        <a:graphic>
          <a:graphicData uri="http://schemas.openxmlformats.org/drawingml/2006/table">
            <a:tbl>
              <a:tblPr firstRow="1" bandRow="1">
                <a:tableStyleId>{5C22544A-7EE6-4342-B048-85BDC9FD1C3A}</a:tableStyleId>
              </a:tblPr>
              <a:tblGrid>
                <a:gridCol w="5282803">
                  <a:extLst>
                    <a:ext uri="{9D8B030D-6E8A-4147-A177-3AD203B41FA5}">
                      <a16:colId xmlns:a16="http://schemas.microsoft.com/office/drawing/2014/main" val="671947318"/>
                    </a:ext>
                  </a:extLst>
                </a:gridCol>
                <a:gridCol w="5282803">
                  <a:extLst>
                    <a:ext uri="{9D8B030D-6E8A-4147-A177-3AD203B41FA5}">
                      <a16:colId xmlns:a16="http://schemas.microsoft.com/office/drawing/2014/main" val="3678217973"/>
                    </a:ext>
                  </a:extLst>
                </a:gridCol>
              </a:tblGrid>
              <a:tr h="340413">
                <a:tc>
                  <a:txBody>
                    <a:bodyPr/>
                    <a:lstStyle/>
                    <a:p>
                      <a:r>
                        <a:rPr lang="en-US" dirty="0"/>
                        <a:t>Runtime Text Template</a:t>
                      </a:r>
                    </a:p>
                  </a:txBody>
                  <a:tcPr anchor="ctr"/>
                </a:tc>
                <a:tc>
                  <a:txBody>
                    <a:bodyPr/>
                    <a:lstStyle/>
                    <a:p>
                      <a:r>
                        <a:rPr lang="en-US"/>
                        <a:t>Text Template (Design-time)</a:t>
                      </a:r>
                      <a:endParaRPr lang="en-US" dirty="0"/>
                    </a:p>
                  </a:txBody>
                  <a:tcPr anchor="ctr"/>
                </a:tc>
                <a:extLst>
                  <a:ext uri="{0D108BD9-81ED-4DB2-BD59-A6C34878D82A}">
                    <a16:rowId xmlns:a16="http://schemas.microsoft.com/office/drawing/2014/main" val="1656228820"/>
                  </a:ext>
                </a:extLst>
              </a:tr>
              <a:tr h="370840">
                <a:tc gridSpan="2">
                  <a:txBody>
                    <a:bodyPr/>
                    <a:lstStyle/>
                    <a:p>
                      <a:pPr algn="ctr"/>
                      <a:r>
                        <a:rPr lang="en-US" dirty="0"/>
                        <a:t>You create T4 Template (</a:t>
                      </a:r>
                      <a:r>
                        <a:rPr lang="en-US" u="sng" dirty="0"/>
                        <a:t>MyTemplate.tt</a:t>
                      </a:r>
                      <a:r>
                        <a:rPr lang="en-US" dirty="0"/>
                        <a:t>)</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220626780"/>
                  </a:ext>
                </a:extLst>
              </a:tr>
              <a:tr h="370840">
                <a:tc gridSpan="2">
                  <a:txBody>
                    <a:bodyPr/>
                    <a:lstStyle/>
                    <a:p>
                      <a:pPr algn="ctr"/>
                      <a:r>
                        <a:rPr lang="en-US" dirty="0"/>
                        <a:t>T4 creates backing transform class (</a:t>
                      </a:r>
                      <a:r>
                        <a:rPr lang="en-US" dirty="0">
                          <a:solidFill>
                            <a:srgbClr val="3D94AE"/>
                          </a:solidFill>
                          <a:latin typeface="Consolas" panose="020B0609020204030204" pitchFamily="49" charset="0"/>
                        </a:rPr>
                        <a:t>MyTemplate</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303848708"/>
                  </a:ext>
                </a:extLst>
              </a:tr>
              <a:tr h="370840">
                <a:tc rowSpan="3">
                  <a:txBody>
                    <a:bodyPr/>
                    <a:lstStyle/>
                    <a:p>
                      <a:r>
                        <a:rPr lang="en-US" dirty="0">
                          <a:solidFill>
                            <a:srgbClr val="3D94AE"/>
                          </a:solidFill>
                          <a:latin typeface="Consolas" panose="020B0609020204030204" pitchFamily="49" charset="0"/>
                        </a:rPr>
                        <a:t>MyTemplate</a:t>
                      </a:r>
                      <a:r>
                        <a:rPr lang="en-US" dirty="0"/>
                        <a:t> is saved to </a:t>
                      </a:r>
                      <a:r>
                        <a:rPr lang="en-US" u="sng" dirty="0"/>
                        <a:t>MyTemplate.cs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onsolas" panose="020B0609020204030204" pitchFamily="49" charset="0"/>
                        </a:rPr>
                        <a:t>MyTemplate</a:t>
                      </a:r>
                      <a:r>
                        <a:rPr lang="en-US" dirty="0"/>
                        <a:t> is compiled by 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4039729"/>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T4 executes </a:t>
                      </a:r>
                      <a:r>
                        <a:rPr lang="en-US" dirty="0">
                          <a:solidFill>
                            <a:srgbClr val="3D94AE"/>
                          </a:solidFill>
                          <a:latin typeface="Consolas" panose="020B0609020204030204" pitchFamily="49" charset="0"/>
                        </a:rPr>
                        <a:t>MyTemplate</a:t>
                      </a:r>
                      <a:r>
                        <a:rPr lang="en-US" dirty="0">
                          <a:latin typeface="Consolas" panose="020B0609020204030204" pitchFamily="49" charset="0"/>
                        </a:rPr>
                        <a:t>.</a:t>
                      </a:r>
                      <a:r>
                        <a:rPr lang="en-US" dirty="0">
                          <a:solidFill>
                            <a:srgbClr val="68534B"/>
                          </a:solidFill>
                          <a:latin typeface="Consolas" panose="020B0609020204030204" pitchFamily="49" charset="0"/>
                        </a:rPr>
                        <a:t>TransformText</a:t>
                      </a:r>
                      <a:r>
                        <a:rPr lang="en-US" dirty="0">
                          <a:latin typeface="Consolas" panose="020B0609020204030204" pitchFamily="49" charset="0"/>
                        </a:rPr>
                        <a:t>() </a:t>
                      </a:r>
                      <a:r>
                        <a:rPr lang="en-US" dirty="0"/>
                        <a:t>to create </a:t>
                      </a:r>
                      <a:r>
                        <a:rPr lang="en-US" dirty="0">
                          <a:solidFill>
                            <a:srgbClr val="3D94AE"/>
                          </a:solidFill>
                          <a:latin typeface="Consolas" panose="020B0609020204030204" pitchFamily="49" charset="0"/>
                        </a:rPr>
                        <a:t>MyClass</a:t>
                      </a:r>
                      <a:endParaRPr lang="en-US" dirty="0">
                        <a:latin typeface="Consolas" panose="020B06090202040302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25294304"/>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T4 saves </a:t>
                      </a:r>
                      <a:r>
                        <a:rPr lang="en-US" dirty="0">
                          <a:solidFill>
                            <a:srgbClr val="3D94AE"/>
                          </a:solidFill>
                          <a:latin typeface="Consolas" panose="020B0609020204030204" pitchFamily="49" charset="0"/>
                        </a:rPr>
                        <a:t>MyClass</a:t>
                      </a:r>
                      <a:r>
                        <a:rPr lang="en-US" dirty="0"/>
                        <a:t> to </a:t>
                      </a:r>
                      <a:r>
                        <a:rPr lang="en-US" u="sng" dirty="0"/>
                        <a:t>MyTemplate.cs</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558642"/>
                  </a:ext>
                </a:extLst>
              </a:tr>
              <a:tr h="370840">
                <a:tc>
                  <a:txBody>
                    <a:bodyPr/>
                    <a:lstStyle/>
                    <a:p>
                      <a:r>
                        <a:rPr lang="en-US" dirty="0"/>
                        <a:t>Your code uses </a:t>
                      </a:r>
                      <a:r>
                        <a:rPr lang="en-US" dirty="0">
                          <a:solidFill>
                            <a:srgbClr val="3D94AE"/>
                          </a:solidFill>
                          <a:latin typeface="Consolas" panose="020B0609020204030204" pitchFamily="49" charset="0"/>
                        </a:rPr>
                        <a:t>MyTemplate</a:t>
                      </a:r>
                      <a:endParaRPr lang="en-US" dirty="0"/>
                    </a:p>
                  </a:txBody>
                  <a:tcPr anchor="ctr">
                    <a:lnT w="12700" cap="flat" cmpd="sng" algn="ctr">
                      <a:solidFill>
                        <a:schemeClr val="tx1"/>
                      </a:solidFill>
                      <a:prstDash val="solid"/>
                      <a:round/>
                      <a:headEnd type="none" w="med" len="med"/>
                      <a:tailEnd type="none" w="med" len="med"/>
                    </a:lnT>
                  </a:tcPr>
                </a:tc>
                <a:tc>
                  <a:txBody>
                    <a:bodyPr/>
                    <a:lstStyle/>
                    <a:p>
                      <a:r>
                        <a:rPr lang="en-US" dirty="0"/>
                        <a:t>Your code uses </a:t>
                      </a:r>
                      <a:r>
                        <a:rPr lang="en-US" dirty="0">
                          <a:solidFill>
                            <a:srgbClr val="3D94AE"/>
                          </a:solidFill>
                          <a:latin typeface="Consolas" panose="020B0609020204030204" pitchFamily="49" charset="0"/>
                        </a:rPr>
                        <a:t>MyClass</a:t>
                      </a:r>
                      <a:endParaRPr 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736429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Your code executes </a:t>
                      </a:r>
                      <a:r>
                        <a:rPr lang="en-US" dirty="0">
                          <a:solidFill>
                            <a:srgbClr val="3D94AE"/>
                          </a:solidFill>
                          <a:latin typeface="Consolas" panose="020B0609020204030204" pitchFamily="49" charset="0"/>
                        </a:rPr>
                        <a:t>MyTemplate</a:t>
                      </a:r>
                      <a:r>
                        <a:rPr lang="en-US" dirty="0">
                          <a:latin typeface="Consolas" panose="020B0609020204030204" pitchFamily="49" charset="0"/>
                        </a:rPr>
                        <a:t>.</a:t>
                      </a:r>
                      <a:r>
                        <a:rPr lang="en-US" dirty="0">
                          <a:solidFill>
                            <a:srgbClr val="68534B"/>
                          </a:solidFill>
                          <a:latin typeface="Consolas" panose="020B0609020204030204" pitchFamily="49" charset="0"/>
                        </a:rPr>
                        <a:t>TransformText</a:t>
                      </a:r>
                      <a:r>
                        <a:rPr lang="en-US" dirty="0">
                          <a:latin typeface="Consolas" panose="020B0609020204030204" pitchFamily="49" charset="0"/>
                        </a:rPr>
                        <a:t>() </a:t>
                      </a:r>
                      <a:r>
                        <a:rPr lang="en-US" dirty="0"/>
                        <a:t>to create </a:t>
                      </a:r>
                      <a:r>
                        <a:rPr lang="en-US" dirty="0">
                          <a:solidFill>
                            <a:srgbClr val="3D94AE"/>
                          </a:solidFill>
                          <a:latin typeface="Consolas" panose="020B0609020204030204" pitchFamily="49" charset="0"/>
                        </a:rPr>
                        <a:t>MyClass</a:t>
                      </a:r>
                      <a:endParaRPr lang="en-US" dirty="0">
                        <a:latin typeface="Consolas" panose="020B0609020204030204" pitchFamily="49" charset="0"/>
                      </a:endParaRPr>
                    </a:p>
                  </a:txBody>
                  <a:tcPr anchor="ctr"/>
                </a:tc>
                <a:tc rowSpan="2">
                  <a:txBody>
                    <a:bodyPr/>
                    <a:lstStyle/>
                    <a:p>
                      <a:endParaRPr lang="en-US" dirty="0"/>
                    </a:p>
                  </a:txBody>
                  <a:tcPr anchor="ctr"/>
                </a:tc>
                <a:extLst>
                  <a:ext uri="{0D108BD9-81ED-4DB2-BD59-A6C34878D82A}">
                    <a16:rowId xmlns:a16="http://schemas.microsoft.com/office/drawing/2014/main" val="205861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Your code saves </a:t>
                      </a:r>
                      <a:r>
                        <a:rPr lang="en-US" dirty="0">
                          <a:solidFill>
                            <a:srgbClr val="3D94AE"/>
                          </a:solidFill>
                          <a:latin typeface="Consolas" panose="020B0609020204030204" pitchFamily="49" charset="0"/>
                        </a:rPr>
                        <a:t>MyClass</a:t>
                      </a:r>
                      <a:r>
                        <a:rPr lang="en-US" dirty="0">
                          <a:latin typeface="+mn-lt"/>
                        </a:rPr>
                        <a:t> to </a:t>
                      </a:r>
                      <a:r>
                        <a:rPr lang="en-US" u="sng" dirty="0">
                          <a:latin typeface="+mn-lt"/>
                        </a:rPr>
                        <a:t>MyClass.cs</a:t>
                      </a:r>
                    </a:p>
                  </a:txBody>
                  <a:tcPr anchor="ctr"/>
                </a:tc>
                <a:tc vMerge="1">
                  <a:txBody>
                    <a:bodyPr/>
                    <a:lstStyle/>
                    <a:p>
                      <a:endParaRPr lang="en-US" dirty="0"/>
                    </a:p>
                  </a:txBody>
                  <a:tcPr anchor="ctr"/>
                </a:tc>
                <a:extLst>
                  <a:ext uri="{0D108BD9-81ED-4DB2-BD59-A6C34878D82A}">
                    <a16:rowId xmlns:a16="http://schemas.microsoft.com/office/drawing/2014/main" val="2500065867"/>
                  </a:ext>
                </a:extLst>
              </a:tr>
            </a:tbl>
          </a:graphicData>
        </a:graphic>
      </p:graphicFrame>
      <p:sp>
        <p:nvSpPr>
          <p:cNvPr id="17" name="TextBox 16">
            <a:extLst>
              <a:ext uri="{FF2B5EF4-FFF2-40B4-BE49-F238E27FC236}">
                <a16:creationId xmlns:a16="http://schemas.microsoft.com/office/drawing/2014/main" id="{619A009A-9A37-46CF-AFFA-1EDCBA498FDE}"/>
              </a:ext>
            </a:extLst>
          </p:cNvPr>
          <p:cNvSpPr txBox="1"/>
          <p:nvPr/>
        </p:nvSpPr>
        <p:spPr>
          <a:xfrm>
            <a:off x="881359" y="1971672"/>
            <a:ext cx="461665" cy="1978819"/>
          </a:xfrm>
          <a:prstGeom prst="rect">
            <a:avLst/>
          </a:prstGeom>
          <a:noFill/>
        </p:spPr>
        <p:txBody>
          <a:bodyPr vert="vert270" wrap="square" rtlCol="0">
            <a:spAutoFit/>
          </a:bodyPr>
          <a:lstStyle/>
          <a:p>
            <a:r>
              <a:rPr lang="en-US" b="1" dirty="0"/>
              <a:t>Run Custom Tool</a:t>
            </a:r>
          </a:p>
        </p:txBody>
      </p:sp>
    </p:spTree>
    <p:extLst>
      <p:ext uri="{BB962C8B-B14F-4D97-AF65-F5344CB8AC3E}">
        <p14:creationId xmlns:p14="http://schemas.microsoft.com/office/powerpoint/2010/main" val="362670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BC69-5822-22DE-B081-55D7E82741C7}"/>
              </a:ext>
            </a:extLst>
          </p:cNvPr>
          <p:cNvSpPr>
            <a:spLocks noGrp="1"/>
          </p:cNvSpPr>
          <p:nvPr>
            <p:ph type="title"/>
          </p:nvPr>
        </p:nvSpPr>
        <p:spPr/>
        <p:txBody>
          <a:bodyPr/>
          <a:lstStyle/>
          <a:p>
            <a:r>
              <a:rPr lang="en-US" dirty="0"/>
              <a:t>Code Time</a:t>
            </a:r>
          </a:p>
        </p:txBody>
      </p:sp>
      <p:sp>
        <p:nvSpPr>
          <p:cNvPr id="3" name="Text Placeholder 2">
            <a:extLst>
              <a:ext uri="{FF2B5EF4-FFF2-40B4-BE49-F238E27FC236}">
                <a16:creationId xmlns:a16="http://schemas.microsoft.com/office/drawing/2014/main" id="{35C277B4-3A0D-CE79-11D2-CA9E04659D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571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305D-95ED-48C5-FAEA-24B274CC9AC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F1F40254-4E35-4AEE-E604-1B395C587503}"/>
              </a:ext>
            </a:extLst>
          </p:cNvPr>
          <p:cNvSpPr>
            <a:spLocks noGrp="1"/>
          </p:cNvSpPr>
          <p:nvPr>
            <p:ph idx="1"/>
          </p:nvPr>
        </p:nvSpPr>
        <p:spPr/>
        <p:txBody>
          <a:bodyPr/>
          <a:lstStyle/>
          <a:p>
            <a:r>
              <a:rPr lang="en-US" dirty="0"/>
              <a:t>Q State Reporting (extension)</a:t>
            </a:r>
            <a:br>
              <a:rPr lang="en-US" dirty="0"/>
            </a:br>
            <a:r>
              <a:rPr lang="en-US" sz="2000" dirty="0"/>
              <a:t>VS extension with code generator utility</a:t>
            </a:r>
            <a:br>
              <a:rPr lang="en-US" sz="2000" dirty="0"/>
            </a:br>
            <a:r>
              <a:rPr lang="en-US" sz="2000" dirty="0">
                <a:hlinkClick r:id="rId2"/>
              </a:rPr>
              <a:t>https://github.com/skywardinc/Qmlativ_StateReporting</a:t>
            </a:r>
            <a:endParaRPr lang="en-US" dirty="0"/>
          </a:p>
          <a:p>
            <a:r>
              <a:rPr lang="en-US" dirty="0"/>
              <a:t>Skyward.EdFiResources</a:t>
            </a:r>
            <a:br>
              <a:rPr lang="en-US" dirty="0"/>
            </a:br>
            <a:r>
              <a:rPr lang="en-US" sz="1800" dirty="0"/>
              <a:t>Library generated from Swagger docs (JSON data)</a:t>
            </a:r>
            <a:br>
              <a:rPr lang="en-US" sz="1800" dirty="0"/>
            </a:br>
            <a:r>
              <a:rPr lang="en-US" sz="1800" dirty="0">
                <a:hlinkClick r:id="rId3"/>
              </a:rPr>
              <a:t>https://github.com/skywardinc/EdFiSwaggerDLLGenerator</a:t>
            </a:r>
            <a:endParaRPr lang="en-US" dirty="0"/>
          </a:p>
          <a:p>
            <a:r>
              <a:rPr lang="en-US" dirty="0"/>
              <a:t>DOEFileParser.tt</a:t>
            </a:r>
            <a:br>
              <a:rPr lang="en-US" dirty="0"/>
            </a:br>
            <a:r>
              <a:rPr lang="en-US" sz="2000" dirty="0"/>
              <a:t>Qmlativ design-time generator (creates file parsing classes)</a:t>
            </a:r>
            <a:br>
              <a:rPr lang="en-US" sz="2000" dirty="0"/>
            </a:br>
            <a:r>
              <a:rPr lang="en-US" sz="2000" dirty="0">
                <a:hlinkClick r:id="rId4"/>
              </a:rPr>
              <a:t>~/Business/StateReportingFL/DOEFileImport/DOEFileParser.tt</a:t>
            </a:r>
            <a:endParaRPr lang="en-US" dirty="0"/>
          </a:p>
        </p:txBody>
      </p:sp>
    </p:spTree>
    <p:extLst>
      <p:ext uri="{BB962C8B-B14F-4D97-AF65-F5344CB8AC3E}">
        <p14:creationId xmlns:p14="http://schemas.microsoft.com/office/powerpoint/2010/main" val="138089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BC69-5822-22DE-B081-55D7E82741C7}"/>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35C277B4-3A0D-CE79-11D2-CA9E04659D67}"/>
              </a:ext>
            </a:extLst>
          </p:cNvPr>
          <p:cNvSpPr>
            <a:spLocks noGrp="1"/>
          </p:cNvSpPr>
          <p:nvPr>
            <p:ph type="body" idx="1"/>
          </p:nvPr>
        </p:nvSpPr>
        <p:spPr/>
        <p:txBody>
          <a:bodyPr>
            <a:normAutofit fontScale="77500" lnSpcReduction="20000"/>
          </a:bodyPr>
          <a:lstStyle/>
          <a:p>
            <a:r>
              <a:rPr lang="en-US" dirty="0"/>
              <a:t>Slides &amp; Code: </a:t>
            </a:r>
            <a:br>
              <a:rPr lang="en-US" dirty="0"/>
            </a:br>
            <a:r>
              <a:rPr lang="en-US" dirty="0">
                <a:hlinkClick r:id="rId2"/>
              </a:rPr>
              <a:t>https://github.com/7thFox/AIM2023-CodeGeneration</a:t>
            </a:r>
            <a:br>
              <a:rPr lang="en-US" dirty="0"/>
            </a:br>
            <a:endParaRPr lang="en-US" dirty="0"/>
          </a:p>
        </p:txBody>
      </p:sp>
    </p:spTree>
    <p:extLst>
      <p:ext uri="{BB962C8B-B14F-4D97-AF65-F5344CB8AC3E}">
        <p14:creationId xmlns:p14="http://schemas.microsoft.com/office/powerpoint/2010/main" val="412558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1FBE-3752-8740-F5FB-7AB5386A9415}"/>
              </a:ext>
            </a:extLst>
          </p:cNvPr>
          <p:cNvSpPr>
            <a:spLocks noGrp="1"/>
          </p:cNvSpPr>
          <p:nvPr>
            <p:ph type="ctrTitle"/>
          </p:nvPr>
        </p:nvSpPr>
        <p:spPr/>
        <p:txBody>
          <a:bodyPr/>
          <a:lstStyle/>
          <a:p>
            <a:r>
              <a:rPr lang="en-US" dirty="0"/>
              <a:t>Who Am I?</a:t>
            </a:r>
          </a:p>
        </p:txBody>
      </p:sp>
      <p:sp>
        <p:nvSpPr>
          <p:cNvPr id="3" name="Subtitle 2">
            <a:extLst>
              <a:ext uri="{FF2B5EF4-FFF2-40B4-BE49-F238E27FC236}">
                <a16:creationId xmlns:a16="http://schemas.microsoft.com/office/drawing/2014/main" id="{E9F10838-3706-57EF-9893-08B9B618BE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220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878C-4F1D-AEA6-0B55-9DE424CA0A62}"/>
              </a:ext>
            </a:extLst>
          </p:cNvPr>
          <p:cNvSpPr>
            <a:spLocks noGrp="1"/>
          </p:cNvSpPr>
          <p:nvPr>
            <p:ph type="title"/>
          </p:nvPr>
        </p:nvSpPr>
        <p:spPr/>
        <p:txBody>
          <a:bodyPr/>
          <a:lstStyle/>
          <a:p>
            <a:r>
              <a:rPr lang="en-US" sz="3600" dirty="0">
                <a:solidFill>
                  <a:schemeClr val="bg1"/>
                </a:solidFill>
              </a:rPr>
              <a:t>Code Generation Methods</a:t>
            </a:r>
          </a:p>
        </p:txBody>
      </p:sp>
      <p:sp>
        <p:nvSpPr>
          <p:cNvPr id="3" name="Content Placeholder 2">
            <a:extLst>
              <a:ext uri="{FF2B5EF4-FFF2-40B4-BE49-F238E27FC236}">
                <a16:creationId xmlns:a16="http://schemas.microsoft.com/office/drawing/2014/main" id="{55319CFE-FC5D-C358-C749-376F7F63227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06D4879-8906-211A-C6FB-8726079CAD7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solidFill>
                  <a:schemeClr val="bg1"/>
                </a:solidFill>
              </a:rPr>
              <a:t>DEVELOPER TOOL</a:t>
            </a:r>
          </a:p>
          <a:p>
            <a:pPr marL="285750" indent="-285750">
              <a:buFont typeface="Arial" panose="020B0604020202020204" pitchFamily="34" charset="0"/>
              <a:buChar char="•"/>
            </a:pPr>
            <a:r>
              <a:rPr lang="en-US" sz="2800" dirty="0">
                <a:solidFill>
                  <a:schemeClr val="bg1"/>
                </a:solidFill>
              </a:rPr>
              <a:t>NUGET LIBRARY</a:t>
            </a:r>
          </a:p>
          <a:p>
            <a:pPr marL="285750" indent="-285750">
              <a:buFont typeface="Arial" panose="020B0604020202020204" pitchFamily="34" charset="0"/>
              <a:buChar char="•"/>
            </a:pPr>
            <a:r>
              <a:rPr lang="en-US" sz="2800" dirty="0">
                <a:solidFill>
                  <a:schemeClr val="bg1"/>
                </a:solidFill>
              </a:rPr>
              <a:t>DESIGN-TIME</a:t>
            </a:r>
          </a:p>
          <a:p>
            <a:pPr marL="285750" indent="-285750">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2992835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878C-4F1D-AEA6-0B55-9DE424CA0A62}"/>
              </a:ext>
            </a:extLst>
          </p:cNvPr>
          <p:cNvSpPr>
            <a:spLocks noGrp="1"/>
          </p:cNvSpPr>
          <p:nvPr>
            <p:ph type="title"/>
          </p:nvPr>
        </p:nvSpPr>
        <p:spPr/>
        <p:txBody>
          <a:bodyPr/>
          <a:lstStyle/>
          <a:p>
            <a:r>
              <a:rPr lang="en-US" sz="3600" dirty="0">
                <a:solidFill>
                  <a:schemeClr val="bg1"/>
                </a:solidFill>
              </a:rPr>
              <a:t>Code Generation Methods</a:t>
            </a:r>
          </a:p>
        </p:txBody>
      </p:sp>
      <p:sp>
        <p:nvSpPr>
          <p:cNvPr id="4" name="Text Placeholder 3">
            <a:extLst>
              <a:ext uri="{FF2B5EF4-FFF2-40B4-BE49-F238E27FC236}">
                <a16:creationId xmlns:a16="http://schemas.microsoft.com/office/drawing/2014/main" id="{206D4879-8906-211A-C6FB-8726079CAD7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solidFill>
                  <a:schemeClr val="bg1"/>
                </a:solidFill>
              </a:rPr>
              <a:t>DEVELOPER TOOL</a:t>
            </a:r>
          </a:p>
          <a:p>
            <a:pPr marL="285750" indent="-285750">
              <a:buFont typeface="Arial" panose="020B0604020202020204" pitchFamily="34" charset="0"/>
              <a:buChar char="•"/>
            </a:pPr>
            <a:r>
              <a:rPr lang="en-US" sz="2800" dirty="0">
                <a:solidFill>
                  <a:schemeClr val="bg1"/>
                </a:solidFill>
              </a:rPr>
              <a:t>NUGET LIBRARY</a:t>
            </a:r>
          </a:p>
          <a:p>
            <a:pPr marL="285750" indent="-285750">
              <a:buFont typeface="Arial" panose="020B0604020202020204" pitchFamily="34" charset="0"/>
              <a:buChar char="•"/>
            </a:pPr>
            <a:r>
              <a:rPr lang="en-US" sz="2800" dirty="0">
                <a:solidFill>
                  <a:schemeClr val="bg1"/>
                </a:solidFill>
              </a:rPr>
              <a:t>DESIGN-TIME</a:t>
            </a:r>
          </a:p>
          <a:p>
            <a:pPr marL="285750" indent="-285750">
              <a:buFont typeface="Arial" panose="020B0604020202020204" pitchFamily="34" charset="0"/>
              <a:buChar char="•"/>
            </a:pPr>
            <a:endParaRPr lang="en-US" sz="2800" dirty="0">
              <a:solidFill>
                <a:schemeClr val="bg1"/>
              </a:solidFill>
            </a:endParaRPr>
          </a:p>
        </p:txBody>
      </p:sp>
      <p:pic>
        <p:nvPicPr>
          <p:cNvPr id="5" name="Content Placeholder 4">
            <a:extLst>
              <a:ext uri="{FF2B5EF4-FFF2-40B4-BE49-F238E27FC236}">
                <a16:creationId xmlns:a16="http://schemas.microsoft.com/office/drawing/2014/main" id="{5E48A1FD-2E61-06AE-06C3-6379C2B051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80969" y="892175"/>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5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878C-4F1D-AEA6-0B55-9DE424CA0A62}"/>
              </a:ext>
            </a:extLst>
          </p:cNvPr>
          <p:cNvSpPr>
            <a:spLocks noGrp="1"/>
          </p:cNvSpPr>
          <p:nvPr>
            <p:ph type="title"/>
          </p:nvPr>
        </p:nvSpPr>
        <p:spPr/>
        <p:txBody>
          <a:bodyPr/>
          <a:lstStyle/>
          <a:p>
            <a:r>
              <a:rPr lang="en-US" sz="3600" dirty="0">
                <a:solidFill>
                  <a:schemeClr val="bg1"/>
                </a:solidFill>
              </a:rPr>
              <a:t>Code Generation Methods</a:t>
            </a:r>
          </a:p>
        </p:txBody>
      </p:sp>
      <p:sp>
        <p:nvSpPr>
          <p:cNvPr id="4" name="Text Placeholder 3">
            <a:extLst>
              <a:ext uri="{FF2B5EF4-FFF2-40B4-BE49-F238E27FC236}">
                <a16:creationId xmlns:a16="http://schemas.microsoft.com/office/drawing/2014/main" id="{206D4879-8906-211A-C6FB-8726079CAD7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solidFill>
                  <a:schemeClr val="bg1"/>
                </a:solidFill>
              </a:rPr>
              <a:t>DEVELOPER TOOL</a:t>
            </a:r>
          </a:p>
          <a:p>
            <a:pPr marL="285750" indent="-285750">
              <a:buFont typeface="Arial" panose="020B0604020202020204" pitchFamily="34" charset="0"/>
              <a:buChar char="•"/>
            </a:pPr>
            <a:r>
              <a:rPr lang="en-US" sz="2800" dirty="0">
                <a:solidFill>
                  <a:schemeClr val="bg1"/>
                </a:solidFill>
              </a:rPr>
              <a:t>NUGET LIBRARY</a:t>
            </a:r>
          </a:p>
          <a:p>
            <a:pPr marL="285750" indent="-285750">
              <a:buFont typeface="Arial" panose="020B0604020202020204" pitchFamily="34" charset="0"/>
              <a:buChar char="•"/>
            </a:pPr>
            <a:r>
              <a:rPr lang="en-US" sz="2800" dirty="0">
                <a:solidFill>
                  <a:schemeClr val="bg1"/>
                </a:solidFill>
              </a:rPr>
              <a:t>DESIGN-TIME</a:t>
            </a:r>
          </a:p>
          <a:p>
            <a:pPr marL="285750" indent="-285750">
              <a:buFont typeface="Arial" panose="020B0604020202020204" pitchFamily="34" charset="0"/>
              <a:buChar char="•"/>
            </a:pPr>
            <a:endParaRPr lang="en-US" sz="2800" dirty="0">
              <a:solidFill>
                <a:schemeClr val="bg1"/>
              </a:solidFill>
            </a:endParaRPr>
          </a:p>
        </p:txBody>
      </p:sp>
      <p:pic>
        <p:nvPicPr>
          <p:cNvPr id="5" name="Picture 6">
            <a:extLst>
              <a:ext uri="{FF2B5EF4-FFF2-40B4-BE49-F238E27FC236}">
                <a16:creationId xmlns:a16="http://schemas.microsoft.com/office/drawing/2014/main" id="{7B4ED638-70DF-1AA7-3B2F-779B27F827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80969" y="892175"/>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09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878C-4F1D-AEA6-0B55-9DE424CA0A62}"/>
              </a:ext>
            </a:extLst>
          </p:cNvPr>
          <p:cNvSpPr>
            <a:spLocks noGrp="1"/>
          </p:cNvSpPr>
          <p:nvPr>
            <p:ph type="title"/>
          </p:nvPr>
        </p:nvSpPr>
        <p:spPr/>
        <p:txBody>
          <a:bodyPr/>
          <a:lstStyle/>
          <a:p>
            <a:r>
              <a:rPr lang="en-US" sz="3600" dirty="0">
                <a:solidFill>
                  <a:schemeClr val="bg1"/>
                </a:solidFill>
              </a:rPr>
              <a:t>Code Generation Methods</a:t>
            </a:r>
          </a:p>
        </p:txBody>
      </p:sp>
      <p:sp>
        <p:nvSpPr>
          <p:cNvPr id="3" name="Content Placeholder 2">
            <a:extLst>
              <a:ext uri="{FF2B5EF4-FFF2-40B4-BE49-F238E27FC236}">
                <a16:creationId xmlns:a16="http://schemas.microsoft.com/office/drawing/2014/main" id="{55319CFE-FC5D-C358-C749-376F7F632272}"/>
              </a:ext>
            </a:extLst>
          </p:cNvPr>
          <p:cNvSpPr>
            <a:spLocks noGrp="1"/>
          </p:cNvSpPr>
          <p:nvPr>
            <p:ph idx="1"/>
          </p:nvPr>
        </p:nvSpPr>
        <p:spPr/>
        <p:txBody>
          <a:bodyPr/>
          <a:lstStyle/>
          <a:p>
            <a:pPr marL="0" indent="0">
              <a:buNone/>
            </a:pPr>
            <a:r>
              <a:rPr lang="en-US" sz="2800" dirty="0"/>
              <a:t>Before using code generation:</a:t>
            </a:r>
          </a:p>
          <a:p>
            <a:pPr marL="0" indent="0">
              <a:buNone/>
            </a:pPr>
            <a:endParaRPr lang="en-US" dirty="0"/>
          </a:p>
          <a:p>
            <a:r>
              <a:rPr lang="en-US" dirty="0"/>
              <a:t>FRAMEWORK</a:t>
            </a:r>
            <a:br>
              <a:rPr lang="en-US" dirty="0"/>
            </a:br>
            <a:r>
              <a:rPr lang="en-US" sz="1600" dirty="0"/>
              <a:t>Common tasks should not require large amounts of boilerplate</a:t>
            </a:r>
          </a:p>
          <a:p>
            <a:pPr marL="0" indent="0">
              <a:buNone/>
            </a:pPr>
            <a:endParaRPr lang="en-US" dirty="0"/>
          </a:p>
          <a:p>
            <a:r>
              <a:rPr lang="en-US" dirty="0"/>
              <a:t>HELPER METHODS</a:t>
            </a:r>
            <a:br>
              <a:rPr lang="en-US" dirty="0"/>
            </a:br>
            <a:r>
              <a:rPr lang="en-US" sz="1600" dirty="0"/>
              <a:t>Common tasks should share a common method if we’re going to update them all should something change (</a:t>
            </a:r>
            <a:r>
              <a:rPr lang="en-US" sz="1600" dirty="0" err="1"/>
              <a:t>ie</a:t>
            </a:r>
            <a:r>
              <a:rPr lang="en-US" sz="1600" dirty="0"/>
              <a:t> standards change)</a:t>
            </a:r>
          </a:p>
          <a:p>
            <a:endParaRPr lang="en-US" dirty="0"/>
          </a:p>
        </p:txBody>
      </p:sp>
      <p:sp>
        <p:nvSpPr>
          <p:cNvPr id="4" name="Text Placeholder 3">
            <a:extLst>
              <a:ext uri="{FF2B5EF4-FFF2-40B4-BE49-F238E27FC236}">
                <a16:creationId xmlns:a16="http://schemas.microsoft.com/office/drawing/2014/main" id="{206D4879-8906-211A-C6FB-8726079CAD7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solidFill>
                  <a:schemeClr val="bg1"/>
                </a:solidFill>
              </a:rPr>
              <a:t>DEVELOPER TOOL</a:t>
            </a:r>
          </a:p>
          <a:p>
            <a:pPr marL="285750" indent="-285750">
              <a:buFont typeface="Arial" panose="020B0604020202020204" pitchFamily="34" charset="0"/>
              <a:buChar char="•"/>
            </a:pPr>
            <a:r>
              <a:rPr lang="en-US" sz="2800" dirty="0">
                <a:solidFill>
                  <a:schemeClr val="bg1"/>
                </a:solidFill>
              </a:rPr>
              <a:t>NUGET LIBRARY</a:t>
            </a:r>
          </a:p>
          <a:p>
            <a:pPr marL="285750" indent="-285750">
              <a:buFont typeface="Arial" panose="020B0604020202020204" pitchFamily="34" charset="0"/>
              <a:buChar char="•"/>
            </a:pPr>
            <a:r>
              <a:rPr lang="en-US" sz="2800" dirty="0">
                <a:solidFill>
                  <a:schemeClr val="bg1"/>
                </a:solidFill>
              </a:rPr>
              <a:t>DESIGN-TIME</a:t>
            </a:r>
          </a:p>
          <a:p>
            <a:pPr marL="285750" indent="-285750">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88358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E8D6-C678-064C-2A97-68A54850A8F3}"/>
              </a:ext>
            </a:extLst>
          </p:cNvPr>
          <p:cNvSpPr>
            <a:spLocks noGrp="1"/>
          </p:cNvSpPr>
          <p:nvPr>
            <p:ph type="title"/>
          </p:nvPr>
        </p:nvSpPr>
        <p:spPr/>
        <p:txBody>
          <a:bodyPr>
            <a:normAutofit fontScale="90000"/>
          </a:bodyPr>
          <a:lstStyle/>
          <a:p>
            <a:r>
              <a:rPr lang="en-US" dirty="0"/>
              <a:t>Developer Tool Code Generation</a:t>
            </a:r>
            <a:br>
              <a:rPr lang="en-US" dirty="0"/>
            </a:br>
            <a:r>
              <a:rPr lang="en-US" sz="2200" cap="none" dirty="0"/>
              <a:t>Provide a visual studio extension to allow devs to generate files</a:t>
            </a:r>
            <a:br>
              <a:rPr lang="en-US" dirty="0"/>
            </a:br>
            <a:endParaRPr lang="en-US" dirty="0"/>
          </a:p>
        </p:txBody>
      </p:sp>
      <p:sp>
        <p:nvSpPr>
          <p:cNvPr id="3" name="Text Placeholder 2">
            <a:extLst>
              <a:ext uri="{FF2B5EF4-FFF2-40B4-BE49-F238E27FC236}">
                <a16:creationId xmlns:a16="http://schemas.microsoft.com/office/drawing/2014/main" id="{FAEE11E8-EC31-C09A-DC68-B2075776870C}"/>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9330C9EB-45FF-023E-7F6D-62B71AD1F4FF}"/>
              </a:ext>
            </a:extLst>
          </p:cNvPr>
          <p:cNvSpPr>
            <a:spLocks noGrp="1"/>
          </p:cNvSpPr>
          <p:nvPr>
            <p:ph sz="half" idx="2"/>
          </p:nvPr>
        </p:nvSpPr>
        <p:spPr/>
        <p:txBody>
          <a:bodyPr>
            <a:normAutofit fontScale="92500" lnSpcReduction="10000"/>
          </a:bodyPr>
          <a:lstStyle/>
          <a:p>
            <a:pPr marL="285750" indent="-285750">
              <a:buFont typeface="Arial" panose="020B0604020202020204" pitchFamily="34" charset="0"/>
              <a:buChar char="•"/>
            </a:pPr>
            <a:r>
              <a:rPr lang="en-US" dirty="0"/>
              <a:t>Allows devs to modify after generation</a:t>
            </a:r>
          </a:p>
          <a:p>
            <a:pPr marL="285750" indent="-285750">
              <a:buFont typeface="Arial" panose="020B0604020202020204" pitchFamily="34" charset="0"/>
              <a:buChar char="•"/>
            </a:pPr>
            <a:r>
              <a:rPr lang="en-US" dirty="0"/>
              <a:t>Allows more intuitive interface</a:t>
            </a:r>
          </a:p>
          <a:p>
            <a:pPr marL="285750" indent="-285750">
              <a:buFont typeface="Arial" panose="020B0604020202020204" pitchFamily="34" charset="0"/>
              <a:buChar char="•"/>
            </a:pPr>
            <a:r>
              <a:rPr lang="en-US" dirty="0"/>
              <a:t>Can generate multiple files in multiple projects</a:t>
            </a:r>
          </a:p>
          <a:p>
            <a:endParaRPr lang="en-US" dirty="0"/>
          </a:p>
        </p:txBody>
      </p:sp>
      <p:sp>
        <p:nvSpPr>
          <p:cNvPr id="5" name="Text Placeholder 4">
            <a:extLst>
              <a:ext uri="{FF2B5EF4-FFF2-40B4-BE49-F238E27FC236}">
                <a16:creationId xmlns:a16="http://schemas.microsoft.com/office/drawing/2014/main" id="{30EE861E-FC3E-ADFF-0407-D171A1ACFEA8}"/>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E704184A-A12D-C4BE-982A-A77357F60B5D}"/>
              </a:ext>
            </a:extLst>
          </p:cNvPr>
          <p:cNvSpPr>
            <a:spLocks noGrp="1"/>
          </p:cNvSpPr>
          <p:nvPr>
            <p:ph sz="quarter" idx="4"/>
          </p:nvPr>
        </p:nvSpPr>
        <p:spPr/>
        <p:txBody>
          <a:bodyPr>
            <a:normAutofit fontScale="92500" lnSpcReduction="10000"/>
          </a:bodyPr>
          <a:lstStyle/>
          <a:p>
            <a:pPr marL="285750" indent="-285750">
              <a:buFont typeface="Arial" panose="020B0604020202020204" pitchFamily="34" charset="0"/>
              <a:buChar char="•"/>
            </a:pPr>
            <a:r>
              <a:rPr lang="en-US" dirty="0"/>
              <a:t>More setup work to use</a:t>
            </a:r>
          </a:p>
          <a:p>
            <a:pPr marL="285750" indent="-285750">
              <a:buFont typeface="Arial" panose="020B0604020202020204" pitchFamily="34" charset="0"/>
              <a:buChar char="•"/>
            </a:pPr>
            <a:r>
              <a:rPr lang="en-US" dirty="0"/>
              <a:t>Requires knowing VS extensions*</a:t>
            </a:r>
          </a:p>
          <a:p>
            <a:pPr marL="285750" indent="-285750">
              <a:buFont typeface="Arial" panose="020B0604020202020204" pitchFamily="34" charset="0"/>
              <a:buChar char="•"/>
            </a:pPr>
            <a:r>
              <a:rPr lang="en-US" dirty="0"/>
              <a:t>Tool maintenance ownership</a:t>
            </a:r>
          </a:p>
          <a:p>
            <a:endParaRPr lang="en-US" dirty="0"/>
          </a:p>
        </p:txBody>
      </p:sp>
      <p:sp>
        <p:nvSpPr>
          <p:cNvPr id="7" name="Date Placeholder 6">
            <a:extLst>
              <a:ext uri="{FF2B5EF4-FFF2-40B4-BE49-F238E27FC236}">
                <a16:creationId xmlns:a16="http://schemas.microsoft.com/office/drawing/2014/main" id="{12EA6297-F3FE-5A5F-E8E1-B0017444B0BC}"/>
              </a:ext>
            </a:extLst>
          </p:cNvPr>
          <p:cNvSpPr>
            <a:spLocks noGrp="1"/>
          </p:cNvSpPr>
          <p:nvPr>
            <p:ph type="dt" sz="half" idx="10"/>
          </p:nvPr>
        </p:nvSpPr>
        <p:spPr>
          <a:xfrm>
            <a:off x="838200" y="6356350"/>
            <a:ext cx="4836090" cy="365125"/>
          </a:xfrm>
        </p:spPr>
        <p:txBody>
          <a:bodyPr/>
          <a:lstStyle/>
          <a:p>
            <a:r>
              <a:rPr lang="en-US" dirty="0"/>
              <a:t>* Not really, but Skyward is allergic to non-extension/CLI tools</a:t>
            </a:r>
          </a:p>
        </p:txBody>
      </p:sp>
    </p:spTree>
    <p:extLst>
      <p:ext uri="{BB962C8B-B14F-4D97-AF65-F5344CB8AC3E}">
        <p14:creationId xmlns:p14="http://schemas.microsoft.com/office/powerpoint/2010/main" val="235091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E8D6-C678-064C-2A97-68A54850A8F3}"/>
              </a:ext>
            </a:extLst>
          </p:cNvPr>
          <p:cNvSpPr>
            <a:spLocks noGrp="1"/>
          </p:cNvSpPr>
          <p:nvPr>
            <p:ph type="title"/>
          </p:nvPr>
        </p:nvSpPr>
        <p:spPr/>
        <p:txBody>
          <a:bodyPr>
            <a:normAutofit fontScale="90000"/>
          </a:bodyPr>
          <a:lstStyle/>
          <a:p>
            <a:r>
              <a:rPr lang="en-US" dirty="0"/>
              <a:t>Library Code Generation</a:t>
            </a:r>
            <a:br>
              <a:rPr lang="en-US" dirty="0"/>
            </a:br>
            <a:r>
              <a:rPr lang="en-US" sz="2200" cap="none" dirty="0"/>
              <a:t>Separate executable that generates code to be compiled and released as a NuGet package imported back into Qmlativ</a:t>
            </a:r>
            <a:br>
              <a:rPr lang="en-US" dirty="0"/>
            </a:br>
            <a:endParaRPr lang="en-US" dirty="0"/>
          </a:p>
        </p:txBody>
      </p:sp>
      <p:sp>
        <p:nvSpPr>
          <p:cNvPr id="3" name="Text Placeholder 2">
            <a:extLst>
              <a:ext uri="{FF2B5EF4-FFF2-40B4-BE49-F238E27FC236}">
                <a16:creationId xmlns:a16="http://schemas.microsoft.com/office/drawing/2014/main" id="{FAEE11E8-EC31-C09A-DC68-B2075776870C}"/>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9330C9EB-45FF-023E-7F6D-62B71AD1F4FF}"/>
              </a:ext>
            </a:extLst>
          </p:cNvPr>
          <p:cNvSpPr>
            <a:spLocks noGrp="1"/>
          </p:cNvSpPr>
          <p:nvPr>
            <p:ph sz="half" idx="2"/>
          </p:nvPr>
        </p:nvSpPr>
        <p:spPr/>
        <p:txBody>
          <a:bodyPr>
            <a:normAutofit fontScale="92500"/>
          </a:bodyPr>
          <a:lstStyle/>
          <a:p>
            <a:pPr marL="285750" indent="-285750">
              <a:buFont typeface="Arial" panose="020B0604020202020204" pitchFamily="34" charset="0"/>
              <a:buChar char="•"/>
            </a:pPr>
            <a:r>
              <a:rPr lang="en-US" dirty="0"/>
              <a:t>Complete classes created</a:t>
            </a:r>
          </a:p>
          <a:p>
            <a:pPr marL="285750" indent="-285750">
              <a:buFont typeface="Arial" panose="020B0604020202020204" pitchFamily="34" charset="0"/>
              <a:buChar char="•"/>
            </a:pPr>
            <a:r>
              <a:rPr lang="en-US" dirty="0"/>
              <a:t>Better ownership (whoever needs the update)</a:t>
            </a:r>
          </a:p>
          <a:p>
            <a:pPr marL="285750" indent="-285750">
              <a:buFont typeface="Arial" panose="020B0604020202020204" pitchFamily="34" charset="0"/>
              <a:buChar char="•"/>
            </a:pPr>
            <a:r>
              <a:rPr lang="en-US" dirty="0"/>
              <a:t>No knowledge of outside frameworks</a:t>
            </a:r>
          </a:p>
          <a:p>
            <a:endParaRPr lang="en-US" dirty="0"/>
          </a:p>
        </p:txBody>
      </p:sp>
      <p:sp>
        <p:nvSpPr>
          <p:cNvPr id="5" name="Text Placeholder 4">
            <a:extLst>
              <a:ext uri="{FF2B5EF4-FFF2-40B4-BE49-F238E27FC236}">
                <a16:creationId xmlns:a16="http://schemas.microsoft.com/office/drawing/2014/main" id="{30EE861E-FC3E-ADFF-0407-D171A1ACFEA8}"/>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E704184A-A12D-C4BE-982A-A77357F60B5D}"/>
              </a:ext>
            </a:extLst>
          </p:cNvPr>
          <p:cNvSpPr>
            <a:spLocks noGrp="1"/>
          </p:cNvSpPr>
          <p:nvPr>
            <p:ph sz="quarter" idx="4"/>
          </p:nvPr>
        </p:nvSpPr>
        <p:spPr/>
        <p:txBody>
          <a:bodyPr>
            <a:normAutofit fontScale="92500"/>
          </a:bodyPr>
          <a:lstStyle/>
          <a:p>
            <a:pPr marL="285750" indent="-285750">
              <a:buFont typeface="Arial" panose="020B0604020202020204" pitchFamily="34" charset="0"/>
              <a:buChar char="•"/>
            </a:pPr>
            <a:r>
              <a:rPr lang="en-US" dirty="0"/>
              <a:t>Limited use cases</a:t>
            </a:r>
          </a:p>
          <a:p>
            <a:pPr marL="285750" indent="-285750">
              <a:buFont typeface="Arial" panose="020B0604020202020204" pitchFamily="34" charset="0"/>
              <a:buChar char="•"/>
            </a:pPr>
            <a:r>
              <a:rPr lang="en-US" dirty="0"/>
              <a:t>Can’t create Qmlativ classes (DataObjects or Loaders)</a:t>
            </a:r>
          </a:p>
          <a:p>
            <a:pPr marL="285750" indent="-285750">
              <a:buFont typeface="Arial" panose="020B0604020202020204" pitchFamily="34" charset="0"/>
              <a:buChar char="•"/>
            </a:pPr>
            <a:r>
              <a:rPr lang="en-US" dirty="0"/>
              <a:t>Separate codebases from Q</a:t>
            </a:r>
          </a:p>
          <a:p>
            <a:pPr marL="285750" indent="-285750">
              <a:buFont typeface="Arial" panose="020B0604020202020204" pitchFamily="34" charset="0"/>
              <a:buChar char="•"/>
            </a:pPr>
            <a:r>
              <a:rPr lang="en-US" dirty="0"/>
              <a:t>Tool maintenance</a:t>
            </a:r>
          </a:p>
          <a:p>
            <a:endParaRPr lang="en-US" dirty="0"/>
          </a:p>
        </p:txBody>
      </p:sp>
    </p:spTree>
    <p:extLst>
      <p:ext uri="{BB962C8B-B14F-4D97-AF65-F5344CB8AC3E}">
        <p14:creationId xmlns:p14="http://schemas.microsoft.com/office/powerpoint/2010/main" val="306430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E8D6-C678-064C-2A97-68A54850A8F3}"/>
              </a:ext>
            </a:extLst>
          </p:cNvPr>
          <p:cNvSpPr>
            <a:spLocks noGrp="1"/>
          </p:cNvSpPr>
          <p:nvPr>
            <p:ph type="title"/>
          </p:nvPr>
        </p:nvSpPr>
        <p:spPr/>
        <p:txBody>
          <a:bodyPr>
            <a:normAutofit fontScale="90000"/>
          </a:bodyPr>
          <a:lstStyle/>
          <a:p>
            <a:r>
              <a:rPr lang="en-US" dirty="0"/>
              <a:t>design-time Code Generation</a:t>
            </a:r>
            <a:br>
              <a:rPr lang="en-US" dirty="0"/>
            </a:br>
            <a:r>
              <a:rPr lang="en-US" sz="2200" cap="none" dirty="0"/>
              <a:t>Generate code just before </a:t>
            </a:r>
            <a:r>
              <a:rPr lang="en-US" sz="2200" cap="none" dirty="0">
                <a:latin typeface="Consolas" panose="020B0609020204030204" pitchFamily="49" charset="0"/>
              </a:rPr>
              <a:t>Build</a:t>
            </a:r>
            <a:r>
              <a:rPr lang="en-US" sz="2200" cap="none" dirty="0"/>
              <a:t> to be compiled in normal Qmlativ builds</a:t>
            </a:r>
            <a:br>
              <a:rPr lang="en-US" sz="2200" cap="none" dirty="0"/>
            </a:br>
            <a:br>
              <a:rPr lang="en-US" dirty="0"/>
            </a:br>
            <a:endParaRPr lang="en-US" dirty="0"/>
          </a:p>
        </p:txBody>
      </p:sp>
      <p:sp>
        <p:nvSpPr>
          <p:cNvPr id="3" name="Text Placeholder 2">
            <a:extLst>
              <a:ext uri="{FF2B5EF4-FFF2-40B4-BE49-F238E27FC236}">
                <a16:creationId xmlns:a16="http://schemas.microsoft.com/office/drawing/2014/main" id="{FAEE11E8-EC31-C09A-DC68-B2075776870C}"/>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9330C9EB-45FF-023E-7F6D-62B71AD1F4FF}"/>
              </a:ext>
            </a:extLst>
          </p:cNvPr>
          <p:cNvSpPr>
            <a:spLocks noGrp="1"/>
          </p:cNvSpPr>
          <p:nvPr>
            <p:ph sz="half" idx="2"/>
          </p:nvPr>
        </p:nvSpPr>
        <p:spPr/>
        <p:txBody>
          <a:bodyPr>
            <a:normAutofit fontScale="92500" lnSpcReduction="20000"/>
          </a:bodyPr>
          <a:lstStyle/>
          <a:p>
            <a:pPr marL="285750" indent="-285750">
              <a:buFont typeface="Arial" panose="020B0604020202020204" pitchFamily="34" charset="0"/>
              <a:buChar char="•"/>
            </a:pPr>
            <a:r>
              <a:rPr lang="en-US" dirty="0"/>
              <a:t>Complete classes created</a:t>
            </a:r>
          </a:p>
          <a:p>
            <a:pPr marL="285750" indent="-285750">
              <a:buFont typeface="Arial" panose="020B0604020202020204" pitchFamily="34" charset="0"/>
              <a:buChar char="•"/>
            </a:pPr>
            <a:r>
              <a:rPr lang="en-US" dirty="0"/>
              <a:t>No separate codebases</a:t>
            </a:r>
          </a:p>
          <a:p>
            <a:pPr marL="285750" indent="-285750">
              <a:buFont typeface="Arial" panose="020B0604020202020204" pitchFamily="34" charset="0"/>
              <a:buChar char="•"/>
            </a:pPr>
            <a:r>
              <a:rPr lang="en-US" dirty="0"/>
              <a:t>No knowledge of outside frameworks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5" name="Text Placeholder 4">
            <a:extLst>
              <a:ext uri="{FF2B5EF4-FFF2-40B4-BE49-F238E27FC236}">
                <a16:creationId xmlns:a16="http://schemas.microsoft.com/office/drawing/2014/main" id="{30EE861E-FC3E-ADFF-0407-D171A1ACFEA8}"/>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E704184A-A12D-C4BE-982A-A77357F60B5D}"/>
              </a:ext>
            </a:extLst>
          </p:cNvPr>
          <p:cNvSpPr>
            <a:spLocks noGrp="1"/>
          </p:cNvSpPr>
          <p:nvPr>
            <p:ph sz="quarter" idx="4"/>
          </p:nvPr>
        </p:nvSpPr>
        <p:spPr/>
        <p:txBody>
          <a:bodyPr>
            <a:normAutofit fontScale="92500" lnSpcReduction="20000"/>
          </a:bodyPr>
          <a:lstStyle/>
          <a:p>
            <a:pPr marL="285750" indent="-285750">
              <a:buFont typeface="Arial" panose="020B0604020202020204" pitchFamily="34" charset="0"/>
              <a:buChar char="•"/>
            </a:pPr>
            <a:r>
              <a:rPr lang="en-US" dirty="0"/>
              <a:t>T4 syntax is ugly</a:t>
            </a:r>
          </a:p>
          <a:p>
            <a:pPr marL="285750" indent="-285750">
              <a:buFont typeface="Arial" panose="020B0604020202020204" pitchFamily="34" charset="0"/>
              <a:buChar char="•"/>
            </a:pPr>
            <a:r>
              <a:rPr lang="en-US" dirty="0"/>
              <a:t>Intimidating maintenance</a:t>
            </a:r>
          </a:p>
          <a:p>
            <a:pPr marL="285750" indent="-285750">
              <a:buFont typeface="Arial" panose="020B0604020202020204" pitchFamily="34" charset="0"/>
              <a:buChar char="•"/>
            </a:pPr>
            <a:r>
              <a:rPr lang="en-US" dirty="0"/>
              <a:t>Generating multiple files poorly supported</a:t>
            </a:r>
          </a:p>
          <a:p>
            <a:pPr marL="285750" indent="-285750">
              <a:buFont typeface="Arial" panose="020B0604020202020204" pitchFamily="34" charset="0"/>
              <a:buChar char="•"/>
            </a:pPr>
            <a:r>
              <a:rPr lang="en-US" dirty="0"/>
              <a:t>Hard to debug, no autocomplete</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51166602"/>
      </p:ext>
    </p:extLst>
  </p:cSld>
  <p:clrMapOvr>
    <a:masterClrMapping/>
  </p:clrMapOvr>
</p:sld>
</file>

<file path=ppt/theme/theme1.xml><?xml version="1.0" encoding="utf-8"?>
<a:theme xmlns:a="http://schemas.openxmlformats.org/drawingml/2006/main" name="Crop">
  <a:themeElements>
    <a:clrScheme name="Skyward Colors">
      <a:dk1>
        <a:srgbClr val="282828"/>
      </a:dk1>
      <a:lt1>
        <a:srgbClr val="FFFFFF"/>
      </a:lt1>
      <a:dk2>
        <a:srgbClr val="446499"/>
      </a:dk2>
      <a:lt2>
        <a:srgbClr val="FFFFFF"/>
      </a:lt2>
      <a:accent1>
        <a:srgbClr val="7390C2"/>
      </a:accent1>
      <a:accent2>
        <a:srgbClr val="92D050"/>
      </a:accent2>
      <a:accent3>
        <a:srgbClr val="FAA43A"/>
      </a:accent3>
      <a:accent4>
        <a:srgbClr val="B276B2"/>
      </a:accent4>
      <a:accent5>
        <a:srgbClr val="F17CB0"/>
      </a:accent5>
      <a:accent6>
        <a:srgbClr val="897B61"/>
      </a:accent6>
      <a:hlink>
        <a:srgbClr val="57A244"/>
      </a:hlink>
      <a:folHlink>
        <a:srgbClr val="28282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4A8568D7C4A24EBFA5DECBFC56852C" ma:contentTypeVersion="15" ma:contentTypeDescription="Create a new document." ma:contentTypeScope="" ma:versionID="a1823f401b55c119467de4557edaf05a">
  <xsd:schema xmlns:xsd="http://www.w3.org/2001/XMLSchema" xmlns:xs="http://www.w3.org/2001/XMLSchema" xmlns:p="http://schemas.microsoft.com/office/2006/metadata/properties" xmlns:ns2="e25579b2-4b75-467a-bae9-5a0dbd39754e" xmlns:ns3="df9231e0-8f6b-4c0b-8779-0a6a955e280f" targetNamespace="http://schemas.microsoft.com/office/2006/metadata/properties" ma:root="true" ma:fieldsID="791abfa7d496c1cc0e6f2c3573eab521" ns2:_="" ns3:_="">
    <xsd:import namespace="e25579b2-4b75-467a-bae9-5a0dbd39754e"/>
    <xsd:import namespace="df9231e0-8f6b-4c0b-8779-0a6a955e28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5579b2-4b75-467a-bae9-5a0dbd397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e4826e2-df0f-4cbe-ad54-8f56e580bb7e"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9231e0-8f6b-4c0b-8779-0a6a955e28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0f6c873d-1a5a-4271-89da-ddc26e1eefab}" ma:internalName="TaxCatchAll" ma:showField="CatchAllData" ma:web="df9231e0-8f6b-4c0b-8779-0a6a955e28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f9231e0-8f6b-4c0b-8779-0a6a955e280f" xsi:nil="true"/>
    <lcf76f155ced4ddcb4097134ff3c332f xmlns="e25579b2-4b75-467a-bae9-5a0dbd3975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DF4B19E-7A23-4B67-952D-289962C921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5579b2-4b75-467a-bae9-5a0dbd39754e"/>
    <ds:schemaRef ds:uri="df9231e0-8f6b-4c0b-8779-0a6a955e28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112DDF-4A7C-4F46-AEA4-F499205367C8}">
  <ds:schemaRefs>
    <ds:schemaRef ds:uri="http://schemas.microsoft.com/sharepoint/v3/contenttype/forms"/>
  </ds:schemaRefs>
</ds:datastoreItem>
</file>

<file path=customXml/itemProps3.xml><?xml version="1.0" encoding="utf-8"?>
<ds:datastoreItem xmlns:ds="http://schemas.openxmlformats.org/officeDocument/2006/customXml" ds:itemID="{D338DB2E-0F60-4E60-AE58-227BEEFF43DA}">
  <ds:schemaRef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 ds:uri="df9231e0-8f6b-4c0b-8779-0a6a955e280f"/>
    <ds:schemaRef ds:uri="e25579b2-4b75-467a-bae9-5a0dbd39754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Ion</Template>
  <TotalTime>17918</TotalTime>
  <Words>681</Words>
  <Application>Microsoft Office PowerPoint</Application>
  <PresentationFormat>Widescreen</PresentationFormat>
  <Paragraphs>111</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Franklin Gothic Book</vt:lpstr>
      <vt:lpstr>Crop</vt:lpstr>
      <vt:lpstr>Code Generation aim 2023  Josh Bergman</vt:lpstr>
      <vt:lpstr>Who Am I?</vt:lpstr>
      <vt:lpstr>Code Generation Methods</vt:lpstr>
      <vt:lpstr>Code Generation Methods</vt:lpstr>
      <vt:lpstr>Code Generation Methods</vt:lpstr>
      <vt:lpstr>Code Generation Methods</vt:lpstr>
      <vt:lpstr>Developer Tool Code Generation Provide a visual studio extension to allow devs to generate files </vt:lpstr>
      <vt:lpstr>Library Code Generation Separate executable that generates code to be compiled and released as a NuGet package imported back into Qmlativ </vt:lpstr>
      <vt:lpstr>design-time Code Generation Generate code just before Build to be compiled in normal Qmlativ builds  </vt:lpstr>
      <vt:lpstr>Code Generation Methods</vt:lpstr>
      <vt:lpstr>T4 Templates (.tt)</vt:lpstr>
      <vt:lpstr>T4 Templates (.tt)</vt:lpstr>
      <vt:lpstr>Code Time</vt:lpstr>
      <vt:lpstr>Examples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and eLearning staff meeting | April 2020</dc:title>
  <dc:creator>Beth Gardner</dc:creator>
  <cp:lastModifiedBy>Josh Bergman</cp:lastModifiedBy>
  <cp:revision>29</cp:revision>
  <dcterms:created xsi:type="dcterms:W3CDTF">2020-04-17T12:40:36Z</dcterms:created>
  <dcterms:modified xsi:type="dcterms:W3CDTF">2023-07-05T20:43:24Z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0x0101002D4A8568D7C4A24EBFA5DECBFC56852C</vt:lpwstr>
  </property>
  <property fmtid="{D5CDD505-2E9C-101B-9397-08002B2CF9AE}" pid="3" name="MediaServiceImageTags">
    <vt:lpwstr/>
  </property>
</Properties>
</file>