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CS1671-Yelp Data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Tyler </a:t>
            </a:r>
            <a:r>
              <a:rPr lang="en-US" dirty="0" err="1">
                <a:solidFill>
                  <a:schemeClr val="bg1"/>
                </a:solidFill>
              </a:rPr>
              <a:t>Budisky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Bogdan </a:t>
            </a:r>
            <a:r>
              <a:rPr lang="en-US" dirty="0" err="1">
                <a:solidFill>
                  <a:schemeClr val="bg1"/>
                </a:solidFill>
              </a:rPr>
              <a:t>Kotzev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 </a:t>
            </a:r>
            <a:r>
              <a:rPr lang="en-US" dirty="0" err="1">
                <a:solidFill>
                  <a:schemeClr val="bg1"/>
                </a:solidFill>
              </a:rPr>
              <a:t>Slayback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1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973"/>
            <a:ext cx="9144000" cy="86319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981"/>
            <a:ext cx="9144000" cy="38078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Yelp Data Challenge: Using NLP to draw conclusions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Specifically, urban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Question: Can we identify traits of a business from review text?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“Fast service”, “Italian”, “Buffet”,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Parsing, feature extraction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Follow-up: Can we predict how well a business with a particular trait will do in a particular location?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 statement: Create a system that, when given the location of a prospective business and a planned trait, can predict a typical sentiment/star rating.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9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973"/>
            <a:ext cx="9144000" cy="86319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9406" y="1280160"/>
            <a:ext cx="10531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Yelp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9404" y="5990405"/>
            <a:ext cx="10531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5501641" y="1924598"/>
            <a:ext cx="1188721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Trimming</a:t>
            </a:r>
          </a:p>
        </p:txBody>
      </p:sp>
      <p:cxnSp>
        <p:nvCxnSpPr>
          <p:cNvPr id="11" name="Straight Arrow Connector 10"/>
          <p:cNvCxnSpPr>
            <a:stCxn id="7" idx="2"/>
            <a:endCxn id="9" idx="1"/>
          </p:cNvCxnSpPr>
          <p:nvPr/>
        </p:nvCxnSpPr>
        <p:spPr>
          <a:xfrm flipH="1">
            <a:off x="6095997" y="1672046"/>
            <a:ext cx="3" cy="25254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ame Side Corner Rectangle 11"/>
          <p:cNvSpPr/>
          <p:nvPr/>
        </p:nvSpPr>
        <p:spPr>
          <a:xfrm rot="10800000">
            <a:off x="4102139" y="3787142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5475919" y="2738848"/>
            <a:ext cx="124016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Basic Parsing</a:t>
            </a: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6095999" y="2486301"/>
            <a:ext cx="0" cy="2525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/>
          <p:cNvSpPr/>
          <p:nvPr/>
        </p:nvSpPr>
        <p:spPr>
          <a:xfrm rot="10800000">
            <a:off x="6716079" y="3787142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Sentiment</a:t>
            </a:r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6716079" y="4554580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Normalize</a:t>
            </a:r>
          </a:p>
        </p:txBody>
      </p:sp>
      <p:cxnSp>
        <p:nvCxnSpPr>
          <p:cNvPr id="20" name="Straight Arrow Connector 19"/>
          <p:cNvCxnSpPr>
            <a:stCxn id="13" idx="3"/>
            <a:endCxn id="12" idx="1"/>
          </p:cNvCxnSpPr>
          <p:nvPr/>
        </p:nvCxnSpPr>
        <p:spPr>
          <a:xfrm flipH="1">
            <a:off x="4789029" y="3300551"/>
            <a:ext cx="1306971" cy="4865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8" idx="1"/>
          </p:cNvCxnSpPr>
          <p:nvPr/>
        </p:nvCxnSpPr>
        <p:spPr>
          <a:xfrm>
            <a:off x="6095997" y="3300551"/>
            <a:ext cx="1306971" cy="4865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 flipH="1">
            <a:off x="7402970" y="4348845"/>
            <a:ext cx="1" cy="2057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/>
          <p:cNvSpPr/>
          <p:nvPr/>
        </p:nvSpPr>
        <p:spPr>
          <a:xfrm rot="5400000">
            <a:off x="3677598" y="5675468"/>
            <a:ext cx="849081" cy="1021767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32" name="Straight Arrow Connector 31"/>
          <p:cNvCxnSpPr>
            <a:stCxn id="12" idx="3"/>
            <a:endCxn id="8" idx="0"/>
          </p:cNvCxnSpPr>
          <p:nvPr/>
        </p:nvCxnSpPr>
        <p:spPr>
          <a:xfrm>
            <a:off x="4789029" y="4348841"/>
            <a:ext cx="1306971" cy="16415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8" idx="0"/>
          </p:cNvCxnSpPr>
          <p:nvPr/>
        </p:nvCxnSpPr>
        <p:spPr>
          <a:xfrm flipH="1">
            <a:off x="6096001" y="5116279"/>
            <a:ext cx="1306969" cy="87412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8" idx="1"/>
          </p:cNvCxnSpPr>
          <p:nvPr/>
        </p:nvCxnSpPr>
        <p:spPr>
          <a:xfrm flipV="1">
            <a:off x="4613020" y="6186352"/>
            <a:ext cx="956381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53" idx="1"/>
          </p:cNvCxnSpPr>
          <p:nvPr/>
        </p:nvCxnSpPr>
        <p:spPr>
          <a:xfrm>
            <a:off x="6622597" y="6186348"/>
            <a:ext cx="146726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3"/>
          </p:cNvCxnSpPr>
          <p:nvPr/>
        </p:nvCxnSpPr>
        <p:spPr>
          <a:xfrm rot="5400000">
            <a:off x="3721212" y="3762718"/>
            <a:ext cx="481690" cy="1653943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1" idx="1"/>
          </p:cNvCxnSpPr>
          <p:nvPr/>
        </p:nvCxnSpPr>
        <p:spPr>
          <a:xfrm rot="16200000" flipH="1">
            <a:off x="2681181" y="5276276"/>
            <a:ext cx="1350921" cy="46923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89860" y="5906040"/>
            <a:ext cx="1053193" cy="56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Expected Rating</a:t>
            </a:r>
          </a:p>
        </p:txBody>
      </p:sp>
    </p:spTree>
    <p:extLst>
      <p:ext uri="{BB962C8B-B14F-4D97-AF65-F5344CB8AC3E}">
        <p14:creationId xmlns:p14="http://schemas.microsoft.com/office/powerpoint/2010/main" val="28209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  <p:bldP spid="31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6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Approach-Choosing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11"/>
            <a:ext cx="9144000" cy="40298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Millions of reviews, only so much processing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Limiting problem space let’s us get more focused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businesses in Pittsburgh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several fields (check-ins, for instance)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Ignored tips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&gt;79,000 businesses with disparate amounts of data to ~3000 complete</a:t>
            </a:r>
          </a:p>
        </p:txBody>
      </p:sp>
    </p:spTree>
    <p:extLst>
      <p:ext uri="{BB962C8B-B14F-4D97-AF65-F5344CB8AC3E}">
        <p14:creationId xmlns:p14="http://schemas.microsoft.com/office/powerpoint/2010/main" val="338322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6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11"/>
            <a:ext cx="9144000" cy="402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Setting the system up for success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to CSV files for easy use by all group members and languages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End-of-Sentence parser for reviews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Sentence tokenization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Manually redoing neighborhoods with Geocoder and Zillow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Task-specific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extraction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Part-of-speech tagging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Simplify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Match features by part-of-speech and position in grammar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6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6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Approach-Sentiment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11"/>
            <a:ext cx="9144000" cy="40298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feature extraction, what words would people use to describe businesses?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Attempted Stanford </a:t>
            </a:r>
            <a:r>
              <a:rPr lang="en-US" dirty="0" err="1">
                <a:solidFill>
                  <a:schemeClr val="bg1"/>
                </a:solidFill>
              </a:rPr>
              <a:t>coreNLP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Settled on Naïve Bayes bag-of-bigrams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 users give different ratings for what might appear to be the same sentiment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Normalize by user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412809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6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Experimental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11"/>
            <a:ext cx="9144000" cy="40298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needs to be evaluated?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Sentence parsing and POS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to out-of-the-box python </a:t>
            </a:r>
            <a:r>
              <a:rPr lang="en-US" dirty="0" err="1">
                <a:solidFill>
                  <a:schemeClr val="bg1"/>
                </a:solidFill>
              </a:rPr>
              <a:t>nltk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sentiment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Separated data into training and testing sets. Cross-validation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extraction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accurate can the end system become?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Evaluate against average star rating for feature and location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Extrinsic: Investigate new businesses. Do they do as well as expected?	</a:t>
            </a:r>
          </a:p>
        </p:txBody>
      </p:sp>
    </p:spTree>
    <p:extLst>
      <p:ext uri="{BB962C8B-B14F-4D97-AF65-F5344CB8AC3E}">
        <p14:creationId xmlns:p14="http://schemas.microsoft.com/office/powerpoint/2010/main" val="3672010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6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227912"/>
            <a:ext cx="9146721" cy="284606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we happy with?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Tuned problem 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result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we do better?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Sentiment analysis was rushed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Heavily annotated training examples: POS, sentiment, feature extractions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cohesive workflow: A system instead of a </a:t>
            </a:r>
            <a:r>
              <a:rPr lang="en-US" dirty="0" smtClean="0">
                <a:solidFill>
                  <a:schemeClr val="bg1"/>
                </a:solidFill>
              </a:rPr>
              <a:t>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Thank You!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03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97409E-6 L -0.00143 -0.32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115</TotalTime>
  <Words>368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CS1671-Yelp Data Challenge</vt:lpstr>
      <vt:lpstr>Introduction</vt:lpstr>
      <vt:lpstr>Overall Design</vt:lpstr>
      <vt:lpstr>Approach-Choosing the Data</vt:lpstr>
      <vt:lpstr>Approach-Preprocessing</vt:lpstr>
      <vt:lpstr>Approach-Sentiment</vt:lpstr>
      <vt:lpstr>Experimental Evaluation</vt:lpstr>
      <vt:lpstr>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david.slayback2010@gmail.com</dc:creator>
  <cp:lastModifiedBy>Bogdan</cp:lastModifiedBy>
  <cp:revision>69</cp:revision>
  <dcterms:created xsi:type="dcterms:W3CDTF">2016-04-26T23:30:19Z</dcterms:created>
  <dcterms:modified xsi:type="dcterms:W3CDTF">2016-04-27T17:44:27Z</dcterms:modified>
</cp:coreProperties>
</file>