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8"/>
  </p:notesMasterIdLst>
  <p:sldIdLst>
    <p:sldId id="256" r:id="rId2"/>
    <p:sldId id="278" r:id="rId3"/>
    <p:sldId id="271" r:id="rId4"/>
    <p:sldId id="276" r:id="rId5"/>
    <p:sldId id="277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6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0"/>
    <p:restoredTop sz="84551" autoAdjust="0"/>
  </p:normalViewPr>
  <p:slideViewPr>
    <p:cSldViewPr snapToGrid="0" snapToObjects="1">
      <p:cViewPr varScale="1">
        <p:scale>
          <a:sx n="126" d="100"/>
          <a:sy n="126" d="100"/>
        </p:scale>
        <p:origin x="-117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2" r:id="rId12"/>
    <p:sldLayoutId id="214748380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ithub.com/tableau/JSAPIVideo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US" dirty="0" smtClean="0"/>
              <a:t>JavaScript API:  Embedding and Interactions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3643067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Embed using the JavaScript API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Switch tabs on the embedded workbook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Filter the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viz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Select marks on the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viz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4999" y="329005"/>
            <a:ext cx="11208010" cy="1477328"/>
          </a:xfrm>
        </p:spPr>
        <p:txBody>
          <a:bodyPr/>
          <a:lstStyle/>
          <a:p>
            <a:r>
              <a:rPr lang="en-US" dirty="0" smtClean="0"/>
              <a:t>At the end of this video you </a:t>
            </a:r>
            <a:r>
              <a:rPr lang="en-US" dirty="0" smtClean="0"/>
              <a:t>will</a:t>
            </a:r>
            <a:r>
              <a:rPr lang="en-US" dirty="0"/>
              <a:t> </a:t>
            </a:r>
            <a:r>
              <a:rPr lang="en-US" dirty="0" smtClean="0"/>
              <a:t>be able 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612814"/>
          </a:xfrm>
        </p:spPr>
        <p:txBody>
          <a:bodyPr/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2"/>
              </a:rPr>
              <a:t>http://github.com/tableau/JSAPIVideos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67" dirty="0" smtClean="0">
                <a:latin typeface="Gill Sans MT" charset="0"/>
                <a:ea typeface="Gill Sans MT" charset="0"/>
                <a:cs typeface="Gill Sans MT" charset="0"/>
              </a:rPr>
              <a:t>Clone the repo or download the .zip</a:t>
            </a:r>
            <a:endParaRPr lang="en-US" sz="2867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Fire up your favorite text editor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96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191</Words>
  <Application>Microsoft Macintosh PowerPoint</Application>
  <PresentationFormat>Custom</PresentationFormat>
  <Paragraphs>30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6_Office Theme</vt:lpstr>
      <vt:lpstr>JavaScript API:  Embedding and Interactions</vt:lpstr>
      <vt:lpstr>JavaScript API Video Series</vt:lpstr>
      <vt:lpstr>At the end of this video you will be able to…</vt:lpstr>
      <vt:lpstr>Let’s Get Started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Embedding and Interactions</dc:title>
  <dc:subject>Tableau JavaScript API (JSAPI)</dc:subject>
  <dc:creator>Tableau</dc:creator>
  <cp:keywords>Tableau, JSAPI, JavaScript</cp:keywords>
  <dc:description/>
  <cp:lastModifiedBy>Michael Kovner</cp:lastModifiedBy>
  <cp:revision>63</cp:revision>
  <dcterms:created xsi:type="dcterms:W3CDTF">2015-10-09T15:50:00Z</dcterms:created>
  <dcterms:modified xsi:type="dcterms:W3CDTF">2016-01-28T20:47:17Z</dcterms:modified>
  <cp:category/>
</cp:coreProperties>
</file>