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8"/>
  </p:notesMasterIdLst>
  <p:sldIdLst>
    <p:sldId id="256" r:id="rId2"/>
    <p:sldId id="278" r:id="rId3"/>
    <p:sldId id="271" r:id="rId4"/>
    <p:sldId id="276" r:id="rId5"/>
    <p:sldId id="277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6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10"/>
    <p:restoredTop sz="84551" autoAdjust="0"/>
  </p:normalViewPr>
  <p:slideViewPr>
    <p:cSldViewPr snapToGrid="0" snapToObjects="1">
      <p:cViewPr varScale="1">
        <p:scale>
          <a:sx n="215" d="100"/>
          <a:sy n="215" d="100"/>
        </p:scale>
        <p:origin x="2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2" r:id="rId12"/>
    <p:sldLayoutId id="2147483803" r:id="rId13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ithub.com/tableau/JSAPIVideo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API:  Embedding and Interactions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3643067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TODO #1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TODO #2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TODO #3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TODO #4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612814"/>
          </a:xfrm>
        </p:spPr>
        <p:txBody>
          <a:bodyPr/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2"/>
              </a:rPr>
              <a:t>http://github.com/tableau/JSAPIVideos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67" dirty="0" smtClean="0">
                <a:latin typeface="Gill Sans MT" charset="0"/>
                <a:ea typeface="Gill Sans MT" charset="0"/>
                <a:cs typeface="Gill Sans MT" charset="0"/>
              </a:rPr>
              <a:t>Clone the repo or download the .zip</a:t>
            </a:r>
            <a:endParaRPr lang="en-US" sz="2867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Fire up your favorite text editor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153</Words>
  <Application>Microsoft Macintosh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Gill Sans Std</vt:lpstr>
      <vt:lpstr>Arial</vt:lpstr>
      <vt:lpstr>6_Office Theme</vt:lpstr>
      <vt:lpstr>JavaScript API:  Embedding and Interactions</vt:lpstr>
      <vt:lpstr>JavaScript API Video Series</vt:lpstr>
      <vt:lpstr>At the end of this video you will...</vt:lpstr>
      <vt:lpstr>Let’s Get Started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Embedding and Interactions</dc:title>
  <dc:subject>Tableau JavaScript API (JSAPI)</dc:subject>
  <dc:creator>Tableau</dc:creator>
  <cp:keywords>Tableau, JSAPI, JavaScript</cp:keywords>
  <dc:description/>
  <cp:lastModifiedBy>Ben Lower</cp:lastModifiedBy>
  <cp:revision>61</cp:revision>
  <dcterms:created xsi:type="dcterms:W3CDTF">2015-10-09T15:50:00Z</dcterms:created>
  <dcterms:modified xsi:type="dcterms:W3CDTF">2016-01-26T19:43:47Z</dcterms:modified>
  <cp:category/>
</cp:coreProperties>
</file>