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19D1D-283D-41CA-B124-0A9A29552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0A1C28-C61B-4060-84DD-20FF10275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6B31C-2C6F-43C0-A8B6-74D3779E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CAB0E-88A9-4C64-B079-62EF2D71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52EC1-B7EE-4D1C-B683-36F51478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8DE41-A0CD-4959-AD12-50CCF961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63513F-3752-4D72-8294-7B63AB338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02300-4814-4B7F-BB0F-7C1B3D9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05DF6-64CD-455E-9FCB-C3067055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BA1DF-763D-4165-84DF-58C64BD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0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FA402A-7442-4393-888A-958FBA266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89F09-0D28-450A-8646-FE1FA596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06AA7-81FA-4FF0-BE60-FD38C76F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3CE85-BF30-4500-83F1-FEED2364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E09F6-EE61-4A93-96D7-45A208D0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75C3B-B9CD-4F97-85EC-427E221E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588C7-2142-47A2-8A48-9D4A7235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D07A-03AB-4E65-98A6-D5142484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31CBA-DF7C-4BEF-A9E9-F2181565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8D9E1-9AE9-48EC-8B8A-58B3B5D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5BBB-E154-4C0F-A184-18E8298D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A1D3E-0AC4-495D-AC19-1DB89360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93E57-7644-45D0-A8BD-A36C4B9A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A0D65-D853-42A8-BBA9-DC1D4FC8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F8F1-F2E9-4D9D-A3DB-5C77A3AF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31C79-4D47-43F7-B67D-3A7D1B78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3C614-1865-478F-8B73-8B26C974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F9A2F-9699-4758-8479-E1DB54E19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B6214-D82B-40BE-9F89-0221E689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32ABC-C99D-42F8-9120-C957286A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C04F4-3967-4068-ADC2-BFE1B197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A81CF-8ECC-43E6-BE77-98FBD064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7B2A7-AFA2-49BE-B264-8B5953DE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41B38-5775-4B96-8916-379101BD3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27BA98-40A4-4DA9-BECE-9CB9414D5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47E622-D8D8-41A2-859B-DC8652DAB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6E616D-32A3-44D5-AABA-A5228495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D1740F-4136-441F-8E7E-F2BFBFE7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F7E790-0FE4-4670-B6FC-E342AEB3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21918-CB91-43EC-8AD2-E25EB59C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3BBC0-B536-4DCA-8DF8-487C075E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B8547B-2315-4781-BCED-62CDA4A3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B60407-F0E7-46F8-9532-58E1EEE4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C7CA-8B2F-4BC0-A520-8FD95140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E6B0BB-828C-403D-809A-FE2BABBF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2F16E-BD21-4B77-9739-A3E4C62C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6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B3F24-E37F-4731-9D52-8696E34B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156F7-31A7-45C8-BE0C-AED65522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C263-794C-457C-8087-9126D22F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C4A50-755B-406B-A6F3-E062E7E0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DC4E7-7710-407C-A408-3767E79F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63704-519F-43B0-81D9-E281B2F9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8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0B65-5B22-44BA-B6E6-7E7DDBD7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C1B603-376C-4E9B-B628-442DF4B15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6A03E-A1A5-4944-9E2D-F4F97F933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79CB5-9817-41BA-B911-5FF34D05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8E783-8A63-4516-90DD-8FF10037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4BC9A-229F-4C09-8E44-4B858E3E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4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AF07A-429B-46AE-8E55-CAC71096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0C971-1A93-46AA-B8F1-C3B1B9CD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5C73F-72A1-402D-98D9-80620D99E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6FF3-8B3B-466E-A13D-25AA9136FC7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15440-96CE-44C4-A632-96E37882E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DDD7F-7753-4311-8600-75FD04FA9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739A-2BAB-45F4-81FF-3ED116AF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57A05-C78F-494F-A334-987E4DEE3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543" y="377073"/>
            <a:ext cx="8990029" cy="1011860"/>
          </a:xfrm>
        </p:spPr>
        <p:txBody>
          <a:bodyPr/>
          <a:lstStyle/>
          <a:p>
            <a:r>
              <a:rPr lang="en-US" altLang="zh-CN" dirty="0" err="1"/>
              <a:t>Biglu</a:t>
            </a:r>
            <a:r>
              <a:rPr lang="en-US" altLang="zh-CN" dirty="0"/>
              <a:t> game demo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016E95-5826-4977-A9DB-979ADDFB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43" y="1952247"/>
            <a:ext cx="6607113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2D9B0-2F1C-4381-B15B-337D5B8F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BFD0C-BBCC-4A93-86EB-3468E972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Ue4 </a:t>
            </a:r>
            <a:r>
              <a:rPr lang="zh-CN" altLang="en-US" dirty="0"/>
              <a:t>制作游戏客户端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Magicavoxel</a:t>
            </a:r>
            <a:r>
              <a:rPr lang="en-US" altLang="zh-CN" dirty="0"/>
              <a:t> </a:t>
            </a:r>
            <a:r>
              <a:rPr lang="zh-CN" altLang="en-US" dirty="0"/>
              <a:t>做体素模型</a:t>
            </a:r>
            <a:r>
              <a:rPr lang="en-US" altLang="zh-CN" dirty="0"/>
              <a:t>(</a:t>
            </a:r>
            <a:r>
              <a:rPr lang="zh-CN" altLang="en-US" dirty="0"/>
              <a:t>没有</a:t>
            </a:r>
            <a:r>
              <a:rPr lang="en-US" altLang="zh-CN" dirty="0"/>
              <a:t>2</a:t>
            </a:r>
            <a:r>
              <a:rPr lang="zh-CN" altLang="en-US" dirty="0"/>
              <a:t>套</a:t>
            </a:r>
            <a:r>
              <a:rPr lang="en-US" altLang="zh-CN" dirty="0" err="1"/>
              <a:t>uv</a:t>
            </a:r>
            <a:r>
              <a:rPr lang="zh-CN" altLang="en-US" dirty="0"/>
              <a:t>，我也没处理，所以渲染有</a:t>
            </a:r>
            <a:r>
              <a:rPr lang="en-US" altLang="zh-CN"/>
              <a:t>bug)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aseprite</a:t>
            </a:r>
            <a:r>
              <a:rPr lang="en-US" altLang="zh-CN" dirty="0"/>
              <a:t> </a:t>
            </a:r>
            <a:r>
              <a:rPr lang="zh-CN" altLang="en-US" dirty="0"/>
              <a:t>画</a:t>
            </a:r>
            <a:r>
              <a:rPr lang="en-US" altLang="zh-CN" dirty="0" err="1"/>
              <a:t>ui</a:t>
            </a:r>
            <a:r>
              <a:rPr lang="zh-CN" altLang="en-US" dirty="0"/>
              <a:t>图标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675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1238-F2AF-49EB-B8F0-F9FA86B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7ACAE-4A0B-4C38-93DA-DFF8EF07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益智闯关游戏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依靠和关卡环境的互动来过关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主角叫做</a:t>
            </a:r>
            <a:r>
              <a:rPr lang="en-US" altLang="zh-CN" dirty="0" err="1"/>
              <a:t>biglu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有玩家向导会给一定的提示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（右图）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F6A5D-D3A8-40FE-BEC9-B8E40E43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07" y="3629320"/>
            <a:ext cx="5063631" cy="18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1238-F2AF-49EB-B8F0-F9FA86B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能量</a:t>
            </a:r>
            <a:r>
              <a:rPr lang="en-US" altLang="zh-CN" dirty="0"/>
              <a:t>,</a:t>
            </a:r>
            <a:r>
              <a:rPr lang="zh-CN" altLang="en-US" dirty="0"/>
              <a:t>变大</a:t>
            </a:r>
            <a:r>
              <a:rPr lang="en-US" altLang="zh-CN" dirty="0"/>
              <a:t>,</a:t>
            </a:r>
            <a:r>
              <a:rPr lang="zh-CN" altLang="en-US" dirty="0"/>
              <a:t>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7ACAE-4A0B-4C38-93DA-DFF8EF07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吃鸡腿能获得</a:t>
            </a:r>
            <a:r>
              <a:rPr lang="en-US" altLang="zh-CN" dirty="0"/>
              <a:t>1</a:t>
            </a:r>
            <a:r>
              <a:rPr lang="zh-CN" altLang="en-US" dirty="0"/>
              <a:t>点能量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点能量主角会变大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后续如果碰到水，就会扣能量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低于</a:t>
            </a:r>
            <a:r>
              <a:rPr lang="en-US" altLang="zh-CN" dirty="0"/>
              <a:t>3</a:t>
            </a:r>
            <a:r>
              <a:rPr lang="zh-CN" altLang="en-US" dirty="0"/>
              <a:t>点则变小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低于</a:t>
            </a:r>
            <a:r>
              <a:rPr lang="en-US" altLang="zh-CN" dirty="0"/>
              <a:t>0</a:t>
            </a:r>
            <a:r>
              <a:rPr lang="zh-CN" altLang="en-US" dirty="0"/>
              <a:t>点则死亡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F9CD9F-7200-4F62-B330-6E46BD02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74" y="438366"/>
            <a:ext cx="3463627" cy="25046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3ED501-B541-4D30-9DFA-AFEA03638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51" y="3272524"/>
            <a:ext cx="3867150" cy="20097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076189B-0284-452B-959A-5ECE198C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94" y="4646466"/>
            <a:ext cx="1828958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0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1238-F2AF-49EB-B8F0-F9FA86B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沙子和云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7ACAE-4A0B-4C38-93DA-DFF8EF07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站在沙子上面之后，沙子过</a:t>
            </a:r>
            <a:r>
              <a:rPr lang="en-US" altLang="zh-CN" dirty="0"/>
              <a:t>2</a:t>
            </a:r>
            <a:r>
              <a:rPr lang="zh-CN" altLang="en-US" dirty="0"/>
              <a:t>秒会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崩塌，消失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云会上下漂浮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27FB1A-D053-46F1-AEA1-C4D2EB44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12" y="681037"/>
            <a:ext cx="3172164" cy="2391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D6B7EA-DC71-4D49-9846-1204680DF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311" y="4116269"/>
            <a:ext cx="3346614" cy="20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8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1238-F2AF-49EB-B8F0-F9FA86B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青蛙和熊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7ACAE-4A0B-4C38-93DA-DFF8EF07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购买青蛙和熊形态后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可以按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3</a:t>
            </a:r>
            <a:r>
              <a:rPr lang="zh-CN" altLang="en-US" dirty="0"/>
              <a:t>数字键变成青蛙或者熊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青蛙可以二段跳且不怕水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熊可以推箱子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AE4357-F930-4DFA-92D0-FF0BD2FA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12" y="3899924"/>
            <a:ext cx="4503810" cy="2088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DCC9A6-470A-4642-A8E2-C63F6FD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646" y="839378"/>
            <a:ext cx="4046571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2D8FD-EA2B-4340-8878-001908B7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B0BFC-187D-4B90-A9AB-EB2DEEDE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关卡有</a:t>
            </a:r>
            <a:r>
              <a:rPr lang="en-US" altLang="zh-CN" dirty="0"/>
              <a:t>5</a:t>
            </a:r>
            <a:r>
              <a:rPr lang="zh-CN" altLang="en-US" dirty="0"/>
              <a:t>关 ， 并且有提供提示的</a:t>
            </a:r>
            <a:r>
              <a:rPr lang="en-US" altLang="zh-CN" dirty="0" err="1"/>
              <a:t>npc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最简单的关， </a:t>
            </a:r>
            <a:r>
              <a:rPr lang="en-US" altLang="zh-CN" dirty="0" err="1"/>
              <a:t>npc</a:t>
            </a:r>
            <a:r>
              <a:rPr lang="zh-CN" altLang="en-US" dirty="0"/>
              <a:t>需要教会噜噜吃鸡腿和跳跃，告诉</a:t>
            </a:r>
            <a:r>
              <a:rPr lang="en-US" altLang="zh-CN" dirty="0" err="1"/>
              <a:t>biglu</a:t>
            </a:r>
            <a:r>
              <a:rPr lang="zh-CN" altLang="en-US" dirty="0"/>
              <a:t>空格键跳跃 ，告诉</a:t>
            </a:r>
            <a:r>
              <a:rPr lang="en-US" altLang="zh-CN" dirty="0" err="1"/>
              <a:t>biglu</a:t>
            </a:r>
            <a:r>
              <a:rPr lang="zh-CN" altLang="en-US" dirty="0"/>
              <a:t>吃鸡腿的按键是鼠标左键，</a:t>
            </a:r>
          </a:p>
          <a:p>
            <a:pPr marL="0" indent="0">
              <a:buNone/>
            </a:pPr>
            <a:r>
              <a:rPr lang="en-US" altLang="zh-CN" dirty="0" err="1"/>
              <a:t>biglu</a:t>
            </a:r>
            <a:r>
              <a:rPr lang="zh-CN" altLang="en-US" dirty="0"/>
              <a:t>变大后，主要通过更高的跳跃高度到达终点。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这关出现了可交互的的陷阱</a:t>
            </a:r>
            <a:r>
              <a:rPr lang="en-US" altLang="zh-CN" dirty="0"/>
              <a:t>-</a:t>
            </a:r>
            <a:r>
              <a:rPr lang="zh-CN" altLang="en-US" dirty="0"/>
              <a:t>水，还有漂浮的云彩。 </a:t>
            </a:r>
            <a:r>
              <a:rPr lang="en-US" altLang="zh-CN" dirty="0" err="1"/>
              <a:t>npc</a:t>
            </a:r>
            <a:r>
              <a:rPr lang="zh-CN" altLang="en-US" dirty="0"/>
              <a:t>会在遭遇这两种类型的时候给</a:t>
            </a:r>
            <a:r>
              <a:rPr lang="en-US" altLang="zh-CN" dirty="0" err="1"/>
              <a:t>biglu</a:t>
            </a:r>
            <a:r>
              <a:rPr lang="zh-CN" altLang="en-US" dirty="0"/>
              <a:t>友善的提示。</a:t>
            </a:r>
          </a:p>
          <a:p>
            <a:pPr marL="0" indent="0">
              <a:buNone/>
            </a:pPr>
            <a:r>
              <a:rPr lang="zh-CN" altLang="en-US" dirty="0"/>
              <a:t>还有需要体型微小的小</a:t>
            </a:r>
            <a:r>
              <a:rPr lang="en-US" altLang="zh-CN" dirty="0" err="1"/>
              <a:t>biglu</a:t>
            </a:r>
            <a:r>
              <a:rPr lang="zh-CN" altLang="en-US" dirty="0"/>
              <a:t>才能过去的小洞。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新的变身青蛙，</a:t>
            </a:r>
            <a:r>
              <a:rPr lang="en-US" altLang="zh-CN" dirty="0" err="1"/>
              <a:t>npc</a:t>
            </a:r>
            <a:r>
              <a:rPr lang="zh-CN" altLang="en-US" dirty="0"/>
              <a:t>会告诉购买青蛙 ， 变身青蛙和青蛙双跳的使用方法。</a:t>
            </a:r>
          </a:p>
          <a:p>
            <a:pPr marL="0" indent="0">
              <a:buNone/>
            </a:pPr>
            <a:r>
              <a:rPr lang="zh-CN" altLang="en-US" dirty="0"/>
              <a:t>之后会用到青蛙不怕水的特性，青蛙双跳更高更远的特性来过关。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新的变身熊， 熊的特点是切换一次角色就会消耗次数， 需要合理判断是否切换角色。</a:t>
            </a:r>
          </a:p>
          <a:p>
            <a:pPr marL="0" indent="0">
              <a:buNone/>
            </a:pPr>
            <a:r>
              <a:rPr lang="zh-CN" altLang="en-US" dirty="0"/>
              <a:t>熊能够推箱子，能够通过箱子跳到更高的地方。</a:t>
            </a:r>
          </a:p>
          <a:p>
            <a:pPr marL="0" indent="0">
              <a:buNone/>
            </a:pPr>
            <a:r>
              <a:rPr lang="zh-CN" altLang="en-US" dirty="0"/>
              <a:t>并且这关出现了会崩塌的沙子 需要快速过关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难度高， 需要熊， 青蛙， 合理的转化和应用。</a:t>
            </a:r>
          </a:p>
        </p:txBody>
      </p:sp>
    </p:spTree>
    <p:extLst>
      <p:ext uri="{BB962C8B-B14F-4D97-AF65-F5344CB8AC3E}">
        <p14:creationId xmlns:p14="http://schemas.microsoft.com/office/powerpoint/2010/main" val="121541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379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Office 主题​​</vt:lpstr>
      <vt:lpstr>Biglu game demo</vt:lpstr>
      <vt:lpstr>使用的工具</vt:lpstr>
      <vt:lpstr>背景</vt:lpstr>
      <vt:lpstr>能量,变大,水</vt:lpstr>
      <vt:lpstr>沙子和云</vt:lpstr>
      <vt:lpstr>青蛙和熊</vt:lpstr>
      <vt:lpstr>关卡设计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Biglu game demo</dc:title>
  <dc:creator>李 翔</dc:creator>
  <cp:lastModifiedBy>李 翔</cp:lastModifiedBy>
  <cp:revision>27</cp:revision>
  <dcterms:created xsi:type="dcterms:W3CDTF">2022-02-19T16:00:29Z</dcterms:created>
  <dcterms:modified xsi:type="dcterms:W3CDTF">2022-02-21T13:14:36Z</dcterms:modified>
</cp:coreProperties>
</file>