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7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006" y="6620088"/>
            <a:ext cx="7378940" cy="6552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71889" y="2905345"/>
            <a:ext cx="6171429" cy="3586249"/>
            <a:chOff x="6071889" y="2905345"/>
            <a:chExt cx="6171429" cy="35862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1889" y="2905345"/>
              <a:ext cx="6171429" cy="35862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4577" y="7130777"/>
            <a:ext cx="6463654" cy="590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5574"/>
            <a:ext cx="2373063" cy="577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29055" y="1660801"/>
            <a:ext cx="14293042" cy="7784425"/>
            <a:chOff x="2129055" y="1660801"/>
            <a:chExt cx="14293042" cy="77844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9055" y="1660801"/>
              <a:ext cx="14293042" cy="7784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5574"/>
            <a:ext cx="2373063" cy="577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22278" y="1941685"/>
            <a:ext cx="14057965" cy="7661690"/>
            <a:chOff x="2322278" y="1941685"/>
            <a:chExt cx="14057965" cy="76616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2278" y="1941685"/>
              <a:ext cx="14057965" cy="7661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11915" y="2889464"/>
            <a:ext cx="9651747" cy="9651747"/>
            <a:chOff x="14211915" y="288946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1915" y="288946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35277" y="1292137"/>
            <a:ext cx="3940634" cy="3940634"/>
            <a:chOff x="-1135277" y="1292137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35277" y="1292137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5574"/>
            <a:ext cx="2363540" cy="5774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90097" y="3846169"/>
            <a:ext cx="8749928" cy="10616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8677" y="5723234"/>
            <a:ext cx="10750424" cy="1054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5574"/>
            <a:ext cx="2037130" cy="577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403" y="3143413"/>
            <a:ext cx="3998889" cy="3998889"/>
            <a:chOff x="1839403" y="3143413"/>
            <a:chExt cx="3998889" cy="3998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403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0895" y="4750057"/>
            <a:ext cx="2572353" cy="80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5410" y="3143413"/>
            <a:ext cx="3998889" cy="3998889"/>
            <a:chOff x="5375410" y="3143413"/>
            <a:chExt cx="3998889" cy="3998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410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6895" y="4779552"/>
            <a:ext cx="3002496" cy="7797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11416" y="3143413"/>
            <a:ext cx="3998889" cy="3998889"/>
            <a:chOff x="8911416" y="3143413"/>
            <a:chExt cx="3998889" cy="3998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1416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02905" y="4772181"/>
            <a:ext cx="2602324" cy="7849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47422" y="3105318"/>
            <a:ext cx="3998889" cy="3998889"/>
            <a:chOff x="12447422" y="3105318"/>
            <a:chExt cx="3998889" cy="39988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7422" y="3105318"/>
              <a:ext cx="3998889" cy="399888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38886" y="4734086"/>
            <a:ext cx="2554705" cy="7849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02698" y="316984"/>
            <a:ext cx="9651747" cy="9651747"/>
            <a:chOff x="14202698" y="31698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2698" y="31698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8571" y="3172540"/>
            <a:ext cx="3940634" cy="3940634"/>
            <a:chOff x="1028571" y="3172540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71" y="3172540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5574"/>
            <a:ext cx="2382587" cy="5774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22092" y="3103969"/>
            <a:ext cx="9738000" cy="14768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73794" y="5857783"/>
            <a:ext cx="7008905" cy="14918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5574"/>
            <a:ext cx="2373063" cy="577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45523" y="1803387"/>
            <a:ext cx="12842286" cy="7594900"/>
            <a:chOff x="2745523" y="1803387"/>
            <a:chExt cx="12842286" cy="75949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5523" y="1803387"/>
              <a:ext cx="12842286" cy="7594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35551" y="3859826"/>
            <a:ext cx="9651747" cy="9651747"/>
            <a:chOff x="-5135551" y="3859826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35551" y="3859826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69201" y="994518"/>
            <a:ext cx="3940634" cy="3940634"/>
            <a:chOff x="15969201" y="994518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9201" y="994518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5574"/>
            <a:ext cx="2195225" cy="5774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3724" y="2479210"/>
            <a:ext cx="6795067" cy="121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8029" y="4646362"/>
            <a:ext cx="5217314" cy="1201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06133" y="6806371"/>
            <a:ext cx="5663524" cy="1216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5574"/>
            <a:ext cx="2401635" cy="577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06389" y="2519265"/>
            <a:ext cx="3998889" cy="3998889"/>
            <a:chOff x="2506389" y="2519265"/>
            <a:chExt cx="3998889" cy="3998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6389" y="2519265"/>
              <a:ext cx="3998889" cy="39988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2037" y="3345264"/>
            <a:ext cx="2350048" cy="7996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70175" y="3738061"/>
            <a:ext cx="3998889" cy="3998889"/>
            <a:chOff x="3870175" y="3738061"/>
            <a:chExt cx="3998889" cy="3998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0175" y="3738061"/>
              <a:ext cx="3998889" cy="3998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46725" y="2519265"/>
            <a:ext cx="3998889" cy="3998889"/>
            <a:chOff x="9546725" y="2519265"/>
            <a:chExt cx="3998889" cy="39988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6725" y="2519265"/>
              <a:ext cx="3998889" cy="399888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22998" y="3345264"/>
            <a:ext cx="2350048" cy="7996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21883" y="3738061"/>
            <a:ext cx="3998889" cy="3998889"/>
            <a:chOff x="11121883" y="3738061"/>
            <a:chExt cx="3998889" cy="39988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21883" y="3738061"/>
              <a:ext cx="3998889" cy="39988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87305" y="4718288"/>
            <a:ext cx="1024238" cy="1019218"/>
            <a:chOff x="6387305" y="4718288"/>
            <a:chExt cx="1024238" cy="10192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7305" y="4718288"/>
              <a:ext cx="1024238" cy="10192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85210" y="6006919"/>
            <a:ext cx="1516285" cy="845512"/>
            <a:chOff x="5185210" y="6006919"/>
            <a:chExt cx="1516285" cy="8455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5210" y="6006919"/>
              <a:ext cx="1516285" cy="8455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88729" y="4742381"/>
            <a:ext cx="1780890" cy="800953"/>
            <a:chOff x="4088729" y="4742381"/>
            <a:chExt cx="1780890" cy="8009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88729" y="4742381"/>
              <a:ext cx="1780890" cy="8009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93635" y="5461678"/>
            <a:ext cx="1499730" cy="1056476"/>
            <a:chOff x="11693635" y="5461678"/>
            <a:chExt cx="1499730" cy="105647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93635" y="5461678"/>
              <a:ext cx="1499730" cy="10564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20137" y="5301618"/>
            <a:ext cx="871775" cy="871775"/>
            <a:chOff x="13920137" y="5301618"/>
            <a:chExt cx="871775" cy="8717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20137" y="5301618"/>
              <a:ext cx="871775" cy="8717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121328" y="4238482"/>
            <a:ext cx="669550" cy="1063137"/>
            <a:chOff x="13121328" y="4238482"/>
            <a:chExt cx="669550" cy="106313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21328" y="4238482"/>
              <a:ext cx="669550" cy="106313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322518" y="6872788"/>
            <a:ext cx="1597619" cy="443783"/>
            <a:chOff x="12322518" y="6872788"/>
            <a:chExt cx="1597619" cy="44378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22518" y="6872788"/>
              <a:ext cx="1597619" cy="4437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4762" y="6667126"/>
            <a:ext cx="5235559" cy="5235559"/>
            <a:chOff x="7654762" y="6667126"/>
            <a:chExt cx="5235559" cy="52355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4762" y="6667126"/>
              <a:ext cx="5235559" cy="52355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0502" y="5806452"/>
            <a:ext cx="3940634" cy="3940634"/>
            <a:chOff x="5680502" y="5806452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0502" y="5806452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5574"/>
            <a:ext cx="2401635" cy="5774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06933" y="1710559"/>
            <a:ext cx="14119467" cy="7050102"/>
            <a:chOff x="2106933" y="1710559"/>
            <a:chExt cx="14119467" cy="70501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933" y="1710559"/>
              <a:ext cx="14119467" cy="7050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67935" y="7417762"/>
            <a:ext cx="5235559" cy="5235559"/>
            <a:chOff x="15667935" y="7417762"/>
            <a:chExt cx="5235559" cy="52355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67935" y="7417762"/>
              <a:ext cx="5235559" cy="52355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99078" y="1187476"/>
            <a:ext cx="3940634" cy="3940634"/>
            <a:chOff x="-1799078" y="1187476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99078" y="1187476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5574"/>
            <a:ext cx="2401635" cy="5774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22598" y="2057143"/>
            <a:ext cx="7626264" cy="7645719"/>
            <a:chOff x="8822598" y="2057143"/>
            <a:chExt cx="7626264" cy="76457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2598" y="2057143"/>
              <a:ext cx="7626264" cy="76457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7992" y="3099287"/>
            <a:ext cx="5376443" cy="609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7485" y="4680677"/>
            <a:ext cx="5482757" cy="10186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7992" y="6391230"/>
            <a:ext cx="5313128" cy="609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5574"/>
            <a:ext cx="2373063" cy="577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80717" y="1833427"/>
            <a:ext cx="14826159" cy="8080309"/>
            <a:chOff x="1880717" y="1833427"/>
            <a:chExt cx="14826159" cy="80803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0717" y="1833427"/>
              <a:ext cx="14826159" cy="8080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2</cp:revision>
  <dcterms:created xsi:type="dcterms:W3CDTF">2022-11-25T09:00:49Z</dcterms:created>
  <dcterms:modified xsi:type="dcterms:W3CDTF">2022-11-25T00:13:09Z</dcterms:modified>
</cp:coreProperties>
</file>