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45"/>
    <p:restoredTop sz="94694"/>
  </p:normalViewPr>
  <p:slideViewPr>
    <p:cSldViewPr snapToGrid="0" snapToObjects="1">
      <p:cViewPr varScale="1">
        <p:scale>
          <a:sx n="111" d="100"/>
          <a:sy n="111" d="100"/>
        </p:scale>
        <p:origin x="232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6AC90-7438-F567-778A-77A1AA601D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005B97-F1F9-32E4-18A0-CF71BABBC0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DDF21A-808D-6FAB-84D1-0A0A569D4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E01A7-B061-A240-B3F0-2D03179F58BE}" type="datetimeFigureOut">
              <a:rPr lang="en-US" smtClean="0"/>
              <a:t>5/26/22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7FE1ED-B9E9-8A0B-FE23-9F2A6A1C6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024723-521C-DB3F-F4BB-C54930CD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F33E-D028-F541-A82F-9ABE4BE95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675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CB916-89EF-03EF-A183-370E5A1B2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BCF537-5A80-A25F-9A95-1C4E6A0A8D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934025-867C-AFB3-B71A-B534AB55D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E01A7-B061-A240-B3F0-2D03179F58BE}" type="datetimeFigureOut">
              <a:rPr lang="en-US" smtClean="0"/>
              <a:t>5/26/22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DFB4C-DA73-8802-60F7-7010956B4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424C10-EB70-B7B4-4F2B-F60DA2F22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F33E-D028-F541-A82F-9ABE4BE95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705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AE97EF-AD40-12C9-8561-505A1722C6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7C07AB-D93D-6128-4EF3-EE6C239B5A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F6C805-9766-3BF6-564C-0847DFAD1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E01A7-B061-A240-B3F0-2D03179F58BE}" type="datetimeFigureOut">
              <a:rPr lang="en-US" smtClean="0"/>
              <a:t>5/26/22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8179C6-4458-450A-A120-CFBF1813B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66D650-7ABF-DE42-02AF-D463D8D48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F33E-D028-F541-A82F-9ABE4BE95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528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2DB29-E2A2-0B9E-1D42-D2E8BE892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02388-E330-CBCA-898C-A0632207D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E63A6-C3DB-A51A-5C0D-EECC533D1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E01A7-B061-A240-B3F0-2D03179F58BE}" type="datetimeFigureOut">
              <a:rPr lang="en-US" smtClean="0"/>
              <a:t>5/26/22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482891-06D8-6F78-A007-6536367DE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559DBE-9CDB-7EC7-7645-85D7B43D2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F33E-D028-F541-A82F-9ABE4BE95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967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383E9-2E49-FE59-512B-14F922A02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0D4FB9-9A45-8857-6FC7-D4F6172797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5C0A79-106C-82B3-BB3C-82F45B475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E01A7-B061-A240-B3F0-2D03179F58BE}" type="datetimeFigureOut">
              <a:rPr lang="en-US" smtClean="0"/>
              <a:t>5/26/22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67CEEF-5EBB-C282-FAE5-6A49E1A04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EF1B5D-BE2A-3A3E-D813-9210444A4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F33E-D028-F541-A82F-9ABE4BE95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380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940C3-C711-6679-590C-B401E51E7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2054BF-608E-269A-774F-AB48AE08F1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9859A2-96BF-1627-5858-83F43DBDA4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6B82A6-E9D9-EC70-9732-6C2A4606D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E01A7-B061-A240-B3F0-2D03179F58BE}" type="datetimeFigureOut">
              <a:rPr lang="en-US" smtClean="0"/>
              <a:t>5/26/22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9CAD68-D66D-4129-6BC9-5E9C4FCA8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999CB1-A98D-4FBB-6823-55D8BDD28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F33E-D028-F541-A82F-9ABE4BE95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747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A3E0F-E917-6429-FCD3-5B2F68A48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F5CCF1-1951-1994-E431-0BB1FB048C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A6DBA0-C064-CA3C-41FA-ED38DA573C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943604-AAFB-95F2-7E33-BD94AE9EA5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1410D6-BA65-2404-0D24-7617C8D505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0124CF-BD19-D671-44DC-9BF46C32F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E01A7-B061-A240-B3F0-2D03179F58BE}" type="datetimeFigureOut">
              <a:rPr lang="en-US" smtClean="0"/>
              <a:t>5/26/22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1BD648-473B-B378-3B9B-AA0D4EE7F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D22B15-22DF-0F6C-9234-CA5B37E1B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F33E-D028-F541-A82F-9ABE4BE95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233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F68C4-5276-82D7-134B-B78DF4349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2FA4D1-3E2A-D417-9F2D-D7724D83F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E01A7-B061-A240-B3F0-2D03179F58BE}" type="datetimeFigureOut">
              <a:rPr lang="en-US" smtClean="0"/>
              <a:t>5/26/22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D1BF6F-DBB7-A32D-8E90-BC244CD43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20A52F-C6BF-D6D2-1AC0-2D9CA7BB7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F33E-D028-F541-A82F-9ABE4BE95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520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E96083-609E-BE8C-28F7-988282F83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E01A7-B061-A240-B3F0-2D03179F58BE}" type="datetimeFigureOut">
              <a:rPr lang="en-US" smtClean="0"/>
              <a:t>5/26/22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8411FE-FC2F-1BFB-D3C3-064125BE2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E41A71-B65C-F854-59E7-86A4C1B32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F33E-D028-F541-A82F-9ABE4BE95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085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0B79D-0AF7-80CC-1454-34464A193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C96165-9626-C248-97AF-46720EB9E2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9B2882-69AD-CF92-2665-FF5791ACB4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2E9948-0846-CB71-39F1-401FE0EE3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E01A7-B061-A240-B3F0-2D03179F58BE}" type="datetimeFigureOut">
              <a:rPr lang="en-US" smtClean="0"/>
              <a:t>5/26/22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F2BAAC-4988-4F46-30B3-1DC722960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3A4622-EF3E-B1B2-5597-E40078C6E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F33E-D028-F541-A82F-9ABE4BE95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733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3CEA0-BA5C-26F1-4960-781557E0B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CFDFAF-84F6-874C-857F-7D73D4E776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8C2D63-58E6-5268-331F-D0B835B6DF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58FAA6-85F9-13E9-AC20-C7CCF7FA0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E01A7-B061-A240-B3F0-2D03179F58BE}" type="datetimeFigureOut">
              <a:rPr lang="en-US" smtClean="0"/>
              <a:t>5/26/22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5FDB9E-7DD2-9AFA-0FF9-D34243198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135EC5-6323-8781-4331-A820F4833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F33E-D028-F541-A82F-9ABE4BE95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050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D30608-035E-3944-BA23-40C547A74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BF56E1-D948-749A-0FC8-3506559FD9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7D5AA3-A47A-004A-1F76-AD97482869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0E01A7-B061-A240-B3F0-2D03179F58BE}" type="datetimeFigureOut">
              <a:rPr lang="en-US" smtClean="0"/>
              <a:t>5/26/22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32B493-87C6-6DED-9E06-55B8DD62D7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0405D-D1CC-6C16-9511-9985EDEE4D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B4F33E-D028-F541-A82F-9ABE4BE95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431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hart, line chart&#10;&#10;Description automatically generated">
            <a:extLst>
              <a:ext uri="{FF2B5EF4-FFF2-40B4-BE49-F238E27FC236}">
                <a16:creationId xmlns:a16="http://schemas.microsoft.com/office/drawing/2014/main" id="{4AEBD8B8-8848-23A8-971B-570AE4D784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902776"/>
            <a:ext cx="4940300" cy="33401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670D10E-EA4F-3940-E5D3-B093F9AE89F4}"/>
              </a:ext>
            </a:extLst>
          </p:cNvPr>
          <p:cNvSpPr txBox="1"/>
          <p:nvPr/>
        </p:nvSpPr>
        <p:spPr>
          <a:xfrm>
            <a:off x="1155700" y="956725"/>
            <a:ext cx="4308359" cy="5232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Features Used: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Accounts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Checking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Credit Card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Savings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Checking balance (End – Start)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Checking average deposits – withdrawals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Credit card balance (End – Start)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Credit card uses (# Charges)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Savings balance (End-Start)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Savings number deposits - withdrawals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674F2DF-7526-E93D-07A7-20AB77DFBDA3}"/>
              </a:ext>
            </a:extLst>
          </p:cNvPr>
          <p:cNvSpPr txBox="1"/>
          <p:nvPr/>
        </p:nvSpPr>
        <p:spPr>
          <a:xfrm>
            <a:off x="6727943" y="1615124"/>
            <a:ext cx="3406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Distortion plot for optimal clusters</a:t>
            </a:r>
          </a:p>
        </p:txBody>
      </p:sp>
    </p:spTree>
    <p:extLst>
      <p:ext uri="{BB962C8B-B14F-4D97-AF65-F5344CB8AC3E}">
        <p14:creationId xmlns:p14="http://schemas.microsoft.com/office/powerpoint/2010/main" val="4224282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D0324A40-7971-F42A-5E78-A2F4C97CF95A}"/>
              </a:ext>
            </a:extLst>
          </p:cNvPr>
          <p:cNvSpPr txBox="1"/>
          <p:nvPr/>
        </p:nvSpPr>
        <p:spPr>
          <a:xfrm>
            <a:off x="185530" y="47268"/>
            <a:ext cx="44680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K-means Clustering - Results </a:t>
            </a:r>
          </a:p>
        </p:txBody>
      </p:sp>
      <p:pic>
        <p:nvPicPr>
          <p:cNvPr id="15" name="Picture 14" descr="Chart, radar chart&#10;&#10;Description automatically generated">
            <a:extLst>
              <a:ext uri="{FF2B5EF4-FFF2-40B4-BE49-F238E27FC236}">
                <a16:creationId xmlns:a16="http://schemas.microsoft.com/office/drawing/2014/main" id="{5E8E7F7A-9256-F355-56DB-CE136F0B79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878" r="29523"/>
          <a:stretch/>
        </p:blipFill>
        <p:spPr>
          <a:xfrm>
            <a:off x="1742486" y="644770"/>
            <a:ext cx="8707029" cy="5568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246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radar chart&#10;&#10;Description automatically generated">
            <a:extLst>
              <a:ext uri="{FF2B5EF4-FFF2-40B4-BE49-F238E27FC236}">
                <a16:creationId xmlns:a16="http://schemas.microsoft.com/office/drawing/2014/main" id="{469A1ABA-1BB6-48D4-04B3-5E8163C063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878" r="29523"/>
          <a:stretch/>
        </p:blipFill>
        <p:spPr>
          <a:xfrm>
            <a:off x="1742486" y="644770"/>
            <a:ext cx="8707029" cy="556846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B29637E-92B9-C8FC-12C3-8BA4261346D9}"/>
              </a:ext>
            </a:extLst>
          </p:cNvPr>
          <p:cNvSpPr txBox="1"/>
          <p:nvPr/>
        </p:nvSpPr>
        <p:spPr>
          <a:xfrm>
            <a:off x="185530" y="47268"/>
            <a:ext cx="44680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K-means Clustering - Results </a:t>
            </a:r>
          </a:p>
        </p:txBody>
      </p:sp>
    </p:spTree>
    <p:extLst>
      <p:ext uri="{BB962C8B-B14F-4D97-AF65-F5344CB8AC3E}">
        <p14:creationId xmlns:p14="http://schemas.microsoft.com/office/powerpoint/2010/main" val="569572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radar chart&#10;&#10;Description automatically generated">
            <a:extLst>
              <a:ext uri="{FF2B5EF4-FFF2-40B4-BE49-F238E27FC236}">
                <a16:creationId xmlns:a16="http://schemas.microsoft.com/office/drawing/2014/main" id="{990BBE78-7400-A180-2C17-3005C40B87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878" r="29523"/>
          <a:stretch/>
        </p:blipFill>
        <p:spPr>
          <a:xfrm>
            <a:off x="1742486" y="644770"/>
            <a:ext cx="8707029" cy="556846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EF01519-92A5-CA4C-2195-EA89BF9AF515}"/>
              </a:ext>
            </a:extLst>
          </p:cNvPr>
          <p:cNvSpPr txBox="1"/>
          <p:nvPr/>
        </p:nvSpPr>
        <p:spPr>
          <a:xfrm>
            <a:off x="185530" y="47268"/>
            <a:ext cx="44680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K-means Clustering - Results </a:t>
            </a:r>
          </a:p>
        </p:txBody>
      </p:sp>
    </p:spTree>
    <p:extLst>
      <p:ext uri="{BB962C8B-B14F-4D97-AF65-F5344CB8AC3E}">
        <p14:creationId xmlns:p14="http://schemas.microsoft.com/office/powerpoint/2010/main" val="1884805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07266E7E-0953-19FF-B1C3-A73FE9A7DF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228" y="1765300"/>
            <a:ext cx="4902200" cy="3327400"/>
          </a:xfrm>
          <a:prstGeom prst="rect">
            <a:avLst/>
          </a:prstGeom>
        </p:spPr>
      </p:pic>
      <p:pic>
        <p:nvPicPr>
          <p:cNvPr id="7" name="Picture 6" descr="Icon&#10;&#10;Description automatically generated with medium confidence">
            <a:extLst>
              <a:ext uri="{FF2B5EF4-FFF2-40B4-BE49-F238E27FC236}">
                <a16:creationId xmlns:a16="http://schemas.microsoft.com/office/drawing/2014/main" id="{22E15E43-4AEE-090E-620A-D819AC04CF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8933" y="1391865"/>
            <a:ext cx="5001260" cy="449834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5743389-DB52-5328-4570-BBABD35834EA}"/>
              </a:ext>
            </a:extLst>
          </p:cNvPr>
          <p:cNvSpPr txBox="1"/>
          <p:nvPr/>
        </p:nvSpPr>
        <p:spPr>
          <a:xfrm>
            <a:off x="185530" y="47268"/>
            <a:ext cx="70260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Confirming with Principal Component Analysis</a:t>
            </a:r>
          </a:p>
        </p:txBody>
      </p:sp>
    </p:spTree>
    <p:extLst>
      <p:ext uri="{BB962C8B-B14F-4D97-AF65-F5344CB8AC3E}">
        <p14:creationId xmlns:p14="http://schemas.microsoft.com/office/powerpoint/2010/main" val="35288188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66</Words>
  <Application>Microsoft Macintosh PowerPoint</Application>
  <PresentationFormat>Widescreen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Franz Villaruel</dc:creator>
  <cp:lastModifiedBy>Franz Villaruel</cp:lastModifiedBy>
  <cp:revision>2</cp:revision>
  <dcterms:created xsi:type="dcterms:W3CDTF">2022-05-26T23:28:57Z</dcterms:created>
  <dcterms:modified xsi:type="dcterms:W3CDTF">2022-05-27T02:54:41Z</dcterms:modified>
</cp:coreProperties>
</file>