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8"/>
    <p:restoredTop sz="89519"/>
  </p:normalViewPr>
  <p:slideViewPr>
    <p:cSldViewPr snapToGrid="0" snapToObjects="1" showGuides="1">
      <p:cViewPr varScale="1">
        <p:scale>
          <a:sx n="122" d="100"/>
          <a:sy n="122" d="100"/>
        </p:scale>
        <p:origin x="59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7708-0977-D4CA-1C2C-B2163AFB8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365AC-3132-F307-D8DB-32CC8AB2C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BC965-A7AF-3049-A158-158C373C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E8F5-D3A5-B544-A557-3583132983B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3DD7A-00AC-DCDE-8125-93EF34A2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40828-D03F-C542-E3B2-0BE6C95A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2BA9-89B6-FA49-8FCE-84183234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4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4BCA-6BB0-A349-B7EB-5AE38DB1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4F1D1-CC20-CA51-BE7A-8BE27A93F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73FE2-8A4B-10D7-F561-448D6210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E8F5-D3A5-B544-A557-3583132983B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3203-5C28-C87C-ED63-1A626DEF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7993-FA69-2174-105C-4C5EF536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2BA9-89B6-FA49-8FCE-84183234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4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BF016-1BBB-74F7-A3F9-76F48616E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5F83A-02BB-0FB9-0DE3-EC29D2F02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00A05-4104-2B46-DB86-9A7254E6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E8F5-D3A5-B544-A557-3583132983B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280EF-D078-A02C-64E3-AD498006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B5AE-943B-3305-8B22-5D81C588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2BA9-89B6-FA49-8FCE-84183234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3BC6-0AEC-D3B8-FF95-94D299BA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3CD4-A828-C3DB-246C-87B5B5356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B10D2-0F7B-29B6-A06A-B04576E7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E8F5-D3A5-B544-A557-3583132983B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CEFDC-BBC1-D3F9-D3B6-38D26D92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14E27-489F-9EFD-7F8A-55034B02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2BA9-89B6-FA49-8FCE-84183234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E693-E48E-080E-14F3-0E739867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CC8A7-0C18-02FF-87CC-4E79F62CD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83C6-272C-0BAB-20F7-CDA5BBAE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E8F5-D3A5-B544-A557-3583132983B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BCF7-C4A5-0F48-7129-F379B09E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A26E3-CE14-FB90-3C66-77B5A83D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2BA9-89B6-FA49-8FCE-84183234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B283-A944-647D-0D3A-DA667A26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D197-A292-5E40-8B44-17F116232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CD320-5169-D33F-4AD5-9AE096558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E655D-C4BE-0A1F-6B96-45027456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E8F5-D3A5-B544-A557-3583132983B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E9C6C-CED2-BA68-7DAA-60B4267A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9AC90-24D0-FF47-C54F-44C30FA9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2BA9-89B6-FA49-8FCE-84183234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2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59C5-99FA-5D0B-72A9-650DA1F4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AF1DE-5D6E-658F-D155-ACE919F52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24676-2764-4D67-CB52-236CF24B5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0B499-0D00-0449-0124-70E271ACC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49C7C-5C46-BEA9-0657-C461D69BC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12074-5344-72AE-80A0-32046F72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E8F5-D3A5-B544-A557-3583132983B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28751-DD74-73E6-3344-E852511E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7147A-C21E-029B-A195-A922BADD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2BA9-89B6-FA49-8FCE-84183234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BE20-BD02-2162-C265-1417AFAC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5C057-D12C-C894-A4A1-47E25250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E8F5-D3A5-B544-A557-3583132983B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5F5CB-57C0-8CC3-DF7A-4CAC4380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7F8F4-C419-E9DF-8798-BDE8C931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2BA9-89B6-FA49-8FCE-84183234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1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0C2ED-9FA3-E118-E4D5-E31E8ED0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E8F5-D3A5-B544-A557-3583132983B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ED974-929D-4E4B-5CD2-FE9ABA4B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D11C9-0B52-0389-A28D-E6500887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2BA9-89B6-FA49-8FCE-84183234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3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CCA6-621E-57E3-DB98-988BC4E9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1C0D1-9188-0EF8-7C3F-20DDD2A03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56800-EAC4-2029-9D73-F5A115BCD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6BEE5-D821-09DD-C6EA-2569B688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E8F5-D3A5-B544-A557-3583132983B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73BAE-51D1-AE94-1F61-6C411AAF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10B3D-664A-1C1A-0793-C43550A8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2BA9-89B6-FA49-8FCE-84183234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B501-B887-877D-CC47-55847474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F502F-C2E6-40ED-D026-185D0BBC9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81C4C-A532-CF3F-10D1-490223E44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ABA4D-BFDE-C0FF-358C-D06D5BE6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E8F5-D3A5-B544-A557-3583132983B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3EB99-59D3-C6A4-F427-B0861E61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DE211-D20C-E0CF-7FCB-36E39821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2BA9-89B6-FA49-8FCE-84183234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BEE1C-590D-9117-C83E-EC7526FCA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BEB46-BCC3-6944-6F91-44E33DB65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412F2-69F6-712C-CB83-2A5535FF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E8F5-D3A5-B544-A557-3583132983B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A50C4-1967-ADA8-910C-CFF1EF5D0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947B2-2182-9378-C6E9-EC0AFD58F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2BA9-89B6-FA49-8FCE-84183234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7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Big Map of Brilliant Montreal Coffee Shops">
            <a:extLst>
              <a:ext uri="{FF2B5EF4-FFF2-40B4-BE49-F238E27FC236}">
                <a16:creationId xmlns:a16="http://schemas.microsoft.com/office/drawing/2014/main" id="{90D4922C-EF08-B423-C9E6-52A84C95B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1" b="17998"/>
          <a:stretch/>
        </p:blipFill>
        <p:spPr bwMode="auto">
          <a:xfrm>
            <a:off x="4290646" y="0"/>
            <a:ext cx="79013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791AC-A881-9B0F-9209-11DE8533068E}"/>
              </a:ext>
            </a:extLst>
          </p:cNvPr>
          <p:cNvSpPr txBox="1"/>
          <p:nvPr/>
        </p:nvSpPr>
        <p:spPr>
          <a:xfrm>
            <a:off x="611754" y="2105561"/>
            <a:ext cx="31522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Old Montreal</a:t>
            </a:r>
          </a:p>
          <a:p>
            <a:r>
              <a:rPr lang="en-US" sz="4000" dirty="0"/>
              <a:t>Café Database</a:t>
            </a:r>
          </a:p>
        </p:txBody>
      </p:sp>
    </p:spTree>
    <p:extLst>
      <p:ext uri="{BB962C8B-B14F-4D97-AF65-F5344CB8AC3E}">
        <p14:creationId xmlns:p14="http://schemas.microsoft.com/office/powerpoint/2010/main" val="151378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08EAA-B5BE-CF67-9E80-E0BE5C49739E}"/>
              </a:ext>
            </a:extLst>
          </p:cNvPr>
          <p:cNvSpPr txBox="1"/>
          <p:nvPr/>
        </p:nvSpPr>
        <p:spPr>
          <a:xfrm>
            <a:off x="3947463" y="184226"/>
            <a:ext cx="42970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Detecting cafes in Old Montreal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67A73-54CD-C06F-BD4F-8D4C9C82CF8C}"/>
              </a:ext>
            </a:extLst>
          </p:cNvPr>
          <p:cNvSpPr txBox="1"/>
          <p:nvPr/>
        </p:nvSpPr>
        <p:spPr>
          <a:xfrm>
            <a:off x="2009708" y="1192507"/>
            <a:ext cx="1623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Query: ‘coffee’ </a:t>
            </a:r>
          </a:p>
          <a:p>
            <a:r>
              <a:rPr lang="en-US" dirty="0"/>
              <a:t>Radius: 3km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2DCF7E-3966-D073-ECC3-F4384ED57A57}"/>
              </a:ext>
            </a:extLst>
          </p:cNvPr>
          <p:cNvGrpSpPr/>
          <p:nvPr/>
        </p:nvGrpSpPr>
        <p:grpSpPr>
          <a:xfrm>
            <a:off x="3505999" y="1192507"/>
            <a:ext cx="4949739" cy="4990145"/>
            <a:chOff x="544887" y="1263088"/>
            <a:chExt cx="4949739" cy="4990145"/>
          </a:xfrm>
        </p:grpSpPr>
        <p:pic>
          <p:nvPicPr>
            <p:cNvPr id="9" name="Picture 8" descr="Map&#10;&#10;Description automatically generated">
              <a:extLst>
                <a:ext uri="{FF2B5EF4-FFF2-40B4-BE49-F238E27FC236}">
                  <a16:creationId xmlns:a16="http://schemas.microsoft.com/office/drawing/2014/main" id="{7CEA25ED-8096-F4FB-2DD2-7626F5A47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887" y="1263088"/>
              <a:ext cx="4949739" cy="4990145"/>
            </a:xfrm>
            <a:prstGeom prst="rect">
              <a:avLst/>
            </a:prstGeom>
          </p:spPr>
        </p:pic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3BE23205-6C0F-9BEB-FC9B-55B7A5579AAE}"/>
                </a:ext>
              </a:extLst>
            </p:cNvPr>
            <p:cNvSpPr/>
            <p:nvPr/>
          </p:nvSpPr>
          <p:spPr>
            <a:xfrm>
              <a:off x="2496065" y="2916195"/>
              <a:ext cx="1989438" cy="841965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63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8102CA2-B343-A5F7-72C5-BD62C0184ABB}"/>
              </a:ext>
            </a:extLst>
          </p:cNvPr>
          <p:cNvGrpSpPr/>
          <p:nvPr/>
        </p:nvGrpSpPr>
        <p:grpSpPr>
          <a:xfrm>
            <a:off x="3351530" y="1753031"/>
            <a:ext cx="5488940" cy="3854942"/>
            <a:chOff x="3019757" y="1946190"/>
            <a:chExt cx="5488940" cy="3854942"/>
          </a:xfrm>
        </p:grpSpPr>
        <p:pic>
          <p:nvPicPr>
            <p:cNvPr id="5" name="Picture 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41D52A9-24E0-D406-663C-4FEFE0274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9757" y="2036466"/>
              <a:ext cx="5488940" cy="37646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93F8B5-48A4-E345-E436-C20D8EC647FA}"/>
                </a:ext>
              </a:extLst>
            </p:cNvPr>
            <p:cNvSpPr txBox="1"/>
            <p:nvPr/>
          </p:nvSpPr>
          <p:spPr>
            <a:xfrm>
              <a:off x="4563561" y="3429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BB557C-C554-398C-4935-CC66B98906B1}"/>
                </a:ext>
              </a:extLst>
            </p:cNvPr>
            <p:cNvSpPr txBox="1"/>
            <p:nvPr/>
          </p:nvSpPr>
          <p:spPr>
            <a:xfrm>
              <a:off x="7010199" y="194619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CFEB4F9-D585-52F1-52DC-88278668A8E5}"/>
              </a:ext>
            </a:extLst>
          </p:cNvPr>
          <p:cNvSpPr txBox="1"/>
          <p:nvPr/>
        </p:nvSpPr>
        <p:spPr>
          <a:xfrm>
            <a:off x="3621669" y="212361"/>
            <a:ext cx="49486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Foursquare vs Yelp in detecting cafes</a:t>
            </a:r>
          </a:p>
        </p:txBody>
      </p:sp>
    </p:spTree>
    <p:extLst>
      <p:ext uri="{BB962C8B-B14F-4D97-AF65-F5344CB8AC3E}">
        <p14:creationId xmlns:p14="http://schemas.microsoft.com/office/powerpoint/2010/main" val="171054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A73F806A-1F0D-813D-E0A4-05035E10D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658656"/>
            <a:ext cx="9067800" cy="570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23E435-8D1F-E5E1-2303-FE846C988991}"/>
              </a:ext>
            </a:extLst>
          </p:cNvPr>
          <p:cNvSpPr txBox="1"/>
          <p:nvPr/>
        </p:nvSpPr>
        <p:spPr>
          <a:xfrm>
            <a:off x="3759623" y="258517"/>
            <a:ext cx="46727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Unique cafes detected by each API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97FD0625-745E-3ABD-19BA-FDC625AF89EE}"/>
              </a:ext>
            </a:extLst>
          </p:cNvPr>
          <p:cNvSpPr/>
          <p:nvPr/>
        </p:nvSpPr>
        <p:spPr>
          <a:xfrm>
            <a:off x="1952368" y="976184"/>
            <a:ext cx="222421" cy="729048"/>
          </a:xfrm>
          <a:prstGeom prst="lef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4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50509FB-C311-E5C2-473D-C3D1355B5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9" y="1877577"/>
            <a:ext cx="5731972" cy="3102845"/>
          </a:xfrm>
          <a:prstGeom prst="rect">
            <a:avLst/>
          </a:prstGeom>
        </p:spPr>
      </p:pic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1777278-920E-1594-40E3-6002807A0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7577"/>
            <a:ext cx="5731974" cy="3102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B5092D-D973-0D98-7CE3-339CB67FBB67}"/>
              </a:ext>
            </a:extLst>
          </p:cNvPr>
          <p:cNvSpPr txBox="1"/>
          <p:nvPr/>
        </p:nvSpPr>
        <p:spPr>
          <a:xfrm>
            <a:off x="3491505" y="266252"/>
            <a:ext cx="52089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Top 10 cafes in Old Montreal from Yelp</a:t>
            </a:r>
          </a:p>
        </p:txBody>
      </p:sp>
    </p:spTree>
    <p:extLst>
      <p:ext uri="{BB962C8B-B14F-4D97-AF65-F5344CB8AC3E}">
        <p14:creationId xmlns:p14="http://schemas.microsoft.com/office/powerpoint/2010/main" val="353800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39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Franz Villaruel</dc:creator>
  <cp:lastModifiedBy>Franz Villaruel</cp:lastModifiedBy>
  <cp:revision>5</cp:revision>
  <dcterms:created xsi:type="dcterms:W3CDTF">2022-05-13T02:39:29Z</dcterms:created>
  <dcterms:modified xsi:type="dcterms:W3CDTF">2022-05-13T23:23:14Z</dcterms:modified>
</cp:coreProperties>
</file>