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323"/>
    <a:srgbClr val="5E0A56"/>
    <a:srgbClr val="F819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2B43B-19F7-4AC2-B2C4-167C52ADB01D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CDAF9-1449-4D64-B3D3-AA944AE6313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344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DCDAF9-1449-4D64-B3D3-AA944AE6313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AF271C-AD09-61AB-4654-1429A7CEF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6850E30-3A45-13F4-2759-E996997C6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E744A1-04E0-2960-6282-69F4D818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F25229-2DB4-81A9-5CDB-6572F9621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2679C7-8AD4-3436-B18E-6DDEF5E9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9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B96C2-3003-90B8-D52C-7D56FCE26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60C3321-3432-473E-557E-FC21CD7B2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A362926-74DF-5F7F-5069-C3C925B4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73E743-69F1-32FC-9386-C270A500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9353EA-89DC-2219-B737-F357B4F4D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33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FD8785-8E65-E89F-5788-F3883FEF62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A45997-0C7A-D9D4-9926-97121E437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0A25DA-83C4-D6C0-9F69-67963E85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8E508D-5907-5E80-C318-B6E0D258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CE552-B76B-0700-F073-A2320479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120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6235C-E0D4-600A-3957-33A019600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7C82F7-EEFA-4E47-082F-8A86FE19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A58AA1-8D61-CA00-BD88-8293ABD3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8FCBA-BD07-412F-75A7-52B98DD3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934E6E-0A1B-5D09-88AC-C2594321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0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884E8-D16A-35D9-C7AD-1B1964DEF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88786D-B484-88E0-96B1-3440C1F78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988DD2-B322-09D2-35FE-6D25E81D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2EDC19-697B-E1D6-80D3-FCEEC15B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91B2D5-D6C8-4D91-9FB3-A3CD899A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76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78366C-3FA9-95BD-6609-A53EB9A0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D41884-EFBD-55FE-12C8-838BDE426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609462-874F-1361-D570-494E3B853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ABAE44-6138-A7A2-398F-D9146341A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BC9E9B-B707-5BF2-B287-96EA1948A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B5E935-74A5-6266-46E0-F90F581C6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713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EB9DC-2063-4F3D-D304-73CFDD47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EAA8E8-DB88-F7DC-9A81-B4A7B5E41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57B455C-1D42-EC82-8461-E2D9A5B77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12241-8F4D-673D-EC0E-1886B5943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2011D7-71B2-1181-32F4-48319485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12E054-6868-D26A-8E99-D2322E4F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0B2A04-2600-A274-8B18-BAB9E4C9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D3CC2A-EF03-8814-8A9F-FDFB41249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23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E7584D-9846-550E-818E-5192DDBC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55142E-F01A-1AE9-7389-7BAB749F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0B85BD-8C52-7E4B-8817-9D053508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F36096A-58D1-B311-B0B6-D9290FBE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908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B693429-96C9-AE9D-B0CF-6FEA6524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F90FDF4-9BF9-4ACB-4541-E8D8F6EA8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A7A5AC-DBF8-6F33-4107-D80F5D44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18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215BA-D770-6606-1402-4FEF97974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3CC635-6615-05D0-026F-4379DBD06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F9FA12-9225-F501-465E-FD0B8DD36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1B5F303-A4FA-C591-7184-0827C4F7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FDE52-8392-F687-FEF7-BD959822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951F75-3697-4B4C-ED2E-C5AF0888D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0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7D5B83-1E24-27DD-C575-B18A7535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6D39447-10A8-C27B-0ABD-33D26587F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724A36D-0EAE-7044-345A-40284D47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82F15-1011-A8AC-51DF-C47FD5EDC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DEEF3CB-DC45-F528-C371-C43C610C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B97DB1-EC1D-DAB3-DE5F-466EFD754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52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8D7C50-7A04-54B0-53E6-311B4796A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0EB413-DB50-CD51-5D00-0D027302F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C1A7E1-F144-B706-3866-B950AFEF38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D26E-995D-47F1-9828-F53ED359D7BE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20015C-C2BD-63FF-F82B-B518CAD2A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AA6DE0-76EF-2A2B-8FAF-76A02E5EA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9ADEE0-8248-4EB2-942C-929ABADC43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13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BFF2AC-0EE7-E0BA-8A7E-F59DD7A50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80149" y="-2124075"/>
            <a:ext cx="4800599" cy="3613150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5CD3996-84E1-3A20-3E9A-80A26C6A8FB6}"/>
              </a:ext>
            </a:extLst>
          </p:cNvPr>
          <p:cNvSpPr/>
          <p:nvPr/>
        </p:nvSpPr>
        <p:spPr>
          <a:xfrm>
            <a:off x="-1479550" y="-317500"/>
            <a:ext cx="15151100" cy="8318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FE3C3-78AC-9550-C906-9DC4786DA8A9}"/>
              </a:ext>
            </a:extLst>
          </p:cNvPr>
          <p:cNvSpPr txBox="1"/>
          <p:nvPr/>
        </p:nvSpPr>
        <p:spPr>
          <a:xfrm>
            <a:off x="2621331" y="2272090"/>
            <a:ext cx="6949338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9600" dirty="0">
                <a:latin typeface="Montserrat Black" panose="00000A00000000000000" pitchFamily="2" charset="-52"/>
              </a:rPr>
              <a:t>Название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C11BEF1F-D10F-489E-FE13-C902B542B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00401" y="-1412875"/>
            <a:ext cx="406400" cy="406400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B60DDBC8-ECF2-371F-601E-E03997279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8143" y="6467475"/>
            <a:ext cx="4543425" cy="4857750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42C3D63-BFBB-D17B-AD31-9A4AFFC3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7385" y="7178675"/>
            <a:ext cx="406400" cy="406400"/>
          </a:xfrm>
          <a:prstGeom prst="rect">
            <a:avLst/>
          </a:prstGeom>
        </p:spPr>
      </p:pic>
      <p:sp>
        <p:nvSpPr>
          <p:cNvPr id="25" name="Шестиугольник 24">
            <a:extLst>
              <a:ext uri="{FF2B5EF4-FFF2-40B4-BE49-F238E27FC236}">
                <a16:creationId xmlns:a16="http://schemas.microsoft.com/office/drawing/2014/main" id="{31BF8E3A-37EA-9298-A388-282F5E2C918E}"/>
              </a:ext>
            </a:extLst>
          </p:cNvPr>
          <p:cNvSpPr/>
          <p:nvPr/>
        </p:nvSpPr>
        <p:spPr>
          <a:xfrm>
            <a:off x="14419460" y="-1524000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Шестиугольник 25">
            <a:extLst>
              <a:ext uri="{FF2B5EF4-FFF2-40B4-BE49-F238E27FC236}">
                <a16:creationId xmlns:a16="http://schemas.microsoft.com/office/drawing/2014/main" id="{4209A664-1E0D-9337-465E-E7DE0E593483}"/>
              </a:ext>
            </a:extLst>
          </p:cNvPr>
          <p:cNvSpPr/>
          <p:nvPr/>
        </p:nvSpPr>
        <p:spPr>
          <a:xfrm>
            <a:off x="11205028" y="-2380343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Шестиугольник 26">
            <a:extLst>
              <a:ext uri="{FF2B5EF4-FFF2-40B4-BE49-F238E27FC236}">
                <a16:creationId xmlns:a16="http://schemas.microsoft.com/office/drawing/2014/main" id="{8396A437-32E7-B34F-C641-0440F5A9BBD7}"/>
              </a:ext>
            </a:extLst>
          </p:cNvPr>
          <p:cNvSpPr/>
          <p:nvPr/>
        </p:nvSpPr>
        <p:spPr>
          <a:xfrm>
            <a:off x="14419459" y="831622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Шестиугольник 27">
            <a:extLst>
              <a:ext uri="{FF2B5EF4-FFF2-40B4-BE49-F238E27FC236}">
                <a16:creationId xmlns:a16="http://schemas.microsoft.com/office/drawing/2014/main" id="{5C90EE5B-61DF-8341-28DE-C85FCDCB39DC}"/>
              </a:ext>
            </a:extLst>
          </p:cNvPr>
          <p:cNvSpPr/>
          <p:nvPr/>
        </p:nvSpPr>
        <p:spPr>
          <a:xfrm>
            <a:off x="16393402" y="-346189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41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1813-5DDB-B9A7-2752-456EB17A8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38478DBE-90D3-1B01-5C41-172552C93EAF}"/>
              </a:ext>
            </a:extLst>
          </p:cNvPr>
          <p:cNvSpPr/>
          <p:nvPr/>
        </p:nvSpPr>
        <p:spPr>
          <a:xfrm>
            <a:off x="-1479550" y="-317500"/>
            <a:ext cx="15151100" cy="8318500"/>
          </a:xfrm>
          <a:prstGeom prst="rect">
            <a:avLst/>
          </a:prstGeom>
          <a:solidFill>
            <a:srgbClr val="23232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3E6F4A3-4566-9189-A114-4F92E7722B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79550" y="-317500"/>
            <a:ext cx="15836900" cy="8610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54B6BA3-ADEE-ADA3-4FDB-CBBAEFE29401}"/>
              </a:ext>
            </a:extLst>
          </p:cNvPr>
          <p:cNvSpPr txBox="1"/>
          <p:nvPr/>
        </p:nvSpPr>
        <p:spPr>
          <a:xfrm>
            <a:off x="4312499" y="393700"/>
            <a:ext cx="3567002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sz="4800" dirty="0">
                <a:latin typeface="Montserrat Black" panose="00000A00000000000000" pitchFamily="2" charset="-52"/>
              </a:rPr>
              <a:t>Название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AA13A3F-1C89-2C42-A121-49F80E7687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0" y="1338997"/>
            <a:ext cx="4800599" cy="36131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0A751D2-3727-30A1-4489-73D55A319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099" y="2154972"/>
            <a:ext cx="406400" cy="4064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68A4220-183B-45F0-DABE-E2B7427596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713" y="2371725"/>
            <a:ext cx="4543425" cy="48577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6DBE900-0EFE-9B2B-B8B4-1C1486BB68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955" y="3082925"/>
            <a:ext cx="406400" cy="4064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7F35A4F2-E868-7831-6C9C-4B466E8686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0769" y="2079626"/>
            <a:ext cx="5552391" cy="4186518"/>
          </a:xfrm>
          <a:prstGeom prst="rect">
            <a:avLst/>
          </a:prstGeom>
        </p:spPr>
      </p:pic>
      <p:sp>
        <p:nvSpPr>
          <p:cNvPr id="46" name="Шестиугольник 45">
            <a:extLst>
              <a:ext uri="{FF2B5EF4-FFF2-40B4-BE49-F238E27FC236}">
                <a16:creationId xmlns:a16="http://schemas.microsoft.com/office/drawing/2014/main" id="{F8766EAB-F5E2-EE11-A0FE-6F9CE645398A}"/>
              </a:ext>
            </a:extLst>
          </p:cNvPr>
          <p:cNvSpPr/>
          <p:nvPr/>
        </p:nvSpPr>
        <p:spPr>
          <a:xfrm>
            <a:off x="10287089" y="979089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Шестиугольник 46">
            <a:extLst>
              <a:ext uri="{FF2B5EF4-FFF2-40B4-BE49-F238E27FC236}">
                <a16:creationId xmlns:a16="http://schemas.microsoft.com/office/drawing/2014/main" id="{CB17DDDA-4213-6E17-A045-9D5373AE3CD9}"/>
              </a:ext>
            </a:extLst>
          </p:cNvPr>
          <p:cNvSpPr/>
          <p:nvPr/>
        </p:nvSpPr>
        <p:spPr>
          <a:xfrm>
            <a:off x="8693149" y="33792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Шестиугольник 48">
            <a:extLst>
              <a:ext uri="{FF2B5EF4-FFF2-40B4-BE49-F238E27FC236}">
                <a16:creationId xmlns:a16="http://schemas.microsoft.com/office/drawing/2014/main" id="{6E364154-812E-2D9F-5B98-5B9A60396ABB}"/>
              </a:ext>
            </a:extLst>
          </p:cNvPr>
          <p:cNvSpPr/>
          <p:nvPr/>
        </p:nvSpPr>
        <p:spPr>
          <a:xfrm>
            <a:off x="10317146" y="-806223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Шестиугольник 49">
            <a:extLst>
              <a:ext uri="{FF2B5EF4-FFF2-40B4-BE49-F238E27FC236}">
                <a16:creationId xmlns:a16="http://schemas.microsoft.com/office/drawing/2014/main" id="{F46842B4-1DFC-A44A-2FD3-CF6D1CAC35E8}"/>
              </a:ext>
            </a:extLst>
          </p:cNvPr>
          <p:cNvSpPr/>
          <p:nvPr/>
        </p:nvSpPr>
        <p:spPr>
          <a:xfrm>
            <a:off x="11911086" y="95476"/>
            <a:ext cx="1973943" cy="171268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0397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B8E22-A46C-BCCF-34B3-72F1D10FB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Трехмерная модель 3" descr="Игрушечный компас">
                <a:extLst>
                  <a:ext uri="{FF2B5EF4-FFF2-40B4-BE49-F238E27FC236}">
                    <a16:creationId xmlns:a16="http://schemas.microsoft.com/office/drawing/2014/main" id="{B6C301A8-89F3-579A-93CF-ED128A7D3D5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25092" y="480767"/>
              <a:ext cx="3553753" cy="38473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53753" cy="3847353"/>
                    </a:xfrm>
                    <a:prstGeom prst="rect">
                      <a:avLst/>
                    </a:prstGeom>
                  </am3d:spPr>
                  <am3d:camera>
                    <am3d:pos x="0" y="0" z="6466842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7779294" d="1000000"/>
                    <am3d:preTrans dx="790893" dy="-1559661" dz="790620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41866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Трехмерная модель 3" descr="Игрушечный компас">
                <a:extLst>
                  <a:ext uri="{FF2B5EF4-FFF2-40B4-BE49-F238E27FC236}">
                    <a16:creationId xmlns:a16="http://schemas.microsoft.com/office/drawing/2014/main" id="{B6C301A8-89F3-579A-93CF-ED128A7D3D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25092" y="480767"/>
                <a:ext cx="3553753" cy="384735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39625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B5D785E-BC74-4357-9152-9C1DEBB16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71588" cy="152152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84CB11A-9C1E-5BB6-5F45-3912C914F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794" y="942680"/>
            <a:ext cx="1671588" cy="152152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6016F9F-F072-7B5C-387D-D3BD2DF2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5996" y="1229297"/>
            <a:ext cx="1671588" cy="152152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3B8309-43C5-6365-3726-ED2BE837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98" y="2171977"/>
            <a:ext cx="1671588" cy="152152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4E9E94E-EA81-9367-89FA-CAE876904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998" y="3219358"/>
            <a:ext cx="1671588" cy="152152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FADA497B-D9F9-2C5D-1DCC-89B29489F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474" y="3323053"/>
            <a:ext cx="1671588" cy="152152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7F323F8-A161-E19E-A25D-8C105DA9D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236" y="2275672"/>
            <a:ext cx="1671588" cy="152152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239AF45-7F7C-0515-494A-E166BA1F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388" y="1135028"/>
            <a:ext cx="1671588" cy="1521529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C1BFF3C8-6385-B931-B0B2-D0BE2A3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899" y="-16048"/>
            <a:ext cx="1671588" cy="152152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67545CD-9745-2DAE-988C-2DC29359C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744" y="1687396"/>
            <a:ext cx="1671588" cy="1521529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4530580-B626-7B66-A96E-ED54FFBA2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59" y="1439596"/>
            <a:ext cx="1671588" cy="1521529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BA5A9C6-D14E-1279-C214-7B8E90B3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80" y="610834"/>
            <a:ext cx="1671588" cy="1521529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85D98219-4E6E-84B0-289A-6720E0BC65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121" y="583560"/>
            <a:ext cx="1671588" cy="1521529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297077B8-0421-3161-EA3D-B20A3B0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3625" y="402648"/>
            <a:ext cx="1671588" cy="1521529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3000C727-A4BB-BB43-1EDE-A611472FB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41347" y="1808146"/>
            <a:ext cx="1671588" cy="1521529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5324CF29-0BBB-CD17-A939-6AC476766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1779" y="2270962"/>
            <a:ext cx="1671588" cy="1521529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B696741F-B12E-D5F9-7136-8E8C2D16B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03893" y="3675761"/>
            <a:ext cx="1671588" cy="152152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61763F2B-23B7-315B-EDF1-BF7368F35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1" y="4083817"/>
            <a:ext cx="1671588" cy="1521529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77678D6E-F4A3-A066-2A72-21F89170E6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44" y="3009059"/>
            <a:ext cx="1671588" cy="1521529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BF032D1-F9B3-AC1A-45E6-0248E7C4B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33" y="2529195"/>
            <a:ext cx="1671588" cy="1521529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9C27E183-5FF3-0253-5CD3-F358EB534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695" y="3388938"/>
            <a:ext cx="1671588" cy="1521529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520D1471-3BB6-3578-E4E4-E507E7AAF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1781296" y="388456"/>
            <a:ext cx="1671588" cy="1521529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EAA8AAAE-3502-DC53-3076-41009CCD2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2013868" y="419194"/>
            <a:ext cx="1671588" cy="1521529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5927B771-EE1F-5682-5C32-AD15E5ED6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3305340" y="522889"/>
            <a:ext cx="1671588" cy="1521529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61819591-7011-D480-F037-9539BF41D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1452973" y="875597"/>
            <a:ext cx="1671588" cy="1521529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45A91083-A15A-BCD2-24AF-58D72708F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2288767" y="1283653"/>
            <a:ext cx="1671588" cy="152152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28DA21E-C0B5-1669-619E-93E6E8E2E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3969561" y="588774"/>
            <a:ext cx="1671588" cy="152152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ED5F729F-637E-8A45-BCE6-F2F50E154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1272411" y="2531054"/>
            <a:ext cx="1671588" cy="1521529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BF777A3-6485-4AEC-F88B-61FEA5378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2563883" y="2634749"/>
            <a:ext cx="1671588" cy="1521529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B2E0E3F6-7CDD-F1C9-87C5-78A585E7D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711516" y="2987457"/>
            <a:ext cx="1671588" cy="1521529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CB5053BA-664A-9946-D3F9-AC3C9740F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1547310" y="3395513"/>
            <a:ext cx="1671588" cy="1521529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5834692-134A-58AF-A269-0ABFA1941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2129453" y="2320755"/>
            <a:ext cx="1671588" cy="1521529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C3ED0DD2-CF9E-9CA4-BC30-B32A6273F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2785042" y="1840891"/>
            <a:ext cx="1671588" cy="1521529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26C77A5-EFFA-945B-4A08-AF45C6614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17118">
            <a:off x="3228104" y="2700634"/>
            <a:ext cx="1671588" cy="1521529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C2BD16CF-20AD-A256-04E6-0D758B95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3344168" y="995517"/>
            <a:ext cx="1671588" cy="1521529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881F5444-4144-8196-9FE7-900885049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4635640" y="1099212"/>
            <a:ext cx="1671588" cy="152152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DD7E4FA8-499F-69EF-7FE2-F80EBDAF5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2783273" y="1451920"/>
            <a:ext cx="1671588" cy="152152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EF40D14D-EDFC-588C-CD9D-754BA64D6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3619067" y="1859976"/>
            <a:ext cx="1671588" cy="152152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51C7F009-EFF9-8FFC-FB5B-6D299192A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4201210" y="785218"/>
            <a:ext cx="1671588" cy="152152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26A23491-AA2F-4394-3219-ECAB6F17F6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4856799" y="305354"/>
            <a:ext cx="1671588" cy="1521529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6FAE59A9-572F-1D24-DE34-C4E5E7DCE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299861" y="1165097"/>
            <a:ext cx="1671588" cy="1521529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7F1CE560-E858-FD35-7DB7-A68051295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3187253" y="747"/>
            <a:ext cx="1671588" cy="1521529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FD172505-C067-8F0B-54E9-D06F9F14F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4023047" y="408803"/>
            <a:ext cx="1671588" cy="1521529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D4046A5F-C5A8-FD9B-A697-930ADEFB8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7127214" y="54295"/>
            <a:ext cx="1671588" cy="1521529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F6C325E5-21F5-2DB5-51FB-892B72C8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274847" y="407003"/>
            <a:ext cx="1671588" cy="152152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89B67DCD-2C1D-9655-F578-EDEB177CC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6110641" y="815059"/>
            <a:ext cx="1671588" cy="1521529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80A71843-CC2D-2B2A-CAFD-C2598FC0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7791435" y="120180"/>
            <a:ext cx="1671588" cy="152152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01D51C2D-1424-8A9D-9531-1565C1D72B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9317">
            <a:off x="3843849" y="2324083"/>
            <a:ext cx="1671588" cy="1521529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D79F57B0-A9DE-60D1-CEE2-757135F8D4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9317">
            <a:off x="4508070" y="2389968"/>
            <a:ext cx="1671588" cy="1521529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06FE4547-93F0-614A-3D6B-1865BF012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696">
            <a:off x="4899033" y="1549310"/>
            <a:ext cx="1671588" cy="1521529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70937972-4427-35B1-81AD-FD5D194A8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9317">
            <a:off x="5408744" y="1759509"/>
            <a:ext cx="1671588" cy="1521529"/>
          </a:xfrm>
          <a:prstGeom prst="rect">
            <a:avLst/>
          </a:prstGeom>
        </p:spPr>
      </p:pic>
      <p:pic>
        <p:nvPicPr>
          <p:cNvPr id="84" name="Рисунок 83">
            <a:extLst>
              <a:ext uri="{FF2B5EF4-FFF2-40B4-BE49-F238E27FC236}">
                <a16:creationId xmlns:a16="http://schemas.microsoft.com/office/drawing/2014/main" id="{446D4CB6-A56B-9E16-68F9-E2034F54D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219317">
            <a:off x="6072965" y="1825394"/>
            <a:ext cx="1671588" cy="1521529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DD7042C7-3DF9-DBAE-2E94-6198024A1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696">
            <a:off x="6463928" y="984736"/>
            <a:ext cx="1671588" cy="1521529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1DC32ABE-BEC3-0FA1-A092-7CC036180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817589" y="4883385"/>
            <a:ext cx="1671588" cy="1521529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1FD4A14-EBBE-B545-E117-40E89E759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25005" y="5075733"/>
            <a:ext cx="1671588" cy="152152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D6AC856F-957B-5416-D94A-BDB6FB946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46484" y="3924657"/>
            <a:ext cx="1671588" cy="152152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068DDE1-8518-CB51-CD33-E519ADF3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779380" y="3659806"/>
            <a:ext cx="1671588" cy="1521529"/>
          </a:xfrm>
          <a:prstGeom prst="rect">
            <a:avLst/>
          </a:prstGeom>
        </p:spPr>
      </p:pic>
      <p:pic>
        <p:nvPicPr>
          <p:cNvPr id="98" name="Рисунок 97">
            <a:extLst>
              <a:ext uri="{FF2B5EF4-FFF2-40B4-BE49-F238E27FC236}">
                <a16:creationId xmlns:a16="http://schemas.microsoft.com/office/drawing/2014/main" id="{EBC787C1-17BC-50AF-A4DC-BAEA8C19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96262" y="4524265"/>
            <a:ext cx="1671588" cy="1521529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4279A8E9-2F23-737D-BC6D-8256873A3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-146986" y="3464702"/>
            <a:ext cx="1671588" cy="1521529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57325F59-F528-C224-1AF6-5FCA85DA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144486" y="3568397"/>
            <a:ext cx="1671588" cy="1521529"/>
          </a:xfrm>
          <a:prstGeom prst="rect">
            <a:avLst/>
          </a:prstGeom>
        </p:spPr>
      </p:pic>
      <p:pic>
        <p:nvPicPr>
          <p:cNvPr id="102" name="Рисунок 101">
            <a:extLst>
              <a:ext uri="{FF2B5EF4-FFF2-40B4-BE49-F238E27FC236}">
                <a16:creationId xmlns:a16="http://schemas.microsoft.com/office/drawing/2014/main" id="{8E772D6E-CEC7-DF35-56B8-90D225907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-707881" y="3921105"/>
            <a:ext cx="1671588" cy="1521529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441683F6-81CA-234A-90B5-870EECCAF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7913" y="4329161"/>
            <a:ext cx="1671588" cy="1521529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52803721-5E70-74D1-51B0-A7E29F97F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808707" y="3634282"/>
            <a:ext cx="1671588" cy="1521529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262A1AB3-47B7-4432-E11D-D7BCFB09A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360485" y="4359899"/>
            <a:ext cx="1671588" cy="1521529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F35DBD75-F946-8F17-92F0-4ED9F640C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651957" y="4463594"/>
            <a:ext cx="1671588" cy="1521529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926BA9BE-2BD4-6903-0DB6-7944BD30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-200410" y="4816302"/>
            <a:ext cx="1671588" cy="1521529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F689B0B3-8A44-C596-C506-D4A61FBBF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17527" y="4149600"/>
            <a:ext cx="1671588" cy="1521529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28B253C5-6C39-F7BF-686F-6545DFFF3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873116" y="3669736"/>
            <a:ext cx="1671588" cy="1521529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23ADA133-EC4A-4402-702B-9161F2A41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316178" y="4529479"/>
            <a:ext cx="1671588" cy="1521529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695A7E7F-4DE1-F081-AD1B-F55C31E3F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690785" y="4936222"/>
            <a:ext cx="1671588" cy="1521529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769D41EB-E3AA-0D01-E6B6-CDE531970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982257" y="5039917"/>
            <a:ext cx="1671588" cy="1521529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7DC551A3-D73F-0914-3573-24AAC2150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547827" y="4725923"/>
            <a:ext cx="1671588" cy="1521529"/>
          </a:xfrm>
          <a:prstGeom prst="rect">
            <a:avLst/>
          </a:prstGeom>
        </p:spPr>
      </p:pic>
      <p:pic>
        <p:nvPicPr>
          <p:cNvPr id="114" name="Рисунок 113">
            <a:extLst>
              <a:ext uri="{FF2B5EF4-FFF2-40B4-BE49-F238E27FC236}">
                <a16:creationId xmlns:a16="http://schemas.microsoft.com/office/drawing/2014/main" id="{3C21715C-212D-A441-D84D-32B12C94EF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203416" y="4246059"/>
            <a:ext cx="1671588" cy="152152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E2B7E192-0DAA-4D95-47C4-2E25F509F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646478" y="5105802"/>
            <a:ext cx="1671588" cy="1521529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297A6160-731D-50B6-FC2B-DF5948655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094765" y="3485049"/>
            <a:ext cx="1671588" cy="1521529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38F52C4E-78BE-DA4A-A4A1-353D0D28C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386237" y="3588744"/>
            <a:ext cx="1671588" cy="1521529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C2CA0065-12F9-98AA-D569-89769F5485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533870" y="3941452"/>
            <a:ext cx="1671588" cy="1521529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B1AB6749-32F8-4600-CD4F-AAFCDE4B8E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369664" y="4349508"/>
            <a:ext cx="1671588" cy="1521529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4C6E469D-E764-77A5-DFA3-C142F8839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951807" y="3274750"/>
            <a:ext cx="1671588" cy="1521529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219F6E4-AAF2-709D-5C6B-00FF6E24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050458" y="3654629"/>
            <a:ext cx="1671588" cy="1521529"/>
          </a:xfrm>
          <a:prstGeom prst="rect">
            <a:avLst/>
          </a:prstGeom>
        </p:spPr>
      </p:pic>
      <p:pic>
        <p:nvPicPr>
          <p:cNvPr id="122" name="Рисунок 121">
            <a:extLst>
              <a:ext uri="{FF2B5EF4-FFF2-40B4-BE49-F238E27FC236}">
                <a16:creationId xmlns:a16="http://schemas.microsoft.com/office/drawing/2014/main" id="{6A55618F-3BA1-6A13-9F85-123B1C53F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182359" y="3891305"/>
            <a:ext cx="1671588" cy="1521529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7DA6FFB9-C0D0-9A0A-470B-E8257D6B12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5473831" y="3995000"/>
            <a:ext cx="1671588" cy="1521529"/>
          </a:xfrm>
          <a:prstGeom prst="rect">
            <a:avLst/>
          </a:prstGeom>
        </p:spPr>
      </p:pic>
      <p:pic>
        <p:nvPicPr>
          <p:cNvPr id="124" name="Рисунок 123">
            <a:extLst>
              <a:ext uri="{FF2B5EF4-FFF2-40B4-BE49-F238E27FC236}">
                <a16:creationId xmlns:a16="http://schemas.microsoft.com/office/drawing/2014/main" id="{476F14F1-BF74-93E9-0DB5-702266D79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621464" y="4347708"/>
            <a:ext cx="1671588" cy="1521529"/>
          </a:xfrm>
          <a:prstGeom prst="rect">
            <a:avLst/>
          </a:prstGeom>
        </p:spPr>
      </p:pic>
      <p:pic>
        <p:nvPicPr>
          <p:cNvPr id="125" name="Рисунок 124">
            <a:extLst>
              <a:ext uri="{FF2B5EF4-FFF2-40B4-BE49-F238E27FC236}">
                <a16:creationId xmlns:a16="http://schemas.microsoft.com/office/drawing/2014/main" id="{211F1D61-3891-1429-F8DC-4322EC237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457258" y="4755764"/>
            <a:ext cx="1671588" cy="1521529"/>
          </a:xfrm>
          <a:prstGeom prst="rect">
            <a:avLst/>
          </a:prstGeom>
        </p:spPr>
      </p:pic>
      <p:pic>
        <p:nvPicPr>
          <p:cNvPr id="126" name="Рисунок 125">
            <a:extLst>
              <a:ext uri="{FF2B5EF4-FFF2-40B4-BE49-F238E27FC236}">
                <a16:creationId xmlns:a16="http://schemas.microsoft.com/office/drawing/2014/main" id="{19D9DD51-D2E3-9B56-9821-EE88331C7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5039401" y="3681006"/>
            <a:ext cx="1671588" cy="1521529"/>
          </a:xfrm>
          <a:prstGeom prst="rect">
            <a:avLst/>
          </a:prstGeom>
        </p:spPr>
      </p:pic>
      <p:pic>
        <p:nvPicPr>
          <p:cNvPr id="127" name="Рисунок 126">
            <a:extLst>
              <a:ext uri="{FF2B5EF4-FFF2-40B4-BE49-F238E27FC236}">
                <a16:creationId xmlns:a16="http://schemas.microsoft.com/office/drawing/2014/main" id="{8E69CFF9-D10A-CAC1-7CC2-E5E27EB7DE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5694990" y="3201142"/>
            <a:ext cx="1671588" cy="1521529"/>
          </a:xfrm>
          <a:prstGeom prst="rect">
            <a:avLst/>
          </a:prstGeom>
        </p:spPr>
      </p:pic>
      <p:pic>
        <p:nvPicPr>
          <p:cNvPr id="128" name="Рисунок 127">
            <a:extLst>
              <a:ext uri="{FF2B5EF4-FFF2-40B4-BE49-F238E27FC236}">
                <a16:creationId xmlns:a16="http://schemas.microsoft.com/office/drawing/2014/main" id="{5D108762-C664-4F7D-8437-0072AFB81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6138052" y="4060885"/>
            <a:ext cx="1671588" cy="1521529"/>
          </a:xfrm>
          <a:prstGeom prst="rect">
            <a:avLst/>
          </a:prstGeom>
        </p:spPr>
      </p:pic>
      <p:pic>
        <p:nvPicPr>
          <p:cNvPr id="129" name="Рисунок 128">
            <a:extLst>
              <a:ext uri="{FF2B5EF4-FFF2-40B4-BE49-F238E27FC236}">
                <a16:creationId xmlns:a16="http://schemas.microsoft.com/office/drawing/2014/main" id="{C8808622-97C1-B824-F48F-ECF6F3ECC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4810545" y="4925441"/>
            <a:ext cx="1671588" cy="1521529"/>
          </a:xfrm>
          <a:prstGeom prst="rect">
            <a:avLst/>
          </a:prstGeom>
        </p:spPr>
      </p:pic>
      <p:pic>
        <p:nvPicPr>
          <p:cNvPr id="130" name="Рисунок 129">
            <a:extLst>
              <a:ext uri="{FF2B5EF4-FFF2-40B4-BE49-F238E27FC236}">
                <a16:creationId xmlns:a16="http://schemas.microsoft.com/office/drawing/2014/main" id="{5B13E0B6-806B-C433-84E0-3CC7A88C7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714646" y="3339181"/>
            <a:ext cx="1671588" cy="1521529"/>
          </a:xfrm>
          <a:prstGeom prst="rect">
            <a:avLst/>
          </a:prstGeom>
        </p:spPr>
      </p:pic>
      <p:pic>
        <p:nvPicPr>
          <p:cNvPr id="131" name="Рисунок 130">
            <a:extLst>
              <a:ext uri="{FF2B5EF4-FFF2-40B4-BE49-F238E27FC236}">
                <a16:creationId xmlns:a16="http://schemas.microsoft.com/office/drawing/2014/main" id="{82A53AA6-E503-0006-F1CA-B48C59CA8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957240" y="3531529"/>
            <a:ext cx="1671588" cy="1521529"/>
          </a:xfrm>
          <a:prstGeom prst="rect">
            <a:avLst/>
          </a:prstGeom>
        </p:spPr>
      </p:pic>
      <p:pic>
        <p:nvPicPr>
          <p:cNvPr id="132" name="Рисунок 131">
            <a:extLst>
              <a:ext uri="{FF2B5EF4-FFF2-40B4-BE49-F238E27FC236}">
                <a16:creationId xmlns:a16="http://schemas.microsoft.com/office/drawing/2014/main" id="{6AB3FB55-39B6-1D5D-EA07-2DFBF6413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485751" y="2380453"/>
            <a:ext cx="1671588" cy="1521529"/>
          </a:xfrm>
          <a:prstGeom prst="rect">
            <a:avLst/>
          </a:prstGeom>
        </p:spPr>
      </p:pic>
      <p:pic>
        <p:nvPicPr>
          <p:cNvPr id="133" name="Рисунок 132">
            <a:extLst>
              <a:ext uri="{FF2B5EF4-FFF2-40B4-BE49-F238E27FC236}">
                <a16:creationId xmlns:a16="http://schemas.microsoft.com/office/drawing/2014/main" id="{0C550D31-80E8-CD63-8317-7A7A5AB1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752855" y="2115602"/>
            <a:ext cx="1671588" cy="1521529"/>
          </a:xfrm>
          <a:prstGeom prst="rect">
            <a:avLst/>
          </a:prstGeom>
        </p:spPr>
      </p:pic>
      <p:pic>
        <p:nvPicPr>
          <p:cNvPr id="134" name="Рисунок 133">
            <a:extLst>
              <a:ext uri="{FF2B5EF4-FFF2-40B4-BE49-F238E27FC236}">
                <a16:creationId xmlns:a16="http://schemas.microsoft.com/office/drawing/2014/main" id="{BDF54F64-4365-A10E-FBEA-7AE70C6A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485711" y="3836097"/>
            <a:ext cx="1671588" cy="1521529"/>
          </a:xfrm>
          <a:prstGeom prst="rect">
            <a:avLst/>
          </a:prstGeom>
        </p:spPr>
      </p:pic>
      <p:pic>
        <p:nvPicPr>
          <p:cNvPr id="135" name="Рисунок 134">
            <a:extLst>
              <a:ext uri="{FF2B5EF4-FFF2-40B4-BE49-F238E27FC236}">
                <a16:creationId xmlns:a16="http://schemas.microsoft.com/office/drawing/2014/main" id="{2E6A81D7-D4C9-8737-D12B-E854B2F08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191532" y="3007335"/>
            <a:ext cx="1671588" cy="1521529"/>
          </a:xfrm>
          <a:prstGeom prst="rect">
            <a:avLst/>
          </a:prstGeom>
        </p:spPr>
      </p:pic>
      <p:pic>
        <p:nvPicPr>
          <p:cNvPr id="136" name="Рисунок 135">
            <a:extLst>
              <a:ext uri="{FF2B5EF4-FFF2-40B4-BE49-F238E27FC236}">
                <a16:creationId xmlns:a16="http://schemas.microsoft.com/office/drawing/2014/main" id="{E2357037-513A-10EE-EAE7-FA7673075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435973" y="2980061"/>
            <a:ext cx="1671588" cy="1521529"/>
          </a:xfrm>
          <a:prstGeom prst="rect">
            <a:avLst/>
          </a:prstGeom>
        </p:spPr>
      </p:pic>
      <p:pic>
        <p:nvPicPr>
          <p:cNvPr id="137" name="Рисунок 136">
            <a:extLst>
              <a:ext uri="{FF2B5EF4-FFF2-40B4-BE49-F238E27FC236}">
                <a16:creationId xmlns:a16="http://schemas.microsoft.com/office/drawing/2014/main" id="{758967EB-111D-48D7-4045-39E2536D1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293310" y="1696105"/>
            <a:ext cx="1671588" cy="1521529"/>
          </a:xfrm>
          <a:prstGeom prst="rect">
            <a:avLst/>
          </a:prstGeom>
        </p:spPr>
      </p:pic>
      <p:pic>
        <p:nvPicPr>
          <p:cNvPr id="138" name="Рисунок 137">
            <a:extLst>
              <a:ext uri="{FF2B5EF4-FFF2-40B4-BE49-F238E27FC236}">
                <a16:creationId xmlns:a16="http://schemas.microsoft.com/office/drawing/2014/main" id="{7AE734E8-41ED-B379-F15C-DB7D9928D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385249" y="1920498"/>
            <a:ext cx="1671588" cy="1521529"/>
          </a:xfrm>
          <a:prstGeom prst="rect">
            <a:avLst/>
          </a:prstGeom>
        </p:spPr>
      </p:pic>
      <p:pic>
        <p:nvPicPr>
          <p:cNvPr id="139" name="Рисунок 138">
            <a:extLst>
              <a:ext uri="{FF2B5EF4-FFF2-40B4-BE49-F238E27FC236}">
                <a16:creationId xmlns:a16="http://schemas.microsoft.com/office/drawing/2014/main" id="{77FF3A4A-977D-0B12-9224-5C68CC76A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676721" y="2024193"/>
            <a:ext cx="1671588" cy="1521529"/>
          </a:xfrm>
          <a:prstGeom prst="rect">
            <a:avLst/>
          </a:prstGeom>
        </p:spPr>
      </p:pic>
      <p:pic>
        <p:nvPicPr>
          <p:cNvPr id="140" name="Рисунок 139">
            <a:extLst>
              <a:ext uri="{FF2B5EF4-FFF2-40B4-BE49-F238E27FC236}">
                <a16:creationId xmlns:a16="http://schemas.microsoft.com/office/drawing/2014/main" id="{6D90D915-DF02-7E90-6DA1-CAC44A69B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4824354" y="2376901"/>
            <a:ext cx="1671588" cy="1521529"/>
          </a:xfrm>
          <a:prstGeom prst="rect">
            <a:avLst/>
          </a:prstGeom>
        </p:spPr>
      </p:pic>
      <p:pic>
        <p:nvPicPr>
          <p:cNvPr id="141" name="Рисунок 140">
            <a:extLst>
              <a:ext uri="{FF2B5EF4-FFF2-40B4-BE49-F238E27FC236}">
                <a16:creationId xmlns:a16="http://schemas.microsoft.com/office/drawing/2014/main" id="{9AB765A3-7B60-C8FF-BC66-2C5143422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660148" y="2784957"/>
            <a:ext cx="1671588" cy="1521529"/>
          </a:xfrm>
          <a:prstGeom prst="rect">
            <a:avLst/>
          </a:prstGeom>
        </p:spPr>
      </p:pic>
      <p:pic>
        <p:nvPicPr>
          <p:cNvPr id="142" name="Рисунок 141">
            <a:extLst>
              <a:ext uri="{FF2B5EF4-FFF2-40B4-BE49-F238E27FC236}">
                <a16:creationId xmlns:a16="http://schemas.microsoft.com/office/drawing/2014/main" id="{2FB3734F-C0F8-644A-E9A7-17E8178FC5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340942" y="2090078"/>
            <a:ext cx="1671588" cy="1521529"/>
          </a:xfrm>
          <a:prstGeom prst="rect">
            <a:avLst/>
          </a:prstGeom>
        </p:spPr>
      </p:pic>
      <p:pic>
        <p:nvPicPr>
          <p:cNvPr id="143" name="Рисунок 142">
            <a:extLst>
              <a:ext uri="{FF2B5EF4-FFF2-40B4-BE49-F238E27FC236}">
                <a16:creationId xmlns:a16="http://schemas.microsoft.com/office/drawing/2014/main" id="{7AA8AABB-ED85-88C4-FBCF-687C15432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892720" y="2815695"/>
            <a:ext cx="1671588" cy="1521529"/>
          </a:xfrm>
          <a:prstGeom prst="rect">
            <a:avLst/>
          </a:prstGeom>
        </p:spPr>
      </p:pic>
      <p:pic>
        <p:nvPicPr>
          <p:cNvPr id="144" name="Рисунок 143">
            <a:extLst>
              <a:ext uri="{FF2B5EF4-FFF2-40B4-BE49-F238E27FC236}">
                <a16:creationId xmlns:a16="http://schemas.microsoft.com/office/drawing/2014/main" id="{E57C7470-6C23-FCB0-3D45-8FF9EA511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184192" y="2919390"/>
            <a:ext cx="1671588" cy="1521529"/>
          </a:xfrm>
          <a:prstGeom prst="rect">
            <a:avLst/>
          </a:prstGeom>
        </p:spPr>
      </p:pic>
      <p:pic>
        <p:nvPicPr>
          <p:cNvPr id="145" name="Рисунок 144">
            <a:extLst>
              <a:ext uri="{FF2B5EF4-FFF2-40B4-BE49-F238E27FC236}">
                <a16:creationId xmlns:a16="http://schemas.microsoft.com/office/drawing/2014/main" id="{1F368C3C-9B44-25C6-3F68-B1EB0F0EE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331825" y="3272098"/>
            <a:ext cx="1671588" cy="1521529"/>
          </a:xfrm>
          <a:prstGeom prst="rect">
            <a:avLst/>
          </a:prstGeom>
        </p:spPr>
      </p:pic>
      <p:pic>
        <p:nvPicPr>
          <p:cNvPr id="146" name="Рисунок 145">
            <a:extLst>
              <a:ext uri="{FF2B5EF4-FFF2-40B4-BE49-F238E27FC236}">
                <a16:creationId xmlns:a16="http://schemas.microsoft.com/office/drawing/2014/main" id="{30B16C85-A66E-ABB3-763A-02C90325CC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749762" y="2605396"/>
            <a:ext cx="1671588" cy="1521529"/>
          </a:xfrm>
          <a:prstGeom prst="rect">
            <a:avLst/>
          </a:prstGeom>
        </p:spPr>
      </p:pic>
      <p:pic>
        <p:nvPicPr>
          <p:cNvPr id="147" name="Рисунок 146">
            <a:extLst>
              <a:ext uri="{FF2B5EF4-FFF2-40B4-BE49-F238E27FC236}">
                <a16:creationId xmlns:a16="http://schemas.microsoft.com/office/drawing/2014/main" id="{7AAE4FE2-76CE-068D-0E41-E7590374C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405351" y="2125532"/>
            <a:ext cx="1671588" cy="1521529"/>
          </a:xfrm>
          <a:prstGeom prst="rect">
            <a:avLst/>
          </a:prstGeom>
        </p:spPr>
      </p:pic>
      <p:pic>
        <p:nvPicPr>
          <p:cNvPr id="148" name="Рисунок 147">
            <a:extLst>
              <a:ext uri="{FF2B5EF4-FFF2-40B4-BE49-F238E27FC236}">
                <a16:creationId xmlns:a16="http://schemas.microsoft.com/office/drawing/2014/main" id="{1096B90D-B980-C710-3360-CC25C3FE6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848413" y="2985275"/>
            <a:ext cx="1671588" cy="1521529"/>
          </a:xfrm>
          <a:prstGeom prst="rect">
            <a:avLst/>
          </a:prstGeom>
        </p:spPr>
      </p:pic>
      <p:pic>
        <p:nvPicPr>
          <p:cNvPr id="149" name="Рисунок 148">
            <a:extLst>
              <a:ext uri="{FF2B5EF4-FFF2-40B4-BE49-F238E27FC236}">
                <a16:creationId xmlns:a16="http://schemas.microsoft.com/office/drawing/2014/main" id="{BA9ED88F-B352-354E-D312-E34F5F1F1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223020" y="3392018"/>
            <a:ext cx="1671588" cy="1521529"/>
          </a:xfrm>
          <a:prstGeom prst="rect">
            <a:avLst/>
          </a:prstGeom>
        </p:spPr>
      </p:pic>
      <p:pic>
        <p:nvPicPr>
          <p:cNvPr id="150" name="Рисунок 149">
            <a:extLst>
              <a:ext uri="{FF2B5EF4-FFF2-40B4-BE49-F238E27FC236}">
                <a16:creationId xmlns:a16="http://schemas.microsoft.com/office/drawing/2014/main" id="{780D81F7-2C1A-8DC5-1895-97EA202C3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514492" y="3495713"/>
            <a:ext cx="1671588" cy="1521529"/>
          </a:xfrm>
          <a:prstGeom prst="rect">
            <a:avLst/>
          </a:prstGeom>
        </p:spPr>
      </p:pic>
      <p:pic>
        <p:nvPicPr>
          <p:cNvPr id="151" name="Рисунок 150">
            <a:extLst>
              <a:ext uri="{FF2B5EF4-FFF2-40B4-BE49-F238E27FC236}">
                <a16:creationId xmlns:a16="http://schemas.microsoft.com/office/drawing/2014/main" id="{CC406238-70B5-0BC3-9D8B-A34C67F39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080062" y="3181719"/>
            <a:ext cx="1671588" cy="1521529"/>
          </a:xfrm>
          <a:prstGeom prst="rect">
            <a:avLst/>
          </a:prstGeom>
        </p:spPr>
      </p:pic>
      <p:pic>
        <p:nvPicPr>
          <p:cNvPr id="152" name="Рисунок 151">
            <a:extLst>
              <a:ext uri="{FF2B5EF4-FFF2-40B4-BE49-F238E27FC236}">
                <a16:creationId xmlns:a16="http://schemas.microsoft.com/office/drawing/2014/main" id="{B56F92E8-7651-35A8-6B50-CD738AD9E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735651" y="2701855"/>
            <a:ext cx="1671588" cy="1521529"/>
          </a:xfrm>
          <a:prstGeom prst="rect">
            <a:avLst/>
          </a:prstGeom>
        </p:spPr>
      </p:pic>
      <p:pic>
        <p:nvPicPr>
          <p:cNvPr id="153" name="Рисунок 152">
            <a:extLst>
              <a:ext uri="{FF2B5EF4-FFF2-40B4-BE49-F238E27FC236}">
                <a16:creationId xmlns:a16="http://schemas.microsoft.com/office/drawing/2014/main" id="{988C8E26-4CCB-1528-2D90-380F92664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178713" y="3561598"/>
            <a:ext cx="1671588" cy="1521529"/>
          </a:xfrm>
          <a:prstGeom prst="rect">
            <a:avLst/>
          </a:prstGeom>
        </p:spPr>
      </p:pic>
      <p:pic>
        <p:nvPicPr>
          <p:cNvPr id="154" name="Рисунок 153">
            <a:extLst>
              <a:ext uri="{FF2B5EF4-FFF2-40B4-BE49-F238E27FC236}">
                <a16:creationId xmlns:a16="http://schemas.microsoft.com/office/drawing/2014/main" id="{FC2F9FF0-0CF0-CAB2-1E4D-91235CB87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627000" y="1940845"/>
            <a:ext cx="1671588" cy="1521529"/>
          </a:xfrm>
          <a:prstGeom prst="rect">
            <a:avLst/>
          </a:prstGeom>
        </p:spPr>
      </p:pic>
      <p:pic>
        <p:nvPicPr>
          <p:cNvPr id="155" name="Рисунок 154">
            <a:extLst>
              <a:ext uri="{FF2B5EF4-FFF2-40B4-BE49-F238E27FC236}">
                <a16:creationId xmlns:a16="http://schemas.microsoft.com/office/drawing/2014/main" id="{A7FAA102-FBAD-C61A-8119-C37C97CA29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918472" y="2044540"/>
            <a:ext cx="1671588" cy="1521529"/>
          </a:xfrm>
          <a:prstGeom prst="rect">
            <a:avLst/>
          </a:prstGeom>
        </p:spPr>
      </p:pic>
      <p:pic>
        <p:nvPicPr>
          <p:cNvPr id="156" name="Рисунок 155">
            <a:extLst>
              <a:ext uri="{FF2B5EF4-FFF2-40B4-BE49-F238E27FC236}">
                <a16:creationId xmlns:a16="http://schemas.microsoft.com/office/drawing/2014/main" id="{336D3094-04E9-4B59-0761-14D3363E3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066105" y="2397248"/>
            <a:ext cx="1671588" cy="1521529"/>
          </a:xfrm>
          <a:prstGeom prst="rect">
            <a:avLst/>
          </a:prstGeom>
        </p:spPr>
      </p:pic>
      <p:pic>
        <p:nvPicPr>
          <p:cNvPr id="157" name="Рисунок 156">
            <a:extLst>
              <a:ext uri="{FF2B5EF4-FFF2-40B4-BE49-F238E27FC236}">
                <a16:creationId xmlns:a16="http://schemas.microsoft.com/office/drawing/2014/main" id="{CC57A25D-262F-27CD-7369-6FA2A2CB2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901899" y="2805304"/>
            <a:ext cx="1671588" cy="1521529"/>
          </a:xfrm>
          <a:prstGeom prst="rect">
            <a:avLst/>
          </a:prstGeom>
        </p:spPr>
      </p:pic>
      <p:pic>
        <p:nvPicPr>
          <p:cNvPr id="158" name="Рисунок 157">
            <a:extLst>
              <a:ext uri="{FF2B5EF4-FFF2-40B4-BE49-F238E27FC236}">
                <a16:creationId xmlns:a16="http://schemas.microsoft.com/office/drawing/2014/main" id="{9F112BC4-8053-DB2B-8011-57961D6C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484042" y="1730546"/>
            <a:ext cx="1671588" cy="1521529"/>
          </a:xfrm>
          <a:prstGeom prst="rect">
            <a:avLst/>
          </a:prstGeom>
        </p:spPr>
      </p:pic>
      <p:pic>
        <p:nvPicPr>
          <p:cNvPr id="159" name="Рисунок 158">
            <a:extLst>
              <a:ext uri="{FF2B5EF4-FFF2-40B4-BE49-F238E27FC236}">
                <a16:creationId xmlns:a16="http://schemas.microsoft.com/office/drawing/2014/main" id="{507D69E7-6449-0DBA-E8F8-8D7804D16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582693" y="2110425"/>
            <a:ext cx="1671588" cy="1521529"/>
          </a:xfrm>
          <a:prstGeom prst="rect">
            <a:avLst/>
          </a:prstGeom>
        </p:spPr>
      </p:pic>
      <p:pic>
        <p:nvPicPr>
          <p:cNvPr id="160" name="Рисунок 159">
            <a:extLst>
              <a:ext uri="{FF2B5EF4-FFF2-40B4-BE49-F238E27FC236}">
                <a16:creationId xmlns:a16="http://schemas.microsoft.com/office/drawing/2014/main" id="{16587457-1829-F8CB-DBDB-BC0AB4E39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714594" y="2347101"/>
            <a:ext cx="1671588" cy="1521529"/>
          </a:xfrm>
          <a:prstGeom prst="rect">
            <a:avLst/>
          </a:prstGeom>
        </p:spPr>
      </p:pic>
      <p:pic>
        <p:nvPicPr>
          <p:cNvPr id="161" name="Рисунок 160">
            <a:extLst>
              <a:ext uri="{FF2B5EF4-FFF2-40B4-BE49-F238E27FC236}">
                <a16:creationId xmlns:a16="http://schemas.microsoft.com/office/drawing/2014/main" id="{81BBDECA-85E1-0538-B976-FDFC12D5E4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006066" y="2450796"/>
            <a:ext cx="1671588" cy="1521529"/>
          </a:xfrm>
          <a:prstGeom prst="rect">
            <a:avLst/>
          </a:prstGeom>
        </p:spPr>
      </p:pic>
      <p:pic>
        <p:nvPicPr>
          <p:cNvPr id="162" name="Рисунок 161">
            <a:extLst>
              <a:ext uri="{FF2B5EF4-FFF2-40B4-BE49-F238E27FC236}">
                <a16:creationId xmlns:a16="http://schemas.microsoft.com/office/drawing/2014/main" id="{28FC2900-CA60-369F-5067-3D39F14E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153699" y="2803504"/>
            <a:ext cx="1671588" cy="1521529"/>
          </a:xfrm>
          <a:prstGeom prst="rect">
            <a:avLst/>
          </a:prstGeom>
        </p:spPr>
      </p:pic>
      <p:pic>
        <p:nvPicPr>
          <p:cNvPr id="163" name="Рисунок 162">
            <a:extLst>
              <a:ext uri="{FF2B5EF4-FFF2-40B4-BE49-F238E27FC236}">
                <a16:creationId xmlns:a16="http://schemas.microsoft.com/office/drawing/2014/main" id="{1E837585-8AA8-6F1C-D80B-47BBA06288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989493" y="3211560"/>
            <a:ext cx="1671588" cy="1521529"/>
          </a:xfrm>
          <a:prstGeom prst="rect">
            <a:avLst/>
          </a:prstGeom>
        </p:spPr>
      </p:pic>
      <p:pic>
        <p:nvPicPr>
          <p:cNvPr id="164" name="Рисунок 163">
            <a:extLst>
              <a:ext uri="{FF2B5EF4-FFF2-40B4-BE49-F238E27FC236}">
                <a16:creationId xmlns:a16="http://schemas.microsoft.com/office/drawing/2014/main" id="{B5D4D22F-EFAA-D27F-6913-2322387CF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571636" y="2136802"/>
            <a:ext cx="1671588" cy="1521529"/>
          </a:xfrm>
          <a:prstGeom prst="rect">
            <a:avLst/>
          </a:prstGeom>
        </p:spPr>
      </p:pic>
      <p:pic>
        <p:nvPicPr>
          <p:cNvPr id="167" name="Рисунок 166">
            <a:extLst>
              <a:ext uri="{FF2B5EF4-FFF2-40B4-BE49-F238E27FC236}">
                <a16:creationId xmlns:a16="http://schemas.microsoft.com/office/drawing/2014/main" id="{879DD9CC-68A3-B431-4D92-52A4DD39D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10342780" y="3381237"/>
            <a:ext cx="1671588" cy="1521529"/>
          </a:xfrm>
          <a:prstGeom prst="rect">
            <a:avLst/>
          </a:prstGeom>
        </p:spPr>
      </p:pic>
      <p:pic>
        <p:nvPicPr>
          <p:cNvPr id="168" name="Рисунок 167">
            <a:extLst>
              <a:ext uri="{FF2B5EF4-FFF2-40B4-BE49-F238E27FC236}">
                <a16:creationId xmlns:a16="http://schemas.microsoft.com/office/drawing/2014/main" id="{DBBEA613-87C0-5393-9084-88E45484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786583" y="897712"/>
            <a:ext cx="1671588" cy="1521529"/>
          </a:xfrm>
          <a:prstGeom prst="rect">
            <a:avLst/>
          </a:prstGeom>
        </p:spPr>
      </p:pic>
      <p:pic>
        <p:nvPicPr>
          <p:cNvPr id="169" name="Рисунок 168">
            <a:extLst>
              <a:ext uri="{FF2B5EF4-FFF2-40B4-BE49-F238E27FC236}">
                <a16:creationId xmlns:a16="http://schemas.microsoft.com/office/drawing/2014/main" id="{A6D9E6AD-4F65-9981-28F6-AC85E6731D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8029177" y="1090060"/>
            <a:ext cx="1671588" cy="1521529"/>
          </a:xfrm>
          <a:prstGeom prst="rect">
            <a:avLst/>
          </a:prstGeom>
        </p:spPr>
      </p:pic>
      <p:pic>
        <p:nvPicPr>
          <p:cNvPr id="172" name="Рисунок 171">
            <a:extLst>
              <a:ext uri="{FF2B5EF4-FFF2-40B4-BE49-F238E27FC236}">
                <a16:creationId xmlns:a16="http://schemas.microsoft.com/office/drawing/2014/main" id="{0CFBBE51-D14D-0D1D-DAA6-5842CC58F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557648" y="1394628"/>
            <a:ext cx="1671588" cy="1521529"/>
          </a:xfrm>
          <a:prstGeom prst="rect">
            <a:avLst/>
          </a:prstGeom>
        </p:spPr>
      </p:pic>
      <p:pic>
        <p:nvPicPr>
          <p:cNvPr id="173" name="Рисунок 172">
            <a:extLst>
              <a:ext uri="{FF2B5EF4-FFF2-40B4-BE49-F238E27FC236}">
                <a16:creationId xmlns:a16="http://schemas.microsoft.com/office/drawing/2014/main" id="{A1929C99-F03F-F257-2E60-778D41F52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263469" y="565866"/>
            <a:ext cx="1671588" cy="1521529"/>
          </a:xfrm>
          <a:prstGeom prst="rect">
            <a:avLst/>
          </a:prstGeom>
        </p:spPr>
      </p:pic>
      <p:pic>
        <p:nvPicPr>
          <p:cNvPr id="174" name="Рисунок 173">
            <a:extLst>
              <a:ext uri="{FF2B5EF4-FFF2-40B4-BE49-F238E27FC236}">
                <a16:creationId xmlns:a16="http://schemas.microsoft.com/office/drawing/2014/main" id="{C5A3C57B-2F1A-001D-CA7F-36088AA65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7507910" y="538592"/>
            <a:ext cx="1671588" cy="1521529"/>
          </a:xfrm>
          <a:prstGeom prst="rect">
            <a:avLst/>
          </a:prstGeom>
        </p:spPr>
      </p:pic>
      <p:pic>
        <p:nvPicPr>
          <p:cNvPr id="179" name="Рисунок 178">
            <a:extLst>
              <a:ext uri="{FF2B5EF4-FFF2-40B4-BE49-F238E27FC236}">
                <a16:creationId xmlns:a16="http://schemas.microsoft.com/office/drawing/2014/main" id="{AF1A8B34-6507-BDF9-60CD-A6B1ED3C7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732085" y="343488"/>
            <a:ext cx="1671588" cy="1521529"/>
          </a:xfrm>
          <a:prstGeom prst="rect">
            <a:avLst/>
          </a:prstGeom>
        </p:spPr>
      </p:pic>
      <p:pic>
        <p:nvPicPr>
          <p:cNvPr id="181" name="Рисунок 180">
            <a:extLst>
              <a:ext uri="{FF2B5EF4-FFF2-40B4-BE49-F238E27FC236}">
                <a16:creationId xmlns:a16="http://schemas.microsoft.com/office/drawing/2014/main" id="{63575DC5-E184-A5FF-0430-9F969BEB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964657" y="374226"/>
            <a:ext cx="1671588" cy="1521529"/>
          </a:xfrm>
          <a:prstGeom prst="rect">
            <a:avLst/>
          </a:prstGeom>
        </p:spPr>
      </p:pic>
      <p:pic>
        <p:nvPicPr>
          <p:cNvPr id="182" name="Рисунок 181">
            <a:extLst>
              <a:ext uri="{FF2B5EF4-FFF2-40B4-BE49-F238E27FC236}">
                <a16:creationId xmlns:a16="http://schemas.microsoft.com/office/drawing/2014/main" id="{91A4D8A9-1467-427C-9DCC-751D93684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256129" y="477921"/>
            <a:ext cx="1671588" cy="1521529"/>
          </a:xfrm>
          <a:prstGeom prst="rect">
            <a:avLst/>
          </a:prstGeom>
        </p:spPr>
      </p:pic>
      <p:pic>
        <p:nvPicPr>
          <p:cNvPr id="183" name="Рисунок 182">
            <a:extLst>
              <a:ext uri="{FF2B5EF4-FFF2-40B4-BE49-F238E27FC236}">
                <a16:creationId xmlns:a16="http://schemas.microsoft.com/office/drawing/2014/main" id="{918569A9-A56A-F675-7042-5157F18C3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403762" y="830629"/>
            <a:ext cx="1671588" cy="1521529"/>
          </a:xfrm>
          <a:prstGeom prst="rect">
            <a:avLst/>
          </a:prstGeom>
        </p:spPr>
      </p:pic>
      <p:pic>
        <p:nvPicPr>
          <p:cNvPr id="186" name="Рисунок 185">
            <a:extLst>
              <a:ext uri="{FF2B5EF4-FFF2-40B4-BE49-F238E27FC236}">
                <a16:creationId xmlns:a16="http://schemas.microsoft.com/office/drawing/2014/main" id="{3C66E04A-37FE-2D15-5A4F-77A4F65E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920350" y="543806"/>
            <a:ext cx="1671588" cy="1521529"/>
          </a:xfrm>
          <a:prstGeom prst="rect">
            <a:avLst/>
          </a:prstGeom>
        </p:spPr>
      </p:pic>
      <p:pic>
        <p:nvPicPr>
          <p:cNvPr id="187" name="Рисунок 186">
            <a:extLst>
              <a:ext uri="{FF2B5EF4-FFF2-40B4-BE49-F238E27FC236}">
                <a16:creationId xmlns:a16="http://schemas.microsoft.com/office/drawing/2014/main" id="{D2F30749-D71C-1589-E1B7-D7C6AF321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294957" y="950549"/>
            <a:ext cx="1671588" cy="1521529"/>
          </a:xfrm>
          <a:prstGeom prst="rect">
            <a:avLst/>
          </a:prstGeom>
        </p:spPr>
      </p:pic>
      <p:pic>
        <p:nvPicPr>
          <p:cNvPr id="188" name="Рисунок 187">
            <a:extLst>
              <a:ext uri="{FF2B5EF4-FFF2-40B4-BE49-F238E27FC236}">
                <a16:creationId xmlns:a16="http://schemas.microsoft.com/office/drawing/2014/main" id="{EF6412DD-27C0-210A-80CD-C859580F8E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586429" y="1054244"/>
            <a:ext cx="1671588" cy="1521529"/>
          </a:xfrm>
          <a:prstGeom prst="rect">
            <a:avLst/>
          </a:prstGeom>
        </p:spPr>
      </p:pic>
      <p:pic>
        <p:nvPicPr>
          <p:cNvPr id="189" name="Рисунок 188">
            <a:extLst>
              <a:ext uri="{FF2B5EF4-FFF2-40B4-BE49-F238E27FC236}">
                <a16:creationId xmlns:a16="http://schemas.microsoft.com/office/drawing/2014/main" id="{22662CBC-8300-F6DE-AE42-C21BFC4D30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151999" y="740250"/>
            <a:ext cx="1671588" cy="1521529"/>
          </a:xfrm>
          <a:prstGeom prst="rect">
            <a:avLst/>
          </a:prstGeom>
        </p:spPr>
      </p:pic>
      <p:pic>
        <p:nvPicPr>
          <p:cNvPr id="190" name="Рисунок 189">
            <a:extLst>
              <a:ext uri="{FF2B5EF4-FFF2-40B4-BE49-F238E27FC236}">
                <a16:creationId xmlns:a16="http://schemas.microsoft.com/office/drawing/2014/main" id="{CBD24877-FA7C-6B28-5AFB-2CC1BEE5E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807588" y="260386"/>
            <a:ext cx="1671588" cy="1521529"/>
          </a:xfrm>
          <a:prstGeom prst="rect">
            <a:avLst/>
          </a:prstGeom>
        </p:spPr>
      </p:pic>
      <p:pic>
        <p:nvPicPr>
          <p:cNvPr id="195" name="Рисунок 194">
            <a:extLst>
              <a:ext uri="{FF2B5EF4-FFF2-40B4-BE49-F238E27FC236}">
                <a16:creationId xmlns:a16="http://schemas.microsoft.com/office/drawing/2014/main" id="{A465AB24-7975-5022-D80A-615BBB610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973836" y="363835"/>
            <a:ext cx="1671588" cy="1521529"/>
          </a:xfrm>
          <a:prstGeom prst="rect">
            <a:avLst/>
          </a:prstGeom>
        </p:spPr>
      </p:pic>
      <p:pic>
        <p:nvPicPr>
          <p:cNvPr id="206" name="Рисунок 205">
            <a:extLst>
              <a:ext uri="{FF2B5EF4-FFF2-40B4-BE49-F238E27FC236}">
                <a16:creationId xmlns:a16="http://schemas.microsoft.com/office/drawing/2014/main" id="{1B70A164-9CCD-F604-FFEF-B78B20990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0258340" y="3233878"/>
            <a:ext cx="1671588" cy="1521529"/>
          </a:xfrm>
          <a:prstGeom prst="rect">
            <a:avLst/>
          </a:prstGeom>
        </p:spPr>
      </p:pic>
      <p:pic>
        <p:nvPicPr>
          <p:cNvPr id="208" name="Рисунок 207">
            <a:extLst>
              <a:ext uri="{FF2B5EF4-FFF2-40B4-BE49-F238E27FC236}">
                <a16:creationId xmlns:a16="http://schemas.microsoft.com/office/drawing/2014/main" id="{D37E4FA7-EA89-FB9C-741B-47826B8F0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1029445" y="2275150"/>
            <a:ext cx="1671588" cy="1521529"/>
          </a:xfrm>
          <a:prstGeom prst="rect">
            <a:avLst/>
          </a:prstGeom>
        </p:spPr>
      </p:pic>
      <p:pic>
        <p:nvPicPr>
          <p:cNvPr id="209" name="Рисунок 208">
            <a:extLst>
              <a:ext uri="{FF2B5EF4-FFF2-40B4-BE49-F238E27FC236}">
                <a16:creationId xmlns:a16="http://schemas.microsoft.com/office/drawing/2014/main" id="{E3685733-C207-A58B-7C63-E8C7BF1CA8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0296549" y="2010299"/>
            <a:ext cx="1671588" cy="1521529"/>
          </a:xfrm>
          <a:prstGeom prst="rect">
            <a:avLst/>
          </a:prstGeom>
        </p:spPr>
      </p:pic>
      <p:pic>
        <p:nvPicPr>
          <p:cNvPr id="210" name="Рисунок 209">
            <a:extLst>
              <a:ext uri="{FF2B5EF4-FFF2-40B4-BE49-F238E27FC236}">
                <a16:creationId xmlns:a16="http://schemas.microsoft.com/office/drawing/2014/main" id="{4AFFD83F-88B2-DBF0-1B29-A1C53C2D8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0029405" y="3730794"/>
            <a:ext cx="1671588" cy="1521529"/>
          </a:xfrm>
          <a:prstGeom prst="rect">
            <a:avLst/>
          </a:prstGeom>
        </p:spPr>
      </p:pic>
      <p:pic>
        <p:nvPicPr>
          <p:cNvPr id="211" name="Рисунок 210">
            <a:extLst>
              <a:ext uri="{FF2B5EF4-FFF2-40B4-BE49-F238E27FC236}">
                <a16:creationId xmlns:a16="http://schemas.microsoft.com/office/drawing/2014/main" id="{F0D0EB66-9392-DA08-E257-324DB8ED9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9735226" y="2902032"/>
            <a:ext cx="1671588" cy="1521529"/>
          </a:xfrm>
          <a:prstGeom prst="rect">
            <a:avLst/>
          </a:prstGeom>
        </p:spPr>
      </p:pic>
      <p:pic>
        <p:nvPicPr>
          <p:cNvPr id="212" name="Рисунок 211">
            <a:extLst>
              <a:ext uri="{FF2B5EF4-FFF2-40B4-BE49-F238E27FC236}">
                <a16:creationId xmlns:a16="http://schemas.microsoft.com/office/drawing/2014/main" id="{4DAF8724-6C78-3928-D9A2-F8C8739C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0979667" y="2874758"/>
            <a:ext cx="1671588" cy="1521529"/>
          </a:xfrm>
          <a:prstGeom prst="rect">
            <a:avLst/>
          </a:prstGeom>
        </p:spPr>
      </p:pic>
      <p:pic>
        <p:nvPicPr>
          <p:cNvPr id="213" name="Рисунок 212">
            <a:extLst>
              <a:ext uri="{FF2B5EF4-FFF2-40B4-BE49-F238E27FC236}">
                <a16:creationId xmlns:a16="http://schemas.microsoft.com/office/drawing/2014/main" id="{F8E5529E-96F4-B9C6-C845-8D6619B9E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9837004" y="1590802"/>
            <a:ext cx="1671588" cy="1521529"/>
          </a:xfrm>
          <a:prstGeom prst="rect">
            <a:avLst/>
          </a:prstGeom>
        </p:spPr>
      </p:pic>
      <p:pic>
        <p:nvPicPr>
          <p:cNvPr id="214" name="Рисунок 213">
            <a:extLst>
              <a:ext uri="{FF2B5EF4-FFF2-40B4-BE49-F238E27FC236}">
                <a16:creationId xmlns:a16="http://schemas.microsoft.com/office/drawing/2014/main" id="{9D107E83-A245-C949-71DD-870136BE2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0928943" y="1815195"/>
            <a:ext cx="1671588" cy="1521529"/>
          </a:xfrm>
          <a:prstGeom prst="rect">
            <a:avLst/>
          </a:prstGeom>
        </p:spPr>
      </p:pic>
      <p:pic>
        <p:nvPicPr>
          <p:cNvPr id="216" name="Рисунок 215">
            <a:extLst>
              <a:ext uri="{FF2B5EF4-FFF2-40B4-BE49-F238E27FC236}">
                <a16:creationId xmlns:a16="http://schemas.microsoft.com/office/drawing/2014/main" id="{A5A2D3CB-C44D-29A4-BE8F-C43C85C53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0368048" y="2271598"/>
            <a:ext cx="1671588" cy="1521529"/>
          </a:xfrm>
          <a:prstGeom prst="rect">
            <a:avLst/>
          </a:prstGeom>
        </p:spPr>
      </p:pic>
      <p:pic>
        <p:nvPicPr>
          <p:cNvPr id="221" name="Рисунок 220">
            <a:extLst>
              <a:ext uri="{FF2B5EF4-FFF2-40B4-BE49-F238E27FC236}">
                <a16:creationId xmlns:a16="http://schemas.microsoft.com/office/drawing/2014/main" id="{0D2F4DCA-A463-D7B7-AAEA-D40C1732D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0875519" y="3166795"/>
            <a:ext cx="1671588" cy="1521529"/>
          </a:xfrm>
          <a:prstGeom prst="rect">
            <a:avLst/>
          </a:prstGeom>
        </p:spPr>
      </p:pic>
      <p:pic>
        <p:nvPicPr>
          <p:cNvPr id="244" name="Рисунок 243">
            <a:extLst>
              <a:ext uri="{FF2B5EF4-FFF2-40B4-BE49-F238E27FC236}">
                <a16:creationId xmlns:a16="http://schemas.microsoft.com/office/drawing/2014/main" id="{A04D1EBF-EE69-D71C-DAFE-27C98DD10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416559" y="5483255"/>
            <a:ext cx="1671588" cy="1521529"/>
          </a:xfrm>
          <a:prstGeom prst="rect">
            <a:avLst/>
          </a:prstGeom>
        </p:spPr>
      </p:pic>
      <p:pic>
        <p:nvPicPr>
          <p:cNvPr id="245" name="Рисунок 244">
            <a:extLst>
              <a:ext uri="{FF2B5EF4-FFF2-40B4-BE49-F238E27FC236}">
                <a16:creationId xmlns:a16="http://schemas.microsoft.com/office/drawing/2014/main" id="{8A42350C-AC0A-2CC4-A31B-94FFEE66D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7659153" y="5675603"/>
            <a:ext cx="1671588" cy="1521529"/>
          </a:xfrm>
          <a:prstGeom prst="rect">
            <a:avLst/>
          </a:prstGeom>
        </p:spPr>
      </p:pic>
      <p:pic>
        <p:nvPicPr>
          <p:cNvPr id="246" name="Рисунок 245">
            <a:extLst>
              <a:ext uri="{FF2B5EF4-FFF2-40B4-BE49-F238E27FC236}">
                <a16:creationId xmlns:a16="http://schemas.microsoft.com/office/drawing/2014/main" id="{0E956D10-EBC3-F3A1-B82D-C243731DE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7187664" y="4524527"/>
            <a:ext cx="1671588" cy="1521529"/>
          </a:xfrm>
          <a:prstGeom prst="rect">
            <a:avLst/>
          </a:prstGeom>
        </p:spPr>
      </p:pic>
      <p:pic>
        <p:nvPicPr>
          <p:cNvPr id="247" name="Рисунок 246">
            <a:extLst>
              <a:ext uri="{FF2B5EF4-FFF2-40B4-BE49-F238E27FC236}">
                <a16:creationId xmlns:a16="http://schemas.microsoft.com/office/drawing/2014/main" id="{2279780F-D86B-8515-EECE-A76A96C29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454768" y="4259676"/>
            <a:ext cx="1671588" cy="1521529"/>
          </a:xfrm>
          <a:prstGeom prst="rect">
            <a:avLst/>
          </a:prstGeom>
        </p:spPr>
      </p:pic>
      <p:pic>
        <p:nvPicPr>
          <p:cNvPr id="248" name="Рисунок 247">
            <a:extLst>
              <a:ext uri="{FF2B5EF4-FFF2-40B4-BE49-F238E27FC236}">
                <a16:creationId xmlns:a16="http://schemas.microsoft.com/office/drawing/2014/main" id="{2BEA7D44-4854-D0D2-2FA7-C458153E0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187624" y="5980171"/>
            <a:ext cx="1671588" cy="1521529"/>
          </a:xfrm>
          <a:prstGeom prst="rect">
            <a:avLst/>
          </a:prstGeom>
        </p:spPr>
      </p:pic>
      <p:pic>
        <p:nvPicPr>
          <p:cNvPr id="249" name="Рисунок 248">
            <a:extLst>
              <a:ext uri="{FF2B5EF4-FFF2-40B4-BE49-F238E27FC236}">
                <a16:creationId xmlns:a16="http://schemas.microsoft.com/office/drawing/2014/main" id="{0DDD6951-D37F-F1A0-8E4E-210FB182F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893445" y="5151409"/>
            <a:ext cx="1671588" cy="1521529"/>
          </a:xfrm>
          <a:prstGeom prst="rect">
            <a:avLst/>
          </a:prstGeom>
        </p:spPr>
      </p:pic>
      <p:pic>
        <p:nvPicPr>
          <p:cNvPr id="250" name="Рисунок 249">
            <a:extLst>
              <a:ext uri="{FF2B5EF4-FFF2-40B4-BE49-F238E27FC236}">
                <a16:creationId xmlns:a16="http://schemas.microsoft.com/office/drawing/2014/main" id="{ED0D6974-A0E5-7E37-D72E-12A2BB2AF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7137886" y="5124135"/>
            <a:ext cx="1671588" cy="1521529"/>
          </a:xfrm>
          <a:prstGeom prst="rect">
            <a:avLst/>
          </a:prstGeom>
        </p:spPr>
      </p:pic>
      <p:pic>
        <p:nvPicPr>
          <p:cNvPr id="251" name="Рисунок 250">
            <a:extLst>
              <a:ext uri="{FF2B5EF4-FFF2-40B4-BE49-F238E27FC236}">
                <a16:creationId xmlns:a16="http://schemas.microsoft.com/office/drawing/2014/main" id="{1C3661EA-CF44-0502-87D6-2F2CC7E5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995223" y="3840179"/>
            <a:ext cx="1671588" cy="1521529"/>
          </a:xfrm>
          <a:prstGeom prst="rect">
            <a:avLst/>
          </a:prstGeom>
        </p:spPr>
      </p:pic>
      <p:pic>
        <p:nvPicPr>
          <p:cNvPr id="252" name="Рисунок 251">
            <a:extLst>
              <a:ext uri="{FF2B5EF4-FFF2-40B4-BE49-F238E27FC236}">
                <a16:creationId xmlns:a16="http://schemas.microsoft.com/office/drawing/2014/main" id="{F79BB9AF-18A8-58FD-E029-9D6DB6C9F7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087162" y="4064572"/>
            <a:ext cx="1671588" cy="1521529"/>
          </a:xfrm>
          <a:prstGeom prst="rect">
            <a:avLst/>
          </a:prstGeom>
        </p:spPr>
      </p:pic>
      <p:pic>
        <p:nvPicPr>
          <p:cNvPr id="253" name="Рисунок 252">
            <a:extLst>
              <a:ext uri="{FF2B5EF4-FFF2-40B4-BE49-F238E27FC236}">
                <a16:creationId xmlns:a16="http://schemas.microsoft.com/office/drawing/2014/main" id="{3C80DBCB-56A6-3E2E-91FE-DDC85C85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378634" y="4168267"/>
            <a:ext cx="1671588" cy="1521529"/>
          </a:xfrm>
          <a:prstGeom prst="rect">
            <a:avLst/>
          </a:prstGeom>
        </p:spPr>
      </p:pic>
      <p:pic>
        <p:nvPicPr>
          <p:cNvPr id="254" name="Рисунок 253">
            <a:extLst>
              <a:ext uri="{FF2B5EF4-FFF2-40B4-BE49-F238E27FC236}">
                <a16:creationId xmlns:a16="http://schemas.microsoft.com/office/drawing/2014/main" id="{435A1990-4F85-D1D7-E20F-D22FAAC4F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526267" y="4520975"/>
            <a:ext cx="1671588" cy="1521529"/>
          </a:xfrm>
          <a:prstGeom prst="rect">
            <a:avLst/>
          </a:prstGeom>
        </p:spPr>
      </p:pic>
      <p:pic>
        <p:nvPicPr>
          <p:cNvPr id="255" name="Рисунок 254">
            <a:extLst>
              <a:ext uri="{FF2B5EF4-FFF2-40B4-BE49-F238E27FC236}">
                <a16:creationId xmlns:a16="http://schemas.microsoft.com/office/drawing/2014/main" id="{B6888EDF-2E52-561D-E6BD-C053F308E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362061" y="4929031"/>
            <a:ext cx="1671588" cy="1521529"/>
          </a:xfrm>
          <a:prstGeom prst="rect">
            <a:avLst/>
          </a:prstGeom>
        </p:spPr>
      </p:pic>
      <p:pic>
        <p:nvPicPr>
          <p:cNvPr id="256" name="Рисунок 255">
            <a:extLst>
              <a:ext uri="{FF2B5EF4-FFF2-40B4-BE49-F238E27FC236}">
                <a16:creationId xmlns:a16="http://schemas.microsoft.com/office/drawing/2014/main" id="{1FC7571D-B2A7-08E5-76C3-BDD2B0263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042855" y="4234152"/>
            <a:ext cx="1671588" cy="1521529"/>
          </a:xfrm>
          <a:prstGeom prst="rect">
            <a:avLst/>
          </a:prstGeom>
        </p:spPr>
      </p:pic>
      <p:pic>
        <p:nvPicPr>
          <p:cNvPr id="257" name="Рисунок 256">
            <a:extLst>
              <a:ext uri="{FF2B5EF4-FFF2-40B4-BE49-F238E27FC236}">
                <a16:creationId xmlns:a16="http://schemas.microsoft.com/office/drawing/2014/main" id="{B42568AA-CBD3-1F2E-E826-48E32F9B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594633" y="4959769"/>
            <a:ext cx="1671588" cy="1521529"/>
          </a:xfrm>
          <a:prstGeom prst="rect">
            <a:avLst/>
          </a:prstGeom>
        </p:spPr>
      </p:pic>
      <p:pic>
        <p:nvPicPr>
          <p:cNvPr id="258" name="Рисунок 257">
            <a:extLst>
              <a:ext uri="{FF2B5EF4-FFF2-40B4-BE49-F238E27FC236}">
                <a16:creationId xmlns:a16="http://schemas.microsoft.com/office/drawing/2014/main" id="{A9D43D4D-69B5-E882-41AE-603C733AC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886105" y="5063464"/>
            <a:ext cx="1671588" cy="1521529"/>
          </a:xfrm>
          <a:prstGeom prst="rect">
            <a:avLst/>
          </a:prstGeom>
        </p:spPr>
      </p:pic>
      <p:pic>
        <p:nvPicPr>
          <p:cNvPr id="259" name="Рисунок 258">
            <a:extLst>
              <a:ext uri="{FF2B5EF4-FFF2-40B4-BE49-F238E27FC236}">
                <a16:creationId xmlns:a16="http://schemas.microsoft.com/office/drawing/2014/main" id="{14BBF1F1-735B-E3FD-D8BA-9A5DDB476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033738" y="5416172"/>
            <a:ext cx="1671588" cy="1521529"/>
          </a:xfrm>
          <a:prstGeom prst="rect">
            <a:avLst/>
          </a:prstGeom>
        </p:spPr>
      </p:pic>
      <p:pic>
        <p:nvPicPr>
          <p:cNvPr id="260" name="Рисунок 259">
            <a:extLst>
              <a:ext uri="{FF2B5EF4-FFF2-40B4-BE49-F238E27FC236}">
                <a16:creationId xmlns:a16="http://schemas.microsoft.com/office/drawing/2014/main" id="{82E04282-D41C-8801-4DC0-1D134EEF5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451675" y="4749470"/>
            <a:ext cx="1671588" cy="1521529"/>
          </a:xfrm>
          <a:prstGeom prst="rect">
            <a:avLst/>
          </a:prstGeom>
        </p:spPr>
      </p:pic>
      <p:pic>
        <p:nvPicPr>
          <p:cNvPr id="261" name="Рисунок 260">
            <a:extLst>
              <a:ext uri="{FF2B5EF4-FFF2-40B4-BE49-F238E27FC236}">
                <a16:creationId xmlns:a16="http://schemas.microsoft.com/office/drawing/2014/main" id="{AAC24181-C521-268E-0D46-EFF2E4180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107264" y="4269606"/>
            <a:ext cx="1671588" cy="1521529"/>
          </a:xfrm>
          <a:prstGeom prst="rect">
            <a:avLst/>
          </a:prstGeom>
        </p:spPr>
      </p:pic>
      <p:pic>
        <p:nvPicPr>
          <p:cNvPr id="262" name="Рисунок 261">
            <a:extLst>
              <a:ext uri="{FF2B5EF4-FFF2-40B4-BE49-F238E27FC236}">
                <a16:creationId xmlns:a16="http://schemas.microsoft.com/office/drawing/2014/main" id="{62542CE1-DD27-641B-F6D9-C76916B44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550326" y="5129349"/>
            <a:ext cx="1671588" cy="1521529"/>
          </a:xfrm>
          <a:prstGeom prst="rect">
            <a:avLst/>
          </a:prstGeom>
        </p:spPr>
      </p:pic>
      <p:pic>
        <p:nvPicPr>
          <p:cNvPr id="263" name="Рисунок 262">
            <a:extLst>
              <a:ext uri="{FF2B5EF4-FFF2-40B4-BE49-F238E27FC236}">
                <a16:creationId xmlns:a16="http://schemas.microsoft.com/office/drawing/2014/main" id="{FB67307F-C9D8-CACC-2990-515159068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924933" y="5536092"/>
            <a:ext cx="1671588" cy="1521529"/>
          </a:xfrm>
          <a:prstGeom prst="rect">
            <a:avLst/>
          </a:prstGeom>
        </p:spPr>
      </p:pic>
      <p:pic>
        <p:nvPicPr>
          <p:cNvPr id="264" name="Рисунок 263">
            <a:extLst>
              <a:ext uri="{FF2B5EF4-FFF2-40B4-BE49-F238E27FC236}">
                <a16:creationId xmlns:a16="http://schemas.microsoft.com/office/drawing/2014/main" id="{171BB4B0-BBD1-D827-2BF0-04A2FA1D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216405" y="5639787"/>
            <a:ext cx="1671588" cy="1521529"/>
          </a:xfrm>
          <a:prstGeom prst="rect">
            <a:avLst/>
          </a:prstGeom>
        </p:spPr>
      </p:pic>
      <p:pic>
        <p:nvPicPr>
          <p:cNvPr id="265" name="Рисунок 264">
            <a:extLst>
              <a:ext uri="{FF2B5EF4-FFF2-40B4-BE49-F238E27FC236}">
                <a16:creationId xmlns:a16="http://schemas.microsoft.com/office/drawing/2014/main" id="{7C35BD97-CD48-3C2E-FEC3-F2E80B5997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781975" y="5325793"/>
            <a:ext cx="1671588" cy="1521529"/>
          </a:xfrm>
          <a:prstGeom prst="rect">
            <a:avLst/>
          </a:prstGeom>
        </p:spPr>
      </p:pic>
      <p:pic>
        <p:nvPicPr>
          <p:cNvPr id="266" name="Рисунок 265">
            <a:extLst>
              <a:ext uri="{FF2B5EF4-FFF2-40B4-BE49-F238E27FC236}">
                <a16:creationId xmlns:a16="http://schemas.microsoft.com/office/drawing/2014/main" id="{F9D5575B-0250-A380-806C-4DC8AC642A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437564" y="4845929"/>
            <a:ext cx="1671588" cy="1521529"/>
          </a:xfrm>
          <a:prstGeom prst="rect">
            <a:avLst/>
          </a:prstGeom>
        </p:spPr>
      </p:pic>
      <p:pic>
        <p:nvPicPr>
          <p:cNvPr id="267" name="Рисунок 266">
            <a:extLst>
              <a:ext uri="{FF2B5EF4-FFF2-40B4-BE49-F238E27FC236}">
                <a16:creationId xmlns:a16="http://schemas.microsoft.com/office/drawing/2014/main" id="{F02BA056-9C6F-CEB7-67BD-4E3612B8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880626" y="5705672"/>
            <a:ext cx="1671588" cy="1521529"/>
          </a:xfrm>
          <a:prstGeom prst="rect">
            <a:avLst/>
          </a:prstGeom>
        </p:spPr>
      </p:pic>
      <p:pic>
        <p:nvPicPr>
          <p:cNvPr id="268" name="Рисунок 267">
            <a:extLst>
              <a:ext uri="{FF2B5EF4-FFF2-40B4-BE49-F238E27FC236}">
                <a16:creationId xmlns:a16="http://schemas.microsoft.com/office/drawing/2014/main" id="{066E5CB4-CA53-29FB-A244-1A68685210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328913" y="4084919"/>
            <a:ext cx="1671588" cy="1521529"/>
          </a:xfrm>
          <a:prstGeom prst="rect">
            <a:avLst/>
          </a:prstGeom>
        </p:spPr>
      </p:pic>
      <p:pic>
        <p:nvPicPr>
          <p:cNvPr id="269" name="Рисунок 268">
            <a:extLst>
              <a:ext uri="{FF2B5EF4-FFF2-40B4-BE49-F238E27FC236}">
                <a16:creationId xmlns:a16="http://schemas.microsoft.com/office/drawing/2014/main" id="{8B9352CD-B89B-CA8A-70D0-794BAFA1D2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620385" y="4188614"/>
            <a:ext cx="1671588" cy="1521529"/>
          </a:xfrm>
          <a:prstGeom prst="rect">
            <a:avLst/>
          </a:prstGeom>
        </p:spPr>
      </p:pic>
      <p:pic>
        <p:nvPicPr>
          <p:cNvPr id="270" name="Рисунок 269">
            <a:extLst>
              <a:ext uri="{FF2B5EF4-FFF2-40B4-BE49-F238E27FC236}">
                <a16:creationId xmlns:a16="http://schemas.microsoft.com/office/drawing/2014/main" id="{389B2316-ADD6-DA6B-2726-AF6B05A0C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242084" y="4118485"/>
            <a:ext cx="1671588" cy="1521529"/>
          </a:xfrm>
          <a:prstGeom prst="rect">
            <a:avLst/>
          </a:prstGeom>
        </p:spPr>
      </p:pic>
      <p:pic>
        <p:nvPicPr>
          <p:cNvPr id="271" name="Рисунок 270">
            <a:extLst>
              <a:ext uri="{FF2B5EF4-FFF2-40B4-BE49-F238E27FC236}">
                <a16:creationId xmlns:a16="http://schemas.microsoft.com/office/drawing/2014/main" id="{0C13CDFC-7F13-35BA-6F89-C6830B35F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603812" y="4949378"/>
            <a:ext cx="1671588" cy="1521529"/>
          </a:xfrm>
          <a:prstGeom prst="rect">
            <a:avLst/>
          </a:prstGeom>
        </p:spPr>
      </p:pic>
      <p:pic>
        <p:nvPicPr>
          <p:cNvPr id="272" name="Рисунок 271">
            <a:extLst>
              <a:ext uri="{FF2B5EF4-FFF2-40B4-BE49-F238E27FC236}">
                <a16:creationId xmlns:a16="http://schemas.microsoft.com/office/drawing/2014/main" id="{5246A201-9CCF-B5DB-A565-BF7699145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185955" y="3874620"/>
            <a:ext cx="1671588" cy="1521529"/>
          </a:xfrm>
          <a:prstGeom prst="rect">
            <a:avLst/>
          </a:prstGeom>
        </p:spPr>
      </p:pic>
      <p:pic>
        <p:nvPicPr>
          <p:cNvPr id="276" name="Рисунок 275">
            <a:extLst>
              <a:ext uri="{FF2B5EF4-FFF2-40B4-BE49-F238E27FC236}">
                <a16:creationId xmlns:a16="http://schemas.microsoft.com/office/drawing/2014/main" id="{A5416E95-AF76-2C8B-0D24-D56234F4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855612" y="4947578"/>
            <a:ext cx="1671588" cy="1521529"/>
          </a:xfrm>
          <a:prstGeom prst="rect">
            <a:avLst/>
          </a:prstGeom>
        </p:spPr>
      </p:pic>
      <p:pic>
        <p:nvPicPr>
          <p:cNvPr id="284" name="Рисунок 283">
            <a:extLst>
              <a:ext uri="{FF2B5EF4-FFF2-40B4-BE49-F238E27FC236}">
                <a16:creationId xmlns:a16="http://schemas.microsoft.com/office/drawing/2014/main" id="{FA686E7F-3026-362A-13A3-A12D7652B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396249" y="5645547"/>
            <a:ext cx="1671588" cy="1521529"/>
          </a:xfrm>
          <a:prstGeom prst="rect">
            <a:avLst/>
          </a:prstGeom>
        </p:spPr>
      </p:pic>
      <p:pic>
        <p:nvPicPr>
          <p:cNvPr id="285" name="Рисунок 284">
            <a:extLst>
              <a:ext uri="{FF2B5EF4-FFF2-40B4-BE49-F238E27FC236}">
                <a16:creationId xmlns:a16="http://schemas.microsoft.com/office/drawing/2014/main" id="{A8141D7D-A99E-1DCC-3A31-A180EC014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336647" y="5380696"/>
            <a:ext cx="1671588" cy="1521529"/>
          </a:xfrm>
          <a:prstGeom prst="rect">
            <a:avLst/>
          </a:prstGeom>
        </p:spPr>
      </p:pic>
      <p:pic>
        <p:nvPicPr>
          <p:cNvPr id="289" name="Рисунок 288">
            <a:extLst>
              <a:ext uri="{FF2B5EF4-FFF2-40B4-BE49-F238E27FC236}">
                <a16:creationId xmlns:a16="http://schemas.microsoft.com/office/drawing/2014/main" id="{FE11ACCC-9C22-9959-4A27-1C0CB958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796192" y="4961199"/>
            <a:ext cx="1671588" cy="1521529"/>
          </a:xfrm>
          <a:prstGeom prst="rect">
            <a:avLst/>
          </a:prstGeom>
        </p:spPr>
      </p:pic>
      <p:pic>
        <p:nvPicPr>
          <p:cNvPr id="290" name="Рисунок 289">
            <a:extLst>
              <a:ext uri="{FF2B5EF4-FFF2-40B4-BE49-F238E27FC236}">
                <a16:creationId xmlns:a16="http://schemas.microsoft.com/office/drawing/2014/main" id="{625BDF07-8E5F-D9F9-07B3-28656F086F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95747" y="5185592"/>
            <a:ext cx="1671588" cy="1521529"/>
          </a:xfrm>
          <a:prstGeom prst="rect">
            <a:avLst/>
          </a:prstGeom>
        </p:spPr>
      </p:pic>
      <p:pic>
        <p:nvPicPr>
          <p:cNvPr id="291" name="Рисунок 290">
            <a:extLst>
              <a:ext uri="{FF2B5EF4-FFF2-40B4-BE49-F238E27FC236}">
                <a16:creationId xmlns:a16="http://schemas.microsoft.com/office/drawing/2014/main" id="{F10A3CBB-6916-7BF3-A5F9-B690F7621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587219" y="5289287"/>
            <a:ext cx="1671588" cy="1521529"/>
          </a:xfrm>
          <a:prstGeom prst="rect">
            <a:avLst/>
          </a:prstGeom>
        </p:spPr>
      </p:pic>
      <p:pic>
        <p:nvPicPr>
          <p:cNvPr id="292" name="Рисунок 291">
            <a:extLst>
              <a:ext uri="{FF2B5EF4-FFF2-40B4-BE49-F238E27FC236}">
                <a16:creationId xmlns:a16="http://schemas.microsoft.com/office/drawing/2014/main" id="{7AAC3DB7-1CB1-4453-9640-4F8488049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-265148" y="5641995"/>
            <a:ext cx="1671588" cy="1521529"/>
          </a:xfrm>
          <a:prstGeom prst="rect">
            <a:avLst/>
          </a:prstGeom>
        </p:spPr>
      </p:pic>
      <p:pic>
        <p:nvPicPr>
          <p:cNvPr id="294" name="Рисунок 293">
            <a:extLst>
              <a:ext uri="{FF2B5EF4-FFF2-40B4-BE49-F238E27FC236}">
                <a16:creationId xmlns:a16="http://schemas.microsoft.com/office/drawing/2014/main" id="{C17E3630-610B-088A-1CD2-3D0245E67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251440" y="5355172"/>
            <a:ext cx="1671588" cy="1521529"/>
          </a:xfrm>
          <a:prstGeom prst="rect">
            <a:avLst/>
          </a:prstGeom>
        </p:spPr>
      </p:pic>
      <p:pic>
        <p:nvPicPr>
          <p:cNvPr id="299" name="Рисунок 298">
            <a:extLst>
              <a:ext uri="{FF2B5EF4-FFF2-40B4-BE49-F238E27FC236}">
                <a16:creationId xmlns:a16="http://schemas.microsoft.com/office/drawing/2014/main" id="{276C9C03-90C7-7CC0-11E7-4A9CCFD08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315849" y="5390626"/>
            <a:ext cx="1671588" cy="1521529"/>
          </a:xfrm>
          <a:prstGeom prst="rect">
            <a:avLst/>
          </a:prstGeom>
        </p:spPr>
      </p:pic>
      <p:pic>
        <p:nvPicPr>
          <p:cNvPr id="304" name="Рисунок 303">
            <a:extLst>
              <a:ext uri="{FF2B5EF4-FFF2-40B4-BE49-F238E27FC236}">
                <a16:creationId xmlns:a16="http://schemas.microsoft.com/office/drawing/2014/main" id="{58DE7EFB-6E30-A919-39F5-AE4B9069C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646149" y="5966949"/>
            <a:ext cx="1671588" cy="1521529"/>
          </a:xfrm>
          <a:prstGeom prst="rect">
            <a:avLst/>
          </a:prstGeom>
        </p:spPr>
      </p:pic>
      <p:pic>
        <p:nvPicPr>
          <p:cNvPr id="306" name="Рисунок 305">
            <a:extLst>
              <a:ext uri="{FF2B5EF4-FFF2-40B4-BE49-F238E27FC236}">
                <a16:creationId xmlns:a16="http://schemas.microsoft.com/office/drawing/2014/main" id="{7961C7A9-BFB0-EE97-79F2-3FBFC9AC0A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537498" y="5205939"/>
            <a:ext cx="1671588" cy="1521529"/>
          </a:xfrm>
          <a:prstGeom prst="rect">
            <a:avLst/>
          </a:prstGeom>
        </p:spPr>
      </p:pic>
      <p:pic>
        <p:nvPicPr>
          <p:cNvPr id="307" name="Рисунок 306">
            <a:extLst>
              <a:ext uri="{FF2B5EF4-FFF2-40B4-BE49-F238E27FC236}">
                <a16:creationId xmlns:a16="http://schemas.microsoft.com/office/drawing/2014/main" id="{B6A8ED40-50EC-6A94-15EE-94A255B62F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828970" y="5309634"/>
            <a:ext cx="1671588" cy="1521529"/>
          </a:xfrm>
          <a:prstGeom prst="rect">
            <a:avLst/>
          </a:prstGeom>
        </p:spPr>
      </p:pic>
      <p:pic>
        <p:nvPicPr>
          <p:cNvPr id="308" name="Рисунок 307">
            <a:extLst>
              <a:ext uri="{FF2B5EF4-FFF2-40B4-BE49-F238E27FC236}">
                <a16:creationId xmlns:a16="http://schemas.microsoft.com/office/drawing/2014/main" id="{B9EC847D-EEC2-B9DD-6F80-A5FC27CA3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976603" y="5662342"/>
            <a:ext cx="1671588" cy="1521529"/>
          </a:xfrm>
          <a:prstGeom prst="rect">
            <a:avLst/>
          </a:prstGeom>
        </p:spPr>
      </p:pic>
      <p:pic>
        <p:nvPicPr>
          <p:cNvPr id="310" name="Рисунок 309">
            <a:extLst>
              <a:ext uri="{FF2B5EF4-FFF2-40B4-BE49-F238E27FC236}">
                <a16:creationId xmlns:a16="http://schemas.microsoft.com/office/drawing/2014/main" id="{7ECC306C-7588-A38B-9F0B-BB0109B8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394540" y="4995640"/>
            <a:ext cx="1671588" cy="1521529"/>
          </a:xfrm>
          <a:prstGeom prst="rect">
            <a:avLst/>
          </a:prstGeom>
        </p:spPr>
      </p:pic>
      <p:pic>
        <p:nvPicPr>
          <p:cNvPr id="311" name="Рисунок 310">
            <a:extLst>
              <a:ext uri="{FF2B5EF4-FFF2-40B4-BE49-F238E27FC236}">
                <a16:creationId xmlns:a16="http://schemas.microsoft.com/office/drawing/2014/main" id="{226D4AD2-2445-9672-74C1-180A06333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493191" y="5375519"/>
            <a:ext cx="1671588" cy="1521529"/>
          </a:xfrm>
          <a:prstGeom prst="rect">
            <a:avLst/>
          </a:prstGeom>
        </p:spPr>
      </p:pic>
      <p:pic>
        <p:nvPicPr>
          <p:cNvPr id="312" name="Рисунок 311">
            <a:extLst>
              <a:ext uri="{FF2B5EF4-FFF2-40B4-BE49-F238E27FC236}">
                <a16:creationId xmlns:a16="http://schemas.microsoft.com/office/drawing/2014/main" id="{1D0FCE02-1716-AF36-F55E-7CF4996BA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625092" y="5612195"/>
            <a:ext cx="1671588" cy="1521529"/>
          </a:xfrm>
          <a:prstGeom prst="rect">
            <a:avLst/>
          </a:prstGeom>
        </p:spPr>
      </p:pic>
      <p:pic>
        <p:nvPicPr>
          <p:cNvPr id="313" name="Рисунок 312">
            <a:extLst>
              <a:ext uri="{FF2B5EF4-FFF2-40B4-BE49-F238E27FC236}">
                <a16:creationId xmlns:a16="http://schemas.microsoft.com/office/drawing/2014/main" id="{3FAB8F8F-A941-3526-CA99-7154699C2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5916564" y="5715890"/>
            <a:ext cx="1671588" cy="1521529"/>
          </a:xfrm>
          <a:prstGeom prst="rect">
            <a:avLst/>
          </a:prstGeom>
        </p:spPr>
      </p:pic>
      <p:pic>
        <p:nvPicPr>
          <p:cNvPr id="316" name="Рисунок 315">
            <a:extLst>
              <a:ext uri="{FF2B5EF4-FFF2-40B4-BE49-F238E27FC236}">
                <a16:creationId xmlns:a16="http://schemas.microsoft.com/office/drawing/2014/main" id="{D0207C85-4E91-209C-0A44-EB9BEEE93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5482134" y="5401896"/>
            <a:ext cx="1671588" cy="1521529"/>
          </a:xfrm>
          <a:prstGeom prst="rect">
            <a:avLst/>
          </a:prstGeom>
        </p:spPr>
      </p:pic>
      <p:pic>
        <p:nvPicPr>
          <p:cNvPr id="317" name="Рисунок 316">
            <a:extLst>
              <a:ext uri="{FF2B5EF4-FFF2-40B4-BE49-F238E27FC236}">
                <a16:creationId xmlns:a16="http://schemas.microsoft.com/office/drawing/2014/main" id="{18DDB14E-92CC-C458-BB20-2E3264699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6137723" y="4922032"/>
            <a:ext cx="1671588" cy="1521529"/>
          </a:xfrm>
          <a:prstGeom prst="rect">
            <a:avLst/>
          </a:prstGeom>
        </p:spPr>
      </p:pic>
      <p:pic>
        <p:nvPicPr>
          <p:cNvPr id="318" name="Рисунок 317">
            <a:extLst>
              <a:ext uri="{FF2B5EF4-FFF2-40B4-BE49-F238E27FC236}">
                <a16:creationId xmlns:a16="http://schemas.microsoft.com/office/drawing/2014/main" id="{1DAD8278-928F-1636-7E86-07EA5931E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6580785" y="5781775"/>
            <a:ext cx="1671588" cy="1521529"/>
          </a:xfrm>
          <a:prstGeom prst="rect">
            <a:avLst/>
          </a:prstGeom>
        </p:spPr>
      </p:pic>
      <p:pic>
        <p:nvPicPr>
          <p:cNvPr id="322" name="Рисунок 321">
            <a:extLst>
              <a:ext uri="{FF2B5EF4-FFF2-40B4-BE49-F238E27FC236}">
                <a16:creationId xmlns:a16="http://schemas.microsoft.com/office/drawing/2014/main" id="{BCF42F70-176F-7E4F-FB3C-963E2B40A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875562" y="5751474"/>
            <a:ext cx="1671588" cy="1521529"/>
          </a:xfrm>
          <a:prstGeom prst="rect">
            <a:avLst/>
          </a:prstGeom>
        </p:spPr>
      </p:pic>
      <p:pic>
        <p:nvPicPr>
          <p:cNvPr id="323" name="Рисунок 322">
            <a:extLst>
              <a:ext uri="{FF2B5EF4-FFF2-40B4-BE49-F238E27FC236}">
                <a16:creationId xmlns:a16="http://schemas.microsoft.com/office/drawing/2014/main" id="{DF0D55E2-476C-8589-B156-7DA35786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142666" y="5486623"/>
            <a:ext cx="1671588" cy="1521529"/>
          </a:xfrm>
          <a:prstGeom prst="rect">
            <a:avLst/>
          </a:prstGeom>
        </p:spPr>
      </p:pic>
      <p:pic>
        <p:nvPicPr>
          <p:cNvPr id="327" name="Рисунок 326">
            <a:extLst>
              <a:ext uri="{FF2B5EF4-FFF2-40B4-BE49-F238E27FC236}">
                <a16:creationId xmlns:a16="http://schemas.microsoft.com/office/drawing/2014/main" id="{42ACC175-22AD-2878-5264-A16C5C1E6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683121" y="5067126"/>
            <a:ext cx="1671588" cy="1521529"/>
          </a:xfrm>
          <a:prstGeom prst="rect">
            <a:avLst/>
          </a:prstGeom>
        </p:spPr>
      </p:pic>
      <p:pic>
        <p:nvPicPr>
          <p:cNvPr id="328" name="Рисунок 327">
            <a:extLst>
              <a:ext uri="{FF2B5EF4-FFF2-40B4-BE49-F238E27FC236}">
                <a16:creationId xmlns:a16="http://schemas.microsoft.com/office/drawing/2014/main" id="{E9B72F95-E063-E1BE-919F-94EA6E6D5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775060" y="5291519"/>
            <a:ext cx="1671588" cy="1521529"/>
          </a:xfrm>
          <a:prstGeom prst="rect">
            <a:avLst/>
          </a:prstGeom>
        </p:spPr>
      </p:pic>
      <p:pic>
        <p:nvPicPr>
          <p:cNvPr id="329" name="Рисунок 328">
            <a:extLst>
              <a:ext uri="{FF2B5EF4-FFF2-40B4-BE49-F238E27FC236}">
                <a16:creationId xmlns:a16="http://schemas.microsoft.com/office/drawing/2014/main" id="{0C213329-187E-D840-CBCC-D202874E9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066532" y="5395214"/>
            <a:ext cx="1671588" cy="1521529"/>
          </a:xfrm>
          <a:prstGeom prst="rect">
            <a:avLst/>
          </a:prstGeom>
        </p:spPr>
      </p:pic>
      <p:pic>
        <p:nvPicPr>
          <p:cNvPr id="330" name="Рисунок 329">
            <a:extLst>
              <a:ext uri="{FF2B5EF4-FFF2-40B4-BE49-F238E27FC236}">
                <a16:creationId xmlns:a16="http://schemas.microsoft.com/office/drawing/2014/main" id="{A7D75875-13F6-AAF5-6ADF-1D8BBE5EE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214165" y="5747922"/>
            <a:ext cx="1671588" cy="1521529"/>
          </a:xfrm>
          <a:prstGeom prst="rect">
            <a:avLst/>
          </a:prstGeom>
        </p:spPr>
      </p:pic>
      <p:pic>
        <p:nvPicPr>
          <p:cNvPr id="332" name="Рисунок 331">
            <a:extLst>
              <a:ext uri="{FF2B5EF4-FFF2-40B4-BE49-F238E27FC236}">
                <a16:creationId xmlns:a16="http://schemas.microsoft.com/office/drawing/2014/main" id="{D826C210-CD83-E042-C662-0D3E8EFBF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730753" y="5461099"/>
            <a:ext cx="1671588" cy="1521529"/>
          </a:xfrm>
          <a:prstGeom prst="rect">
            <a:avLst/>
          </a:prstGeom>
        </p:spPr>
      </p:pic>
      <p:pic>
        <p:nvPicPr>
          <p:cNvPr id="337" name="Рисунок 336">
            <a:extLst>
              <a:ext uri="{FF2B5EF4-FFF2-40B4-BE49-F238E27FC236}">
                <a16:creationId xmlns:a16="http://schemas.microsoft.com/office/drawing/2014/main" id="{C3074D18-2A01-7B8C-15A1-7C2078E2C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795162" y="5496553"/>
            <a:ext cx="1671588" cy="1521529"/>
          </a:xfrm>
          <a:prstGeom prst="rect">
            <a:avLst/>
          </a:prstGeom>
        </p:spPr>
      </p:pic>
      <p:pic>
        <p:nvPicPr>
          <p:cNvPr id="344" name="Рисунок 343">
            <a:extLst>
              <a:ext uri="{FF2B5EF4-FFF2-40B4-BE49-F238E27FC236}">
                <a16:creationId xmlns:a16="http://schemas.microsoft.com/office/drawing/2014/main" id="{B5B539D6-C4AD-5744-CE83-2CD614767E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016811" y="5311866"/>
            <a:ext cx="1671588" cy="1521529"/>
          </a:xfrm>
          <a:prstGeom prst="rect">
            <a:avLst/>
          </a:prstGeom>
        </p:spPr>
      </p:pic>
      <p:pic>
        <p:nvPicPr>
          <p:cNvPr id="345" name="Рисунок 344">
            <a:extLst>
              <a:ext uri="{FF2B5EF4-FFF2-40B4-BE49-F238E27FC236}">
                <a16:creationId xmlns:a16="http://schemas.microsoft.com/office/drawing/2014/main" id="{4780BC5B-C8D2-865F-CDD1-8675B16A8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308283" y="5415561"/>
            <a:ext cx="1671588" cy="1521529"/>
          </a:xfrm>
          <a:prstGeom prst="rect">
            <a:avLst/>
          </a:prstGeom>
        </p:spPr>
      </p:pic>
      <p:pic>
        <p:nvPicPr>
          <p:cNvPr id="346" name="Рисунок 345">
            <a:extLst>
              <a:ext uri="{FF2B5EF4-FFF2-40B4-BE49-F238E27FC236}">
                <a16:creationId xmlns:a16="http://schemas.microsoft.com/office/drawing/2014/main" id="{B449BDAD-5372-41C3-21C7-AA1426919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455916" y="5768269"/>
            <a:ext cx="1671588" cy="1521529"/>
          </a:xfrm>
          <a:prstGeom prst="rect">
            <a:avLst/>
          </a:prstGeom>
        </p:spPr>
      </p:pic>
      <p:pic>
        <p:nvPicPr>
          <p:cNvPr id="348" name="Рисунок 347">
            <a:extLst>
              <a:ext uri="{FF2B5EF4-FFF2-40B4-BE49-F238E27FC236}">
                <a16:creationId xmlns:a16="http://schemas.microsoft.com/office/drawing/2014/main" id="{8E95BD72-8F6F-ADC1-765D-D9A8556B5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873853" y="5101567"/>
            <a:ext cx="1671588" cy="1521529"/>
          </a:xfrm>
          <a:prstGeom prst="rect">
            <a:avLst/>
          </a:prstGeom>
        </p:spPr>
      </p:pic>
      <p:pic>
        <p:nvPicPr>
          <p:cNvPr id="349" name="Рисунок 348">
            <a:extLst>
              <a:ext uri="{FF2B5EF4-FFF2-40B4-BE49-F238E27FC236}">
                <a16:creationId xmlns:a16="http://schemas.microsoft.com/office/drawing/2014/main" id="{1DFF91B9-0665-2987-0DC1-47038F05C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972504" y="5481446"/>
            <a:ext cx="1671588" cy="1521529"/>
          </a:xfrm>
          <a:prstGeom prst="rect">
            <a:avLst/>
          </a:prstGeom>
        </p:spPr>
      </p:pic>
      <p:pic>
        <p:nvPicPr>
          <p:cNvPr id="350" name="Рисунок 349">
            <a:extLst>
              <a:ext uri="{FF2B5EF4-FFF2-40B4-BE49-F238E27FC236}">
                <a16:creationId xmlns:a16="http://schemas.microsoft.com/office/drawing/2014/main" id="{1E07768D-CC08-1686-79AE-DF51E9192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104405" y="5718122"/>
            <a:ext cx="1671588" cy="1521529"/>
          </a:xfrm>
          <a:prstGeom prst="rect">
            <a:avLst/>
          </a:prstGeom>
        </p:spPr>
      </p:pic>
      <p:pic>
        <p:nvPicPr>
          <p:cNvPr id="354" name="Рисунок 353">
            <a:extLst>
              <a:ext uri="{FF2B5EF4-FFF2-40B4-BE49-F238E27FC236}">
                <a16:creationId xmlns:a16="http://schemas.microsoft.com/office/drawing/2014/main" id="{BEFFCA92-0F59-759E-F8A0-7CF831372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961447" y="5507823"/>
            <a:ext cx="1671588" cy="1521529"/>
          </a:xfrm>
          <a:prstGeom prst="rect">
            <a:avLst/>
          </a:prstGeom>
        </p:spPr>
      </p:pic>
      <p:sp>
        <p:nvSpPr>
          <p:cNvPr id="358" name="TextBox 357">
            <a:extLst>
              <a:ext uri="{FF2B5EF4-FFF2-40B4-BE49-F238E27FC236}">
                <a16:creationId xmlns:a16="http://schemas.microsoft.com/office/drawing/2014/main" id="{AB49966F-498C-0604-CD25-BFB5ABFFB8D6}"/>
              </a:ext>
            </a:extLst>
          </p:cNvPr>
          <p:cNvSpPr txBox="1"/>
          <p:nvPr/>
        </p:nvSpPr>
        <p:spPr>
          <a:xfrm>
            <a:off x="2474732" y="-55595"/>
            <a:ext cx="1847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sz="5400" dirty="0">
              <a:latin typeface="Montserrat Black" panose="00000A00000000000000" pitchFamily="2" charset="-52"/>
            </a:endParaRP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284D1FDD-F55C-EEF9-9574-E1B1337C1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03" y="-280899"/>
            <a:ext cx="1671588" cy="1521529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CC44366D-98ED-AD24-E563-4358DA381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0915" y="-397731"/>
            <a:ext cx="1671588" cy="152152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7ABD6862-22E6-CAAB-8BDF-0CA3EA35B3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58" y="-700396"/>
            <a:ext cx="1671588" cy="1521529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06A63B62-217F-A488-32F1-37E2003CE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1506397" y="-476003"/>
            <a:ext cx="1671588" cy="1521529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48FF7DA4-4D9D-9271-5F87-AE59F152F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2797869" y="-372308"/>
            <a:ext cx="1671588" cy="152152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AEB1DF34-8CB4-FD4F-1E5B-1937729DB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945502" y="-19600"/>
            <a:ext cx="1671588" cy="152152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7A0B061-F3F8-B00F-5403-87772D707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2363439" y="-686302"/>
            <a:ext cx="1671588" cy="1521529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D417AEB2-8450-E9F1-D728-94E15D471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3019028" y="-1166166"/>
            <a:ext cx="1671588" cy="152152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EE8A94CE-EF4F-B3C7-82FD-57FA7FD72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3462090" y="-306423"/>
            <a:ext cx="1671588" cy="1521529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BB126985-8811-454B-8EE9-6596A670D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2870910" y="208895"/>
            <a:ext cx="1671588" cy="152152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DA6CB9F9-F8A0-7B92-6C96-0587B9BDF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01005">
            <a:off x="3526499" y="-270969"/>
            <a:ext cx="1671588" cy="1521529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C3CFC2E1-93AD-292C-15C9-0A3278EA8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3748148" y="-455656"/>
            <a:ext cx="1671588" cy="1521529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FA131FD1-812C-7C7C-46B1-F175A024B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039620" y="-351961"/>
            <a:ext cx="1671588" cy="1521529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498EEB88-1683-6737-7945-61A67F82B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4605190" y="-665955"/>
            <a:ext cx="1671588" cy="1521529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47ECD9F5-75F6-E710-8CE5-B4DA73F78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260779" y="-1145819"/>
            <a:ext cx="1671588" cy="1521529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ED15AEE1-BC22-5813-9E1F-C188F643B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703841" y="-286076"/>
            <a:ext cx="1671588" cy="1521529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1B45DE13-32D9-FAAC-E4D6-01AF991E92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5835742" y="-49400"/>
            <a:ext cx="1671588" cy="1521529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293323EE-2436-D800-997C-66DD02FAA5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6692784" y="-259699"/>
            <a:ext cx="1671588" cy="1521529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2B7C7F5-BEA4-44C9-5E38-295EADD1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29497">
            <a:off x="7348373" y="-739563"/>
            <a:ext cx="1671588" cy="1521529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E69A842C-FCD5-AC6A-6F8C-CB16B156F3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1046524" y="5380301"/>
            <a:ext cx="1671588" cy="1521529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EF7E7B2A-7234-A078-8BDE-E9D842FC8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1340703" y="4551539"/>
            <a:ext cx="1671588" cy="1521529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F942C0BA-D367-F13F-8F74-CFFC1ED9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1238925" y="3240309"/>
            <a:ext cx="1671588" cy="1521529"/>
          </a:xfrm>
          <a:prstGeom prst="rect">
            <a:avLst/>
          </a:prstGeom>
        </p:spPr>
      </p:pic>
      <p:pic>
        <p:nvPicPr>
          <p:cNvPr id="165" name="Рисунок 164">
            <a:extLst>
              <a:ext uri="{FF2B5EF4-FFF2-40B4-BE49-F238E27FC236}">
                <a16:creationId xmlns:a16="http://schemas.microsoft.com/office/drawing/2014/main" id="{8A73AD37-B402-50EA-FC10-F1543AC679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227225" y="1656938"/>
            <a:ext cx="1671588" cy="1521529"/>
          </a:xfrm>
          <a:prstGeom prst="rect">
            <a:avLst/>
          </a:prstGeom>
        </p:spPr>
      </p:pic>
      <p:pic>
        <p:nvPicPr>
          <p:cNvPr id="166" name="Рисунок 165">
            <a:extLst>
              <a:ext uri="{FF2B5EF4-FFF2-40B4-BE49-F238E27FC236}">
                <a16:creationId xmlns:a16="http://schemas.microsoft.com/office/drawing/2014/main" id="{DAE0A6AE-3DA8-FBFF-65FF-A23E293AB4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670287" y="2516681"/>
            <a:ext cx="1671588" cy="1521529"/>
          </a:xfrm>
          <a:prstGeom prst="rect">
            <a:avLst/>
          </a:prstGeom>
        </p:spPr>
      </p:pic>
      <p:pic>
        <p:nvPicPr>
          <p:cNvPr id="170" name="Рисунок 169">
            <a:extLst>
              <a:ext uri="{FF2B5EF4-FFF2-40B4-BE49-F238E27FC236}">
                <a16:creationId xmlns:a16="http://schemas.microsoft.com/office/drawing/2014/main" id="{BC5D50B1-8317-F7B1-91FE-21D9E87633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7557688" y="-61016"/>
            <a:ext cx="1671588" cy="1521529"/>
          </a:xfrm>
          <a:prstGeom prst="rect">
            <a:avLst/>
          </a:prstGeom>
        </p:spPr>
      </p:pic>
      <p:pic>
        <p:nvPicPr>
          <p:cNvPr id="171" name="Рисунок 170">
            <a:extLst>
              <a:ext uri="{FF2B5EF4-FFF2-40B4-BE49-F238E27FC236}">
                <a16:creationId xmlns:a16="http://schemas.microsoft.com/office/drawing/2014/main" id="{D44619A5-A7C2-ADF9-0E4A-7F5D1D85C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824792" y="-325867"/>
            <a:ext cx="1671588" cy="1521529"/>
          </a:xfrm>
          <a:prstGeom prst="rect">
            <a:avLst/>
          </a:prstGeom>
        </p:spPr>
      </p:pic>
      <p:pic>
        <p:nvPicPr>
          <p:cNvPr id="175" name="Рисунок 174">
            <a:extLst>
              <a:ext uri="{FF2B5EF4-FFF2-40B4-BE49-F238E27FC236}">
                <a16:creationId xmlns:a16="http://schemas.microsoft.com/office/drawing/2014/main" id="{865FCB7C-F29C-8E41-2EA9-BA6580D89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365247" y="-745364"/>
            <a:ext cx="1671588" cy="1521529"/>
          </a:xfrm>
          <a:prstGeom prst="rect">
            <a:avLst/>
          </a:prstGeom>
        </p:spPr>
      </p:pic>
      <p:pic>
        <p:nvPicPr>
          <p:cNvPr id="176" name="Рисунок 175">
            <a:extLst>
              <a:ext uri="{FF2B5EF4-FFF2-40B4-BE49-F238E27FC236}">
                <a16:creationId xmlns:a16="http://schemas.microsoft.com/office/drawing/2014/main" id="{6D2E76AF-EBD9-B8EE-3A30-71C53CB0B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457186" y="-520971"/>
            <a:ext cx="1671588" cy="1521529"/>
          </a:xfrm>
          <a:prstGeom prst="rect">
            <a:avLst/>
          </a:prstGeom>
        </p:spPr>
      </p:pic>
      <p:pic>
        <p:nvPicPr>
          <p:cNvPr id="177" name="Рисунок 176">
            <a:extLst>
              <a:ext uri="{FF2B5EF4-FFF2-40B4-BE49-F238E27FC236}">
                <a16:creationId xmlns:a16="http://schemas.microsoft.com/office/drawing/2014/main" id="{C9A4B9AD-0995-E539-1538-F8C621B37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748658" y="-417276"/>
            <a:ext cx="1671588" cy="1521529"/>
          </a:xfrm>
          <a:prstGeom prst="rect">
            <a:avLst/>
          </a:prstGeom>
        </p:spPr>
      </p:pic>
      <p:pic>
        <p:nvPicPr>
          <p:cNvPr id="178" name="Рисунок 177">
            <a:extLst>
              <a:ext uri="{FF2B5EF4-FFF2-40B4-BE49-F238E27FC236}">
                <a16:creationId xmlns:a16="http://schemas.microsoft.com/office/drawing/2014/main" id="{3F906DDC-732A-83F9-D558-F6F9D9C82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896291" y="-64568"/>
            <a:ext cx="1671588" cy="1521529"/>
          </a:xfrm>
          <a:prstGeom prst="rect">
            <a:avLst/>
          </a:prstGeom>
        </p:spPr>
      </p:pic>
      <p:pic>
        <p:nvPicPr>
          <p:cNvPr id="180" name="Рисунок 179">
            <a:extLst>
              <a:ext uri="{FF2B5EF4-FFF2-40B4-BE49-F238E27FC236}">
                <a16:creationId xmlns:a16="http://schemas.microsoft.com/office/drawing/2014/main" id="{797D0406-5D11-EF50-A953-5F91833F01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412879" y="-351391"/>
            <a:ext cx="1671588" cy="1521529"/>
          </a:xfrm>
          <a:prstGeom prst="rect">
            <a:avLst/>
          </a:prstGeom>
        </p:spPr>
      </p:pic>
      <p:pic>
        <p:nvPicPr>
          <p:cNvPr id="184" name="Рисунок 183">
            <a:extLst>
              <a:ext uri="{FF2B5EF4-FFF2-40B4-BE49-F238E27FC236}">
                <a16:creationId xmlns:a16="http://schemas.microsoft.com/office/drawing/2014/main" id="{1E706508-7AC9-073D-BDD8-6DC1046C6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821699" y="163927"/>
            <a:ext cx="1671588" cy="1521529"/>
          </a:xfrm>
          <a:prstGeom prst="rect">
            <a:avLst/>
          </a:prstGeom>
        </p:spPr>
      </p:pic>
      <p:pic>
        <p:nvPicPr>
          <p:cNvPr id="185" name="Рисунок 184">
            <a:extLst>
              <a:ext uri="{FF2B5EF4-FFF2-40B4-BE49-F238E27FC236}">
                <a16:creationId xmlns:a16="http://schemas.microsoft.com/office/drawing/2014/main" id="{80062075-B857-16A6-7309-5B835A326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9477288" y="-315937"/>
            <a:ext cx="1671588" cy="1521529"/>
          </a:xfrm>
          <a:prstGeom prst="rect">
            <a:avLst/>
          </a:prstGeom>
        </p:spPr>
      </p:pic>
      <p:pic>
        <p:nvPicPr>
          <p:cNvPr id="191" name="Рисунок 190">
            <a:extLst>
              <a:ext uri="{FF2B5EF4-FFF2-40B4-BE49-F238E27FC236}">
                <a16:creationId xmlns:a16="http://schemas.microsoft.com/office/drawing/2014/main" id="{986B234D-C729-2076-2632-A85F6298FD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250650" y="1120129"/>
            <a:ext cx="1671588" cy="1521529"/>
          </a:xfrm>
          <a:prstGeom prst="rect">
            <a:avLst/>
          </a:prstGeom>
        </p:spPr>
      </p:pic>
      <p:pic>
        <p:nvPicPr>
          <p:cNvPr id="192" name="Рисунок 191">
            <a:extLst>
              <a:ext uri="{FF2B5EF4-FFF2-40B4-BE49-F238E27FC236}">
                <a16:creationId xmlns:a16="http://schemas.microsoft.com/office/drawing/2014/main" id="{6B31F013-863D-E8C6-D4D1-CD2CBE006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698937" y="-500624"/>
            <a:ext cx="1671588" cy="1521529"/>
          </a:xfrm>
          <a:prstGeom prst="rect">
            <a:avLst/>
          </a:prstGeom>
        </p:spPr>
      </p:pic>
      <p:pic>
        <p:nvPicPr>
          <p:cNvPr id="193" name="Рисунок 192">
            <a:extLst>
              <a:ext uri="{FF2B5EF4-FFF2-40B4-BE49-F238E27FC236}">
                <a16:creationId xmlns:a16="http://schemas.microsoft.com/office/drawing/2014/main" id="{69488549-22EA-813C-55FD-6061A757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990409" y="-396929"/>
            <a:ext cx="1671588" cy="1521529"/>
          </a:xfrm>
          <a:prstGeom prst="rect">
            <a:avLst/>
          </a:prstGeom>
        </p:spPr>
      </p:pic>
      <p:pic>
        <p:nvPicPr>
          <p:cNvPr id="194" name="Рисунок 193">
            <a:extLst>
              <a:ext uri="{FF2B5EF4-FFF2-40B4-BE49-F238E27FC236}">
                <a16:creationId xmlns:a16="http://schemas.microsoft.com/office/drawing/2014/main" id="{1B4CA304-5724-E1EF-990F-6A093A3E7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138042" y="-44221"/>
            <a:ext cx="1671588" cy="1521529"/>
          </a:xfrm>
          <a:prstGeom prst="rect">
            <a:avLst/>
          </a:prstGeom>
        </p:spPr>
      </p:pic>
      <p:pic>
        <p:nvPicPr>
          <p:cNvPr id="196" name="Рисунок 195">
            <a:extLst>
              <a:ext uri="{FF2B5EF4-FFF2-40B4-BE49-F238E27FC236}">
                <a16:creationId xmlns:a16="http://schemas.microsoft.com/office/drawing/2014/main" id="{04367114-AA53-F02C-3C1E-7541CC703F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555979" y="-710923"/>
            <a:ext cx="1671588" cy="1521529"/>
          </a:xfrm>
          <a:prstGeom prst="rect">
            <a:avLst/>
          </a:prstGeom>
        </p:spPr>
      </p:pic>
      <p:pic>
        <p:nvPicPr>
          <p:cNvPr id="197" name="Рисунок 196">
            <a:extLst>
              <a:ext uri="{FF2B5EF4-FFF2-40B4-BE49-F238E27FC236}">
                <a16:creationId xmlns:a16="http://schemas.microsoft.com/office/drawing/2014/main" id="{507540E6-5A52-35CA-9CB8-46118DCA6F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654630" y="-331044"/>
            <a:ext cx="1671588" cy="1521529"/>
          </a:xfrm>
          <a:prstGeom prst="rect">
            <a:avLst/>
          </a:prstGeom>
        </p:spPr>
      </p:pic>
      <p:pic>
        <p:nvPicPr>
          <p:cNvPr id="198" name="Рисунок 197">
            <a:extLst>
              <a:ext uri="{FF2B5EF4-FFF2-40B4-BE49-F238E27FC236}">
                <a16:creationId xmlns:a16="http://schemas.microsoft.com/office/drawing/2014/main" id="{ED4DF8B2-2A2B-0392-9C67-F196A7F671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786531" y="-94368"/>
            <a:ext cx="1671588" cy="1521529"/>
          </a:xfrm>
          <a:prstGeom prst="rect">
            <a:avLst/>
          </a:prstGeom>
        </p:spPr>
      </p:pic>
      <p:pic>
        <p:nvPicPr>
          <p:cNvPr id="199" name="Рисунок 198">
            <a:extLst>
              <a:ext uri="{FF2B5EF4-FFF2-40B4-BE49-F238E27FC236}">
                <a16:creationId xmlns:a16="http://schemas.microsoft.com/office/drawing/2014/main" id="{F1CAD0AD-9766-16DB-FDB0-2AB73C511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078003" y="9327"/>
            <a:ext cx="1671588" cy="1521529"/>
          </a:xfrm>
          <a:prstGeom prst="rect">
            <a:avLst/>
          </a:prstGeom>
        </p:spPr>
      </p:pic>
      <p:pic>
        <p:nvPicPr>
          <p:cNvPr id="200" name="Рисунок 199">
            <a:extLst>
              <a:ext uri="{FF2B5EF4-FFF2-40B4-BE49-F238E27FC236}">
                <a16:creationId xmlns:a16="http://schemas.microsoft.com/office/drawing/2014/main" id="{988E817A-9107-2275-799E-385F7B65C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225636" y="362035"/>
            <a:ext cx="1671588" cy="1521529"/>
          </a:xfrm>
          <a:prstGeom prst="rect">
            <a:avLst/>
          </a:prstGeom>
        </p:spPr>
      </p:pic>
      <p:pic>
        <p:nvPicPr>
          <p:cNvPr id="201" name="Рисунок 200">
            <a:extLst>
              <a:ext uri="{FF2B5EF4-FFF2-40B4-BE49-F238E27FC236}">
                <a16:creationId xmlns:a16="http://schemas.microsoft.com/office/drawing/2014/main" id="{6F9D557F-7B02-F0F6-7C48-8ABEE1C7E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061430" y="770091"/>
            <a:ext cx="1671588" cy="1521529"/>
          </a:xfrm>
          <a:prstGeom prst="rect">
            <a:avLst/>
          </a:prstGeom>
        </p:spPr>
      </p:pic>
      <p:pic>
        <p:nvPicPr>
          <p:cNvPr id="202" name="Рисунок 201">
            <a:extLst>
              <a:ext uri="{FF2B5EF4-FFF2-40B4-BE49-F238E27FC236}">
                <a16:creationId xmlns:a16="http://schemas.microsoft.com/office/drawing/2014/main" id="{CAB920BE-4229-4C8A-DCDB-81EBCED74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643573" y="-304667"/>
            <a:ext cx="1671588" cy="1521529"/>
          </a:xfrm>
          <a:prstGeom prst="rect">
            <a:avLst/>
          </a:prstGeom>
        </p:spPr>
      </p:pic>
      <p:pic>
        <p:nvPicPr>
          <p:cNvPr id="203" name="Рисунок 202">
            <a:extLst>
              <a:ext uri="{FF2B5EF4-FFF2-40B4-BE49-F238E27FC236}">
                <a16:creationId xmlns:a16="http://schemas.microsoft.com/office/drawing/2014/main" id="{7E41B6A9-1801-E7A2-5CDB-BEBB110D0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299162" y="-784531"/>
            <a:ext cx="1671588" cy="1521529"/>
          </a:xfrm>
          <a:prstGeom prst="rect">
            <a:avLst/>
          </a:prstGeom>
        </p:spPr>
      </p:pic>
      <p:pic>
        <p:nvPicPr>
          <p:cNvPr id="204" name="Рисунок 203">
            <a:extLst>
              <a:ext uri="{FF2B5EF4-FFF2-40B4-BE49-F238E27FC236}">
                <a16:creationId xmlns:a16="http://schemas.microsoft.com/office/drawing/2014/main" id="{3D4A53C8-28A4-B0F9-826C-688D3959A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742224" y="75212"/>
            <a:ext cx="1671588" cy="1521529"/>
          </a:xfrm>
          <a:prstGeom prst="rect">
            <a:avLst/>
          </a:prstGeom>
        </p:spPr>
      </p:pic>
      <p:pic>
        <p:nvPicPr>
          <p:cNvPr id="205" name="Рисунок 204">
            <a:extLst>
              <a:ext uri="{FF2B5EF4-FFF2-40B4-BE49-F238E27FC236}">
                <a16:creationId xmlns:a16="http://schemas.microsoft.com/office/drawing/2014/main" id="{E4F0B22B-C06C-CB75-E0E0-FFBE77E3F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12414717" y="939768"/>
            <a:ext cx="1671588" cy="1521529"/>
          </a:xfrm>
          <a:prstGeom prst="rect">
            <a:avLst/>
          </a:prstGeom>
        </p:spPr>
      </p:pic>
      <p:pic>
        <p:nvPicPr>
          <p:cNvPr id="207" name="Рисунок 206">
            <a:extLst>
              <a:ext uri="{FF2B5EF4-FFF2-40B4-BE49-F238E27FC236}">
                <a16:creationId xmlns:a16="http://schemas.microsoft.com/office/drawing/2014/main" id="{E2F04E56-AAB9-CC41-530E-5044ED080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11500934" y="3426226"/>
            <a:ext cx="1671588" cy="1521529"/>
          </a:xfrm>
          <a:prstGeom prst="rect">
            <a:avLst/>
          </a:prstGeom>
        </p:spPr>
      </p:pic>
      <p:pic>
        <p:nvPicPr>
          <p:cNvPr id="215" name="Рисунок 214">
            <a:extLst>
              <a:ext uri="{FF2B5EF4-FFF2-40B4-BE49-F238E27FC236}">
                <a16:creationId xmlns:a16="http://schemas.microsoft.com/office/drawing/2014/main" id="{21D5DB57-3B0C-7584-FC12-471562715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220415" y="1918890"/>
            <a:ext cx="1671588" cy="1521529"/>
          </a:xfrm>
          <a:prstGeom prst="rect">
            <a:avLst/>
          </a:prstGeom>
        </p:spPr>
      </p:pic>
      <p:pic>
        <p:nvPicPr>
          <p:cNvPr id="217" name="Рисунок 216">
            <a:extLst>
              <a:ext uri="{FF2B5EF4-FFF2-40B4-BE49-F238E27FC236}">
                <a16:creationId xmlns:a16="http://schemas.microsoft.com/office/drawing/2014/main" id="{405CC89E-BCD4-1211-2BAA-29014AFB8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1203842" y="2679654"/>
            <a:ext cx="1671588" cy="1521529"/>
          </a:xfrm>
          <a:prstGeom prst="rect">
            <a:avLst/>
          </a:prstGeom>
        </p:spPr>
      </p:pic>
      <p:pic>
        <p:nvPicPr>
          <p:cNvPr id="218" name="Рисунок 217">
            <a:extLst>
              <a:ext uri="{FF2B5EF4-FFF2-40B4-BE49-F238E27FC236}">
                <a16:creationId xmlns:a16="http://schemas.microsoft.com/office/drawing/2014/main" id="{DACCE765-A141-1E27-F4A5-7046E678C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884636" y="1984775"/>
            <a:ext cx="1671588" cy="1521529"/>
          </a:xfrm>
          <a:prstGeom prst="rect">
            <a:avLst/>
          </a:prstGeom>
        </p:spPr>
      </p:pic>
      <p:pic>
        <p:nvPicPr>
          <p:cNvPr id="219" name="Рисунок 218">
            <a:extLst>
              <a:ext uri="{FF2B5EF4-FFF2-40B4-BE49-F238E27FC236}">
                <a16:creationId xmlns:a16="http://schemas.microsoft.com/office/drawing/2014/main" id="{4DC83449-7250-47AC-DED8-D3C288132A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1436414" y="2710392"/>
            <a:ext cx="1671588" cy="1521529"/>
          </a:xfrm>
          <a:prstGeom prst="rect">
            <a:avLst/>
          </a:prstGeom>
        </p:spPr>
      </p:pic>
      <p:pic>
        <p:nvPicPr>
          <p:cNvPr id="220" name="Рисунок 219">
            <a:extLst>
              <a:ext uri="{FF2B5EF4-FFF2-40B4-BE49-F238E27FC236}">
                <a16:creationId xmlns:a16="http://schemas.microsoft.com/office/drawing/2014/main" id="{B0C4072F-3E0C-80BC-C78E-49798B42D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727886" y="2814087"/>
            <a:ext cx="1671588" cy="1521529"/>
          </a:xfrm>
          <a:prstGeom prst="rect">
            <a:avLst/>
          </a:prstGeom>
        </p:spPr>
      </p:pic>
      <p:pic>
        <p:nvPicPr>
          <p:cNvPr id="222" name="Рисунок 221">
            <a:extLst>
              <a:ext uri="{FF2B5EF4-FFF2-40B4-BE49-F238E27FC236}">
                <a16:creationId xmlns:a16="http://schemas.microsoft.com/office/drawing/2014/main" id="{A1ECC4FD-9106-FE4A-87E3-EBD33FD68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293456" y="2500093"/>
            <a:ext cx="1671588" cy="1521529"/>
          </a:xfrm>
          <a:prstGeom prst="rect">
            <a:avLst/>
          </a:prstGeom>
        </p:spPr>
      </p:pic>
      <p:pic>
        <p:nvPicPr>
          <p:cNvPr id="223" name="Рисунок 222">
            <a:extLst>
              <a:ext uri="{FF2B5EF4-FFF2-40B4-BE49-F238E27FC236}">
                <a16:creationId xmlns:a16="http://schemas.microsoft.com/office/drawing/2014/main" id="{A43E047E-F5C8-5872-593B-715196C7E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2949045" y="2020229"/>
            <a:ext cx="1671588" cy="1521529"/>
          </a:xfrm>
          <a:prstGeom prst="rect">
            <a:avLst/>
          </a:prstGeom>
        </p:spPr>
      </p:pic>
      <p:pic>
        <p:nvPicPr>
          <p:cNvPr id="224" name="Рисунок 223">
            <a:extLst>
              <a:ext uri="{FF2B5EF4-FFF2-40B4-BE49-F238E27FC236}">
                <a16:creationId xmlns:a16="http://schemas.microsoft.com/office/drawing/2014/main" id="{8DBB643F-8CB2-44C9-D8C8-ECFF8D2C2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3392107" y="2879972"/>
            <a:ext cx="1671588" cy="1521529"/>
          </a:xfrm>
          <a:prstGeom prst="rect">
            <a:avLst/>
          </a:prstGeom>
        </p:spPr>
      </p:pic>
      <p:pic>
        <p:nvPicPr>
          <p:cNvPr id="225" name="Рисунок 224">
            <a:extLst>
              <a:ext uri="{FF2B5EF4-FFF2-40B4-BE49-F238E27FC236}">
                <a16:creationId xmlns:a16="http://schemas.microsoft.com/office/drawing/2014/main" id="{C3B2AF9E-DE0D-53D9-D58C-32CCFE09E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766714" y="3286715"/>
            <a:ext cx="1671588" cy="1521529"/>
          </a:xfrm>
          <a:prstGeom prst="rect">
            <a:avLst/>
          </a:prstGeom>
        </p:spPr>
      </p:pic>
      <p:pic>
        <p:nvPicPr>
          <p:cNvPr id="226" name="Рисунок 225">
            <a:extLst>
              <a:ext uri="{FF2B5EF4-FFF2-40B4-BE49-F238E27FC236}">
                <a16:creationId xmlns:a16="http://schemas.microsoft.com/office/drawing/2014/main" id="{9B778D8A-4476-048E-F075-564376F87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058186" y="3390410"/>
            <a:ext cx="1671588" cy="1521529"/>
          </a:xfrm>
          <a:prstGeom prst="rect">
            <a:avLst/>
          </a:prstGeom>
        </p:spPr>
      </p:pic>
      <p:pic>
        <p:nvPicPr>
          <p:cNvPr id="227" name="Рисунок 226">
            <a:extLst>
              <a:ext uri="{FF2B5EF4-FFF2-40B4-BE49-F238E27FC236}">
                <a16:creationId xmlns:a16="http://schemas.microsoft.com/office/drawing/2014/main" id="{4F77E185-69EC-AE4C-AC3C-57B6360E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623756" y="3076416"/>
            <a:ext cx="1671588" cy="1521529"/>
          </a:xfrm>
          <a:prstGeom prst="rect">
            <a:avLst/>
          </a:prstGeom>
        </p:spPr>
      </p:pic>
      <p:pic>
        <p:nvPicPr>
          <p:cNvPr id="228" name="Рисунок 227">
            <a:extLst>
              <a:ext uri="{FF2B5EF4-FFF2-40B4-BE49-F238E27FC236}">
                <a16:creationId xmlns:a16="http://schemas.microsoft.com/office/drawing/2014/main" id="{CC0353DA-9DF9-A8ED-3975-3EF2B2FAE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279345" y="2596552"/>
            <a:ext cx="1671588" cy="1521529"/>
          </a:xfrm>
          <a:prstGeom prst="rect">
            <a:avLst/>
          </a:prstGeom>
        </p:spPr>
      </p:pic>
      <p:pic>
        <p:nvPicPr>
          <p:cNvPr id="229" name="Рисунок 228">
            <a:extLst>
              <a:ext uri="{FF2B5EF4-FFF2-40B4-BE49-F238E27FC236}">
                <a16:creationId xmlns:a16="http://schemas.microsoft.com/office/drawing/2014/main" id="{5AFB8E31-81FD-BD97-1334-FA214AB43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722407" y="3456295"/>
            <a:ext cx="1671588" cy="1521529"/>
          </a:xfrm>
          <a:prstGeom prst="rect">
            <a:avLst/>
          </a:prstGeom>
        </p:spPr>
      </p:pic>
      <p:pic>
        <p:nvPicPr>
          <p:cNvPr id="230" name="Рисунок 229">
            <a:extLst>
              <a:ext uri="{FF2B5EF4-FFF2-40B4-BE49-F238E27FC236}">
                <a16:creationId xmlns:a16="http://schemas.microsoft.com/office/drawing/2014/main" id="{61DDCAEB-C61A-8BE4-B0D2-9602D3E65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170694" y="1835542"/>
            <a:ext cx="1671588" cy="1521529"/>
          </a:xfrm>
          <a:prstGeom prst="rect">
            <a:avLst/>
          </a:prstGeom>
        </p:spPr>
      </p:pic>
      <p:pic>
        <p:nvPicPr>
          <p:cNvPr id="231" name="Рисунок 230">
            <a:extLst>
              <a:ext uri="{FF2B5EF4-FFF2-40B4-BE49-F238E27FC236}">
                <a16:creationId xmlns:a16="http://schemas.microsoft.com/office/drawing/2014/main" id="{D6869D49-B6F3-3D0F-3D04-CF14B6023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462166" y="1939237"/>
            <a:ext cx="1671588" cy="1521529"/>
          </a:xfrm>
          <a:prstGeom prst="rect">
            <a:avLst/>
          </a:prstGeom>
        </p:spPr>
      </p:pic>
      <p:pic>
        <p:nvPicPr>
          <p:cNvPr id="232" name="Рисунок 231">
            <a:extLst>
              <a:ext uri="{FF2B5EF4-FFF2-40B4-BE49-F238E27FC236}">
                <a16:creationId xmlns:a16="http://schemas.microsoft.com/office/drawing/2014/main" id="{80217B52-20D4-FC53-DD91-FEEB372FE0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609799" y="2291945"/>
            <a:ext cx="1671588" cy="1521529"/>
          </a:xfrm>
          <a:prstGeom prst="rect">
            <a:avLst/>
          </a:prstGeom>
        </p:spPr>
      </p:pic>
      <p:pic>
        <p:nvPicPr>
          <p:cNvPr id="233" name="Рисунок 232">
            <a:extLst>
              <a:ext uri="{FF2B5EF4-FFF2-40B4-BE49-F238E27FC236}">
                <a16:creationId xmlns:a16="http://schemas.microsoft.com/office/drawing/2014/main" id="{BA88878A-6220-38E3-AFD8-893A8C782A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445593" y="2700001"/>
            <a:ext cx="1671588" cy="1521529"/>
          </a:xfrm>
          <a:prstGeom prst="rect">
            <a:avLst/>
          </a:prstGeom>
        </p:spPr>
      </p:pic>
      <p:pic>
        <p:nvPicPr>
          <p:cNvPr id="234" name="Рисунок 233">
            <a:extLst>
              <a:ext uri="{FF2B5EF4-FFF2-40B4-BE49-F238E27FC236}">
                <a16:creationId xmlns:a16="http://schemas.microsoft.com/office/drawing/2014/main" id="{5F1E06B9-C1EC-2900-8D1D-5DA9FB22A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027736" y="1625243"/>
            <a:ext cx="1671588" cy="1521529"/>
          </a:xfrm>
          <a:prstGeom prst="rect">
            <a:avLst/>
          </a:prstGeom>
        </p:spPr>
      </p:pic>
      <p:pic>
        <p:nvPicPr>
          <p:cNvPr id="235" name="Рисунок 234">
            <a:extLst>
              <a:ext uri="{FF2B5EF4-FFF2-40B4-BE49-F238E27FC236}">
                <a16:creationId xmlns:a16="http://schemas.microsoft.com/office/drawing/2014/main" id="{A4F8C71E-D2E6-04D6-D759-D42A0C92A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5126387" y="2005122"/>
            <a:ext cx="1671588" cy="1521529"/>
          </a:xfrm>
          <a:prstGeom prst="rect">
            <a:avLst/>
          </a:prstGeom>
        </p:spPr>
      </p:pic>
      <p:pic>
        <p:nvPicPr>
          <p:cNvPr id="236" name="Рисунок 235">
            <a:extLst>
              <a:ext uri="{FF2B5EF4-FFF2-40B4-BE49-F238E27FC236}">
                <a16:creationId xmlns:a16="http://schemas.microsoft.com/office/drawing/2014/main" id="{756EF878-2987-743E-7C1C-099C68783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5258288" y="2241798"/>
            <a:ext cx="1671588" cy="1521529"/>
          </a:xfrm>
          <a:prstGeom prst="rect">
            <a:avLst/>
          </a:prstGeom>
        </p:spPr>
      </p:pic>
      <p:pic>
        <p:nvPicPr>
          <p:cNvPr id="237" name="Рисунок 236">
            <a:extLst>
              <a:ext uri="{FF2B5EF4-FFF2-40B4-BE49-F238E27FC236}">
                <a16:creationId xmlns:a16="http://schemas.microsoft.com/office/drawing/2014/main" id="{B8027094-E4B9-C52A-F016-5A3DF5373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6549760" y="2345493"/>
            <a:ext cx="1671588" cy="1521529"/>
          </a:xfrm>
          <a:prstGeom prst="rect">
            <a:avLst/>
          </a:prstGeom>
        </p:spPr>
      </p:pic>
      <p:pic>
        <p:nvPicPr>
          <p:cNvPr id="238" name="Рисунок 237">
            <a:extLst>
              <a:ext uri="{FF2B5EF4-FFF2-40B4-BE49-F238E27FC236}">
                <a16:creationId xmlns:a16="http://schemas.microsoft.com/office/drawing/2014/main" id="{EECA6E85-5598-EF6D-86FF-7E4866434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4697393" y="2698201"/>
            <a:ext cx="1671588" cy="1521529"/>
          </a:xfrm>
          <a:prstGeom prst="rect">
            <a:avLst/>
          </a:prstGeom>
        </p:spPr>
      </p:pic>
      <p:pic>
        <p:nvPicPr>
          <p:cNvPr id="239" name="Рисунок 238">
            <a:extLst>
              <a:ext uri="{FF2B5EF4-FFF2-40B4-BE49-F238E27FC236}">
                <a16:creationId xmlns:a16="http://schemas.microsoft.com/office/drawing/2014/main" id="{15CAB138-4DB7-AFBD-B397-6B05320B6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5533187" y="3106257"/>
            <a:ext cx="1671588" cy="1521529"/>
          </a:xfrm>
          <a:prstGeom prst="rect">
            <a:avLst/>
          </a:prstGeom>
        </p:spPr>
      </p:pic>
      <p:pic>
        <p:nvPicPr>
          <p:cNvPr id="240" name="Рисунок 239">
            <a:extLst>
              <a:ext uri="{FF2B5EF4-FFF2-40B4-BE49-F238E27FC236}">
                <a16:creationId xmlns:a16="http://schemas.microsoft.com/office/drawing/2014/main" id="{9246B6D2-7C64-D299-8AC1-0AEB5E27C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6115330" y="2031499"/>
            <a:ext cx="1671588" cy="1521529"/>
          </a:xfrm>
          <a:prstGeom prst="rect">
            <a:avLst/>
          </a:prstGeom>
        </p:spPr>
      </p:pic>
      <p:pic>
        <p:nvPicPr>
          <p:cNvPr id="241" name="Рисунок 240">
            <a:extLst>
              <a:ext uri="{FF2B5EF4-FFF2-40B4-BE49-F238E27FC236}">
                <a16:creationId xmlns:a16="http://schemas.microsoft.com/office/drawing/2014/main" id="{6FCA0C64-735B-2C22-835C-61BFA0730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6770919" y="1551635"/>
            <a:ext cx="1671588" cy="1521529"/>
          </a:xfrm>
          <a:prstGeom prst="rect">
            <a:avLst/>
          </a:prstGeom>
        </p:spPr>
      </p:pic>
      <p:pic>
        <p:nvPicPr>
          <p:cNvPr id="242" name="Рисунок 241">
            <a:extLst>
              <a:ext uri="{FF2B5EF4-FFF2-40B4-BE49-F238E27FC236}">
                <a16:creationId xmlns:a16="http://schemas.microsoft.com/office/drawing/2014/main" id="{45A4F47D-7E68-1AA2-BBD9-48411B89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7213981" y="2411378"/>
            <a:ext cx="1671588" cy="1521529"/>
          </a:xfrm>
          <a:prstGeom prst="rect">
            <a:avLst/>
          </a:prstGeom>
        </p:spPr>
      </p:pic>
      <p:pic>
        <p:nvPicPr>
          <p:cNvPr id="243" name="Рисунок 242">
            <a:extLst>
              <a:ext uri="{FF2B5EF4-FFF2-40B4-BE49-F238E27FC236}">
                <a16:creationId xmlns:a16="http://schemas.microsoft.com/office/drawing/2014/main" id="{A45DA6F2-22DF-C437-AC03-D270A13F8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15886474" y="3275934"/>
            <a:ext cx="1671588" cy="1521529"/>
          </a:xfrm>
          <a:prstGeom prst="rect">
            <a:avLst/>
          </a:prstGeom>
        </p:spPr>
      </p:pic>
      <p:pic>
        <p:nvPicPr>
          <p:cNvPr id="273" name="Рисунок 272">
            <a:extLst>
              <a:ext uri="{FF2B5EF4-FFF2-40B4-BE49-F238E27FC236}">
                <a16:creationId xmlns:a16="http://schemas.microsoft.com/office/drawing/2014/main" id="{5D2FF084-BADC-D1EC-7C3B-FAAC6F388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284606" y="4254499"/>
            <a:ext cx="1671588" cy="1521529"/>
          </a:xfrm>
          <a:prstGeom prst="rect">
            <a:avLst/>
          </a:prstGeom>
        </p:spPr>
      </p:pic>
      <p:pic>
        <p:nvPicPr>
          <p:cNvPr id="274" name="Рисунок 273">
            <a:extLst>
              <a:ext uri="{FF2B5EF4-FFF2-40B4-BE49-F238E27FC236}">
                <a16:creationId xmlns:a16="http://schemas.microsoft.com/office/drawing/2014/main" id="{84594A2D-1C07-5BE1-75F0-C9BE550E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416507" y="4491175"/>
            <a:ext cx="1671588" cy="1521529"/>
          </a:xfrm>
          <a:prstGeom prst="rect">
            <a:avLst/>
          </a:prstGeom>
        </p:spPr>
      </p:pic>
      <p:pic>
        <p:nvPicPr>
          <p:cNvPr id="275" name="Рисунок 274">
            <a:extLst>
              <a:ext uri="{FF2B5EF4-FFF2-40B4-BE49-F238E27FC236}">
                <a16:creationId xmlns:a16="http://schemas.microsoft.com/office/drawing/2014/main" id="{3805CBEE-473D-E82B-BF44-C24E13FCE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707979" y="4594870"/>
            <a:ext cx="1671588" cy="1521529"/>
          </a:xfrm>
          <a:prstGeom prst="rect">
            <a:avLst/>
          </a:prstGeom>
        </p:spPr>
      </p:pic>
      <p:pic>
        <p:nvPicPr>
          <p:cNvPr id="277" name="Рисунок 276">
            <a:extLst>
              <a:ext uri="{FF2B5EF4-FFF2-40B4-BE49-F238E27FC236}">
                <a16:creationId xmlns:a16="http://schemas.microsoft.com/office/drawing/2014/main" id="{7ACC294C-CBDC-5DB0-483A-BB9458F1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691406" y="5355634"/>
            <a:ext cx="1671588" cy="1521529"/>
          </a:xfrm>
          <a:prstGeom prst="rect">
            <a:avLst/>
          </a:prstGeom>
        </p:spPr>
      </p:pic>
      <p:pic>
        <p:nvPicPr>
          <p:cNvPr id="278" name="Рисунок 277">
            <a:extLst>
              <a:ext uri="{FF2B5EF4-FFF2-40B4-BE49-F238E27FC236}">
                <a16:creationId xmlns:a16="http://schemas.microsoft.com/office/drawing/2014/main" id="{E8C4AD78-85F8-6044-523F-E6CC39511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273549" y="4280876"/>
            <a:ext cx="1671588" cy="1521529"/>
          </a:xfrm>
          <a:prstGeom prst="rect">
            <a:avLst/>
          </a:prstGeom>
        </p:spPr>
      </p:pic>
      <p:pic>
        <p:nvPicPr>
          <p:cNvPr id="279" name="Рисунок 278">
            <a:extLst>
              <a:ext uri="{FF2B5EF4-FFF2-40B4-BE49-F238E27FC236}">
                <a16:creationId xmlns:a16="http://schemas.microsoft.com/office/drawing/2014/main" id="{24D81BBC-12E0-3797-2BB6-AF0DF609D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929138" y="3801012"/>
            <a:ext cx="1671588" cy="1521529"/>
          </a:xfrm>
          <a:prstGeom prst="rect">
            <a:avLst/>
          </a:prstGeom>
        </p:spPr>
      </p:pic>
      <p:pic>
        <p:nvPicPr>
          <p:cNvPr id="280" name="Рисунок 279">
            <a:extLst>
              <a:ext uri="{FF2B5EF4-FFF2-40B4-BE49-F238E27FC236}">
                <a16:creationId xmlns:a16="http://schemas.microsoft.com/office/drawing/2014/main" id="{428A7310-71E4-AEF3-5596-0594FF5B4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3372200" y="4660755"/>
            <a:ext cx="1671588" cy="1521529"/>
          </a:xfrm>
          <a:prstGeom prst="rect">
            <a:avLst/>
          </a:prstGeom>
        </p:spPr>
      </p:pic>
      <p:pic>
        <p:nvPicPr>
          <p:cNvPr id="281" name="Рисунок 280">
            <a:extLst>
              <a:ext uri="{FF2B5EF4-FFF2-40B4-BE49-F238E27FC236}">
                <a16:creationId xmlns:a16="http://schemas.microsoft.com/office/drawing/2014/main" id="{D49C961A-FCD7-363A-85E8-9669A2F88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12044693" y="5525311"/>
            <a:ext cx="1671588" cy="1521529"/>
          </a:xfrm>
          <a:prstGeom prst="rect">
            <a:avLst/>
          </a:prstGeom>
        </p:spPr>
      </p:pic>
      <p:pic>
        <p:nvPicPr>
          <p:cNvPr id="282" name="Рисунок 281">
            <a:extLst>
              <a:ext uri="{FF2B5EF4-FFF2-40B4-BE49-F238E27FC236}">
                <a16:creationId xmlns:a16="http://schemas.microsoft.com/office/drawing/2014/main" id="{159D324C-8010-D363-2144-884B0D076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374856" y="6604275"/>
            <a:ext cx="1671588" cy="1521529"/>
          </a:xfrm>
          <a:prstGeom prst="rect">
            <a:avLst/>
          </a:prstGeom>
        </p:spPr>
      </p:pic>
      <p:pic>
        <p:nvPicPr>
          <p:cNvPr id="283" name="Рисунок 282">
            <a:extLst>
              <a:ext uri="{FF2B5EF4-FFF2-40B4-BE49-F238E27FC236}">
                <a16:creationId xmlns:a16="http://schemas.microsoft.com/office/drawing/2014/main" id="{4D3206B0-073F-E7A8-1473-B3730106C8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867738" y="6796623"/>
            <a:ext cx="1671588" cy="1521529"/>
          </a:xfrm>
          <a:prstGeom prst="rect">
            <a:avLst/>
          </a:prstGeom>
        </p:spPr>
      </p:pic>
      <p:pic>
        <p:nvPicPr>
          <p:cNvPr id="286" name="Рисунок 285">
            <a:extLst>
              <a:ext uri="{FF2B5EF4-FFF2-40B4-BE49-F238E27FC236}">
                <a16:creationId xmlns:a16="http://schemas.microsoft.com/office/drawing/2014/main" id="{832E342D-5E7E-C986-14C1-9A4545D0C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603791" y="7101191"/>
            <a:ext cx="1671588" cy="1521529"/>
          </a:xfrm>
          <a:prstGeom prst="rect">
            <a:avLst/>
          </a:prstGeom>
        </p:spPr>
      </p:pic>
      <p:pic>
        <p:nvPicPr>
          <p:cNvPr id="287" name="Рисунок 286">
            <a:extLst>
              <a:ext uri="{FF2B5EF4-FFF2-40B4-BE49-F238E27FC236}">
                <a16:creationId xmlns:a16="http://schemas.microsoft.com/office/drawing/2014/main" id="{A718844E-D254-5C61-624C-DF54E91924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-897970" y="6272429"/>
            <a:ext cx="1671588" cy="1521529"/>
          </a:xfrm>
          <a:prstGeom prst="rect">
            <a:avLst/>
          </a:prstGeom>
        </p:spPr>
      </p:pic>
      <p:pic>
        <p:nvPicPr>
          <p:cNvPr id="288" name="Рисунок 287">
            <a:extLst>
              <a:ext uri="{FF2B5EF4-FFF2-40B4-BE49-F238E27FC236}">
                <a16:creationId xmlns:a16="http://schemas.microsoft.com/office/drawing/2014/main" id="{6E70238D-CF24-EB3E-7D8F-38F8BFC6E3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346471" y="6245155"/>
            <a:ext cx="1671588" cy="1521529"/>
          </a:xfrm>
          <a:prstGeom prst="rect">
            <a:avLst/>
          </a:prstGeom>
        </p:spPr>
      </p:pic>
      <p:pic>
        <p:nvPicPr>
          <p:cNvPr id="293" name="Рисунок 292">
            <a:extLst>
              <a:ext uri="{FF2B5EF4-FFF2-40B4-BE49-F238E27FC236}">
                <a16:creationId xmlns:a16="http://schemas.microsoft.com/office/drawing/2014/main" id="{1D3166BA-DDA4-8A3C-A23D-4382078BAF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70646" y="6050051"/>
            <a:ext cx="1671588" cy="1521529"/>
          </a:xfrm>
          <a:prstGeom prst="rect">
            <a:avLst/>
          </a:prstGeom>
        </p:spPr>
      </p:pic>
      <p:pic>
        <p:nvPicPr>
          <p:cNvPr id="295" name="Рисунок 294">
            <a:extLst>
              <a:ext uri="{FF2B5EF4-FFF2-40B4-BE49-F238E27FC236}">
                <a16:creationId xmlns:a16="http://schemas.microsoft.com/office/drawing/2014/main" id="{0DF7AA38-ADEE-B221-0EB4-86FAE7BB3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03218" y="6080789"/>
            <a:ext cx="1671588" cy="1521529"/>
          </a:xfrm>
          <a:prstGeom prst="rect">
            <a:avLst/>
          </a:prstGeom>
        </p:spPr>
      </p:pic>
      <p:pic>
        <p:nvPicPr>
          <p:cNvPr id="296" name="Рисунок 295">
            <a:extLst>
              <a:ext uri="{FF2B5EF4-FFF2-40B4-BE49-F238E27FC236}">
                <a16:creationId xmlns:a16="http://schemas.microsoft.com/office/drawing/2014/main" id="{3C4A8527-C915-5933-6EF5-8EE3BC8CC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094690" y="6184484"/>
            <a:ext cx="1671588" cy="1521529"/>
          </a:xfrm>
          <a:prstGeom prst="rect">
            <a:avLst/>
          </a:prstGeom>
        </p:spPr>
      </p:pic>
      <p:pic>
        <p:nvPicPr>
          <p:cNvPr id="297" name="Рисунок 296">
            <a:extLst>
              <a:ext uri="{FF2B5EF4-FFF2-40B4-BE49-F238E27FC236}">
                <a16:creationId xmlns:a16="http://schemas.microsoft.com/office/drawing/2014/main" id="{817C71E9-FDEF-D589-B61E-92D6B9709F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42323" y="6537192"/>
            <a:ext cx="1671588" cy="1521529"/>
          </a:xfrm>
          <a:prstGeom prst="rect">
            <a:avLst/>
          </a:prstGeom>
        </p:spPr>
      </p:pic>
      <p:pic>
        <p:nvPicPr>
          <p:cNvPr id="298" name="Рисунок 297">
            <a:extLst>
              <a:ext uri="{FF2B5EF4-FFF2-40B4-BE49-F238E27FC236}">
                <a16:creationId xmlns:a16="http://schemas.microsoft.com/office/drawing/2014/main" id="{F469FA08-8D24-0B70-5E46-5ED4B7D5C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1660260" y="5870490"/>
            <a:ext cx="1671588" cy="1521529"/>
          </a:xfrm>
          <a:prstGeom prst="rect">
            <a:avLst/>
          </a:prstGeom>
        </p:spPr>
      </p:pic>
      <p:pic>
        <p:nvPicPr>
          <p:cNvPr id="300" name="Рисунок 299">
            <a:extLst>
              <a:ext uri="{FF2B5EF4-FFF2-40B4-BE49-F238E27FC236}">
                <a16:creationId xmlns:a16="http://schemas.microsoft.com/office/drawing/2014/main" id="{4F0D7D51-DE37-C9FA-CD3F-AF49EF5D4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2758911" y="6250369"/>
            <a:ext cx="1671588" cy="1521529"/>
          </a:xfrm>
          <a:prstGeom prst="rect">
            <a:avLst/>
          </a:prstGeom>
        </p:spPr>
      </p:pic>
      <p:pic>
        <p:nvPicPr>
          <p:cNvPr id="301" name="Рисунок 300">
            <a:extLst>
              <a:ext uri="{FF2B5EF4-FFF2-40B4-BE49-F238E27FC236}">
                <a16:creationId xmlns:a16="http://schemas.microsoft.com/office/drawing/2014/main" id="{65FDA27F-2405-90B2-741F-7B83E3E4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133518" y="6657112"/>
            <a:ext cx="1671588" cy="1521529"/>
          </a:xfrm>
          <a:prstGeom prst="rect">
            <a:avLst/>
          </a:prstGeom>
        </p:spPr>
      </p:pic>
      <p:pic>
        <p:nvPicPr>
          <p:cNvPr id="302" name="Рисунок 301">
            <a:extLst>
              <a:ext uri="{FF2B5EF4-FFF2-40B4-BE49-F238E27FC236}">
                <a16:creationId xmlns:a16="http://schemas.microsoft.com/office/drawing/2014/main" id="{8F12FB1E-1C99-4B0F-4690-1B201597E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3424990" y="6760807"/>
            <a:ext cx="1671588" cy="1521529"/>
          </a:xfrm>
          <a:prstGeom prst="rect">
            <a:avLst/>
          </a:prstGeom>
        </p:spPr>
      </p:pic>
      <p:pic>
        <p:nvPicPr>
          <p:cNvPr id="303" name="Рисунок 302">
            <a:extLst>
              <a:ext uri="{FF2B5EF4-FFF2-40B4-BE49-F238E27FC236}">
                <a16:creationId xmlns:a16="http://schemas.microsoft.com/office/drawing/2014/main" id="{A5D6E4F5-F5C2-0337-8E44-C30DB7DB8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990560" y="6446813"/>
            <a:ext cx="1671588" cy="1521529"/>
          </a:xfrm>
          <a:prstGeom prst="rect">
            <a:avLst/>
          </a:prstGeom>
        </p:spPr>
      </p:pic>
      <p:pic>
        <p:nvPicPr>
          <p:cNvPr id="305" name="Рисунок 304">
            <a:extLst>
              <a:ext uri="{FF2B5EF4-FFF2-40B4-BE49-F238E27FC236}">
                <a16:creationId xmlns:a16="http://schemas.microsoft.com/office/drawing/2014/main" id="{C7AFB20A-0EF8-C977-59F2-A074F4DFF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089211" y="6826692"/>
            <a:ext cx="1671588" cy="1521529"/>
          </a:xfrm>
          <a:prstGeom prst="rect">
            <a:avLst/>
          </a:prstGeom>
        </p:spPr>
      </p:pic>
      <p:pic>
        <p:nvPicPr>
          <p:cNvPr id="309" name="Рисунок 308">
            <a:extLst>
              <a:ext uri="{FF2B5EF4-FFF2-40B4-BE49-F238E27FC236}">
                <a16:creationId xmlns:a16="http://schemas.microsoft.com/office/drawing/2014/main" id="{4DE666A6-79C5-3449-9A81-F442A1416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2812397" y="6070398"/>
            <a:ext cx="1671588" cy="1521529"/>
          </a:xfrm>
          <a:prstGeom prst="rect">
            <a:avLst/>
          </a:prstGeom>
        </p:spPr>
      </p:pic>
      <p:pic>
        <p:nvPicPr>
          <p:cNvPr id="314" name="Рисунок 313">
            <a:extLst>
              <a:ext uri="{FF2B5EF4-FFF2-40B4-BE49-F238E27FC236}">
                <a16:creationId xmlns:a16="http://schemas.microsoft.com/office/drawing/2014/main" id="{65D425A3-08F5-C4CF-E1D8-AC249C19E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064197" y="6068598"/>
            <a:ext cx="1671588" cy="1521529"/>
          </a:xfrm>
          <a:prstGeom prst="rect">
            <a:avLst/>
          </a:prstGeom>
        </p:spPr>
      </p:pic>
      <p:pic>
        <p:nvPicPr>
          <p:cNvPr id="315" name="Рисунок 314">
            <a:extLst>
              <a:ext uri="{FF2B5EF4-FFF2-40B4-BE49-F238E27FC236}">
                <a16:creationId xmlns:a16="http://schemas.microsoft.com/office/drawing/2014/main" id="{F46A12F1-71C3-149F-66B1-1B6632EBD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4899991" y="6476654"/>
            <a:ext cx="1671588" cy="1521529"/>
          </a:xfrm>
          <a:prstGeom prst="rect">
            <a:avLst/>
          </a:prstGeom>
        </p:spPr>
      </p:pic>
      <p:pic>
        <p:nvPicPr>
          <p:cNvPr id="319" name="Рисунок 318">
            <a:extLst>
              <a:ext uri="{FF2B5EF4-FFF2-40B4-BE49-F238E27FC236}">
                <a16:creationId xmlns:a16="http://schemas.microsoft.com/office/drawing/2014/main" id="{75E38AE0-8174-26AC-DC1E-B6E103404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5253278" y="6646331"/>
            <a:ext cx="1671588" cy="1521529"/>
          </a:xfrm>
          <a:prstGeom prst="rect">
            <a:avLst/>
          </a:prstGeom>
        </p:spPr>
      </p:pic>
      <p:pic>
        <p:nvPicPr>
          <p:cNvPr id="320" name="Рисунок 319">
            <a:extLst>
              <a:ext uri="{FF2B5EF4-FFF2-40B4-BE49-F238E27FC236}">
                <a16:creationId xmlns:a16="http://schemas.microsoft.com/office/drawing/2014/main" id="{31BA6250-1662-3823-0ECD-5A868BB8A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104457" y="6710202"/>
            <a:ext cx="1671588" cy="1521529"/>
          </a:xfrm>
          <a:prstGeom prst="rect">
            <a:avLst/>
          </a:prstGeom>
        </p:spPr>
      </p:pic>
      <p:pic>
        <p:nvPicPr>
          <p:cNvPr id="321" name="Рисунок 320">
            <a:extLst>
              <a:ext uri="{FF2B5EF4-FFF2-40B4-BE49-F238E27FC236}">
                <a16:creationId xmlns:a16="http://schemas.microsoft.com/office/drawing/2014/main" id="{A1669AAA-EE1C-0EFF-6DAF-F68ED42CB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6347051" y="6902550"/>
            <a:ext cx="1671588" cy="1521529"/>
          </a:xfrm>
          <a:prstGeom prst="rect">
            <a:avLst/>
          </a:prstGeom>
        </p:spPr>
      </p:pic>
      <p:pic>
        <p:nvPicPr>
          <p:cNvPr id="324" name="Рисунок 323">
            <a:extLst>
              <a:ext uri="{FF2B5EF4-FFF2-40B4-BE49-F238E27FC236}">
                <a16:creationId xmlns:a16="http://schemas.microsoft.com/office/drawing/2014/main" id="{8024F219-2BCF-3005-60B5-42EA0ADC6E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875522" y="7207118"/>
            <a:ext cx="1671588" cy="1521529"/>
          </a:xfrm>
          <a:prstGeom prst="rect">
            <a:avLst/>
          </a:prstGeom>
        </p:spPr>
      </p:pic>
      <p:pic>
        <p:nvPicPr>
          <p:cNvPr id="325" name="Рисунок 324">
            <a:extLst>
              <a:ext uri="{FF2B5EF4-FFF2-40B4-BE49-F238E27FC236}">
                <a16:creationId xmlns:a16="http://schemas.microsoft.com/office/drawing/2014/main" id="{2EE6F8FE-24FD-546B-208F-DAC89CE876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4581343" y="6378356"/>
            <a:ext cx="1671588" cy="1521529"/>
          </a:xfrm>
          <a:prstGeom prst="rect">
            <a:avLst/>
          </a:prstGeom>
        </p:spPr>
      </p:pic>
      <p:pic>
        <p:nvPicPr>
          <p:cNvPr id="326" name="Рисунок 325">
            <a:extLst>
              <a:ext uri="{FF2B5EF4-FFF2-40B4-BE49-F238E27FC236}">
                <a16:creationId xmlns:a16="http://schemas.microsoft.com/office/drawing/2014/main" id="{BF44BAF3-6CB3-5E42-7EE5-B110A0421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056358">
            <a:off x="5825784" y="6351082"/>
            <a:ext cx="1671588" cy="1521529"/>
          </a:xfrm>
          <a:prstGeom prst="rect">
            <a:avLst/>
          </a:prstGeom>
        </p:spPr>
      </p:pic>
      <p:pic>
        <p:nvPicPr>
          <p:cNvPr id="331" name="Рисунок 330">
            <a:extLst>
              <a:ext uri="{FF2B5EF4-FFF2-40B4-BE49-F238E27FC236}">
                <a16:creationId xmlns:a16="http://schemas.microsoft.com/office/drawing/2014/main" id="{F9381B61-2C12-607D-285F-67B93F7868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049959" y="6155978"/>
            <a:ext cx="1671588" cy="1521529"/>
          </a:xfrm>
          <a:prstGeom prst="rect">
            <a:avLst/>
          </a:prstGeom>
        </p:spPr>
      </p:pic>
      <p:pic>
        <p:nvPicPr>
          <p:cNvPr id="333" name="Рисунок 332">
            <a:extLst>
              <a:ext uri="{FF2B5EF4-FFF2-40B4-BE49-F238E27FC236}">
                <a16:creationId xmlns:a16="http://schemas.microsoft.com/office/drawing/2014/main" id="{70A6A352-EEB5-ADBD-F32E-A07DA5A84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6282531" y="6186716"/>
            <a:ext cx="1671588" cy="1521529"/>
          </a:xfrm>
          <a:prstGeom prst="rect">
            <a:avLst/>
          </a:prstGeom>
        </p:spPr>
      </p:pic>
      <p:pic>
        <p:nvPicPr>
          <p:cNvPr id="334" name="Рисунок 333">
            <a:extLst>
              <a:ext uri="{FF2B5EF4-FFF2-40B4-BE49-F238E27FC236}">
                <a16:creationId xmlns:a16="http://schemas.microsoft.com/office/drawing/2014/main" id="{6A5293FD-5F03-E09A-1C1F-FB6883532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574003" y="6290411"/>
            <a:ext cx="1671588" cy="1521529"/>
          </a:xfrm>
          <a:prstGeom prst="rect">
            <a:avLst/>
          </a:prstGeom>
        </p:spPr>
      </p:pic>
      <p:pic>
        <p:nvPicPr>
          <p:cNvPr id="335" name="Рисунок 334">
            <a:extLst>
              <a:ext uri="{FF2B5EF4-FFF2-40B4-BE49-F238E27FC236}">
                <a16:creationId xmlns:a16="http://schemas.microsoft.com/office/drawing/2014/main" id="{AA0F4C62-ACE0-0135-68FB-DC19BDA4E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5721636" y="6643119"/>
            <a:ext cx="1671588" cy="1521529"/>
          </a:xfrm>
          <a:prstGeom prst="rect">
            <a:avLst/>
          </a:prstGeom>
        </p:spPr>
      </p:pic>
      <p:pic>
        <p:nvPicPr>
          <p:cNvPr id="336" name="Рисунок 335">
            <a:extLst>
              <a:ext uri="{FF2B5EF4-FFF2-40B4-BE49-F238E27FC236}">
                <a16:creationId xmlns:a16="http://schemas.microsoft.com/office/drawing/2014/main" id="{6262FFFB-F75C-C55B-AECF-ECC9075E2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7139573" y="5976417"/>
            <a:ext cx="1671588" cy="1521529"/>
          </a:xfrm>
          <a:prstGeom prst="rect">
            <a:avLst/>
          </a:prstGeom>
        </p:spPr>
      </p:pic>
      <p:pic>
        <p:nvPicPr>
          <p:cNvPr id="338" name="Рисунок 337">
            <a:extLst>
              <a:ext uri="{FF2B5EF4-FFF2-40B4-BE49-F238E27FC236}">
                <a16:creationId xmlns:a16="http://schemas.microsoft.com/office/drawing/2014/main" id="{5F8814D5-AE14-F294-99DA-D9636B7472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957363">
            <a:off x="8238224" y="6356296"/>
            <a:ext cx="1671588" cy="1521529"/>
          </a:xfrm>
          <a:prstGeom prst="rect">
            <a:avLst/>
          </a:prstGeom>
        </p:spPr>
      </p:pic>
      <p:pic>
        <p:nvPicPr>
          <p:cNvPr id="339" name="Рисунок 338">
            <a:extLst>
              <a:ext uri="{FF2B5EF4-FFF2-40B4-BE49-F238E27FC236}">
                <a16:creationId xmlns:a16="http://schemas.microsoft.com/office/drawing/2014/main" id="{4FEF0DD7-AD76-CDE8-7700-5FEA7EFA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7612831" y="6763039"/>
            <a:ext cx="1671588" cy="1521529"/>
          </a:xfrm>
          <a:prstGeom prst="rect">
            <a:avLst/>
          </a:prstGeom>
        </p:spPr>
      </p:pic>
      <p:pic>
        <p:nvPicPr>
          <p:cNvPr id="340" name="Рисунок 339">
            <a:extLst>
              <a:ext uri="{FF2B5EF4-FFF2-40B4-BE49-F238E27FC236}">
                <a16:creationId xmlns:a16="http://schemas.microsoft.com/office/drawing/2014/main" id="{9186E26C-0A95-3D7C-92E2-80A589F4D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904303" y="6866734"/>
            <a:ext cx="1671588" cy="1521529"/>
          </a:xfrm>
          <a:prstGeom prst="rect">
            <a:avLst/>
          </a:prstGeom>
        </p:spPr>
      </p:pic>
      <p:pic>
        <p:nvPicPr>
          <p:cNvPr id="341" name="Рисунок 340">
            <a:extLst>
              <a:ext uri="{FF2B5EF4-FFF2-40B4-BE49-F238E27FC236}">
                <a16:creationId xmlns:a16="http://schemas.microsoft.com/office/drawing/2014/main" id="{9CAE008D-82A7-CF2F-A2CE-DC1539BEF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469873" y="6552740"/>
            <a:ext cx="1671588" cy="1521529"/>
          </a:xfrm>
          <a:prstGeom prst="rect">
            <a:avLst/>
          </a:prstGeom>
        </p:spPr>
      </p:pic>
      <p:pic>
        <p:nvPicPr>
          <p:cNvPr id="342" name="Рисунок 341">
            <a:extLst>
              <a:ext uri="{FF2B5EF4-FFF2-40B4-BE49-F238E27FC236}">
                <a16:creationId xmlns:a16="http://schemas.microsoft.com/office/drawing/2014/main" id="{35E5AAF4-3D05-8833-F0C5-8C1990DACB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125462" y="6072876"/>
            <a:ext cx="1671588" cy="1521529"/>
          </a:xfrm>
          <a:prstGeom prst="rect">
            <a:avLst/>
          </a:prstGeom>
        </p:spPr>
      </p:pic>
      <p:pic>
        <p:nvPicPr>
          <p:cNvPr id="343" name="Рисунок 342">
            <a:extLst>
              <a:ext uri="{FF2B5EF4-FFF2-40B4-BE49-F238E27FC236}">
                <a16:creationId xmlns:a16="http://schemas.microsoft.com/office/drawing/2014/main" id="{DFAA667C-9BD4-20BE-A9AA-30A740B17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568524" y="6932619"/>
            <a:ext cx="1671588" cy="1521529"/>
          </a:xfrm>
          <a:prstGeom prst="rect">
            <a:avLst/>
          </a:prstGeom>
        </p:spPr>
      </p:pic>
      <p:pic>
        <p:nvPicPr>
          <p:cNvPr id="347" name="Рисунок 346">
            <a:extLst>
              <a:ext uri="{FF2B5EF4-FFF2-40B4-BE49-F238E27FC236}">
                <a16:creationId xmlns:a16="http://schemas.microsoft.com/office/drawing/2014/main" id="{6CF89FBE-166A-7103-EB9E-10944AA55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8291710" y="6176325"/>
            <a:ext cx="1671588" cy="1521529"/>
          </a:xfrm>
          <a:prstGeom prst="rect">
            <a:avLst/>
          </a:prstGeom>
        </p:spPr>
      </p:pic>
      <p:pic>
        <p:nvPicPr>
          <p:cNvPr id="351" name="Рисунок 350">
            <a:extLst>
              <a:ext uri="{FF2B5EF4-FFF2-40B4-BE49-F238E27FC236}">
                <a16:creationId xmlns:a16="http://schemas.microsoft.com/office/drawing/2014/main" id="{F3998427-874D-DCEB-7989-8311D298F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395877" y="5821817"/>
            <a:ext cx="1671588" cy="1521529"/>
          </a:xfrm>
          <a:prstGeom prst="rect">
            <a:avLst/>
          </a:prstGeom>
        </p:spPr>
      </p:pic>
      <p:pic>
        <p:nvPicPr>
          <p:cNvPr id="352" name="Рисунок 351">
            <a:extLst>
              <a:ext uri="{FF2B5EF4-FFF2-40B4-BE49-F238E27FC236}">
                <a16:creationId xmlns:a16="http://schemas.microsoft.com/office/drawing/2014/main" id="{B2DBEF28-EDD6-B670-882B-98B6ADEA3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9543510" y="6174525"/>
            <a:ext cx="1671588" cy="1521529"/>
          </a:xfrm>
          <a:prstGeom prst="rect">
            <a:avLst/>
          </a:prstGeom>
        </p:spPr>
      </p:pic>
      <p:pic>
        <p:nvPicPr>
          <p:cNvPr id="353" name="Рисунок 352">
            <a:extLst>
              <a:ext uri="{FF2B5EF4-FFF2-40B4-BE49-F238E27FC236}">
                <a16:creationId xmlns:a16="http://schemas.microsoft.com/office/drawing/2014/main" id="{6DCC178D-7126-E487-56F0-DE6B749CFD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0379304" y="6582581"/>
            <a:ext cx="1671588" cy="1521529"/>
          </a:xfrm>
          <a:prstGeom prst="rect">
            <a:avLst/>
          </a:prstGeom>
        </p:spPr>
      </p:pic>
      <p:pic>
        <p:nvPicPr>
          <p:cNvPr id="355" name="Рисунок 354">
            <a:extLst>
              <a:ext uri="{FF2B5EF4-FFF2-40B4-BE49-F238E27FC236}">
                <a16:creationId xmlns:a16="http://schemas.microsoft.com/office/drawing/2014/main" id="{5D2D0E9B-B038-18C8-260E-18C71E2A0E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1617036" y="5027959"/>
            <a:ext cx="1671588" cy="1521529"/>
          </a:xfrm>
          <a:prstGeom prst="rect">
            <a:avLst/>
          </a:prstGeom>
        </p:spPr>
      </p:pic>
      <p:pic>
        <p:nvPicPr>
          <p:cNvPr id="356" name="Рисунок 355">
            <a:extLst>
              <a:ext uri="{FF2B5EF4-FFF2-40B4-BE49-F238E27FC236}">
                <a16:creationId xmlns:a16="http://schemas.microsoft.com/office/drawing/2014/main" id="{6CD231B5-F904-320B-6D55-9A275372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85855">
            <a:off x="12060098" y="5887702"/>
            <a:ext cx="1671588" cy="1521529"/>
          </a:xfrm>
          <a:prstGeom prst="rect">
            <a:avLst/>
          </a:prstGeom>
        </p:spPr>
      </p:pic>
      <p:pic>
        <p:nvPicPr>
          <p:cNvPr id="357" name="Рисунок 356">
            <a:extLst>
              <a:ext uri="{FF2B5EF4-FFF2-40B4-BE49-F238E27FC236}">
                <a16:creationId xmlns:a16="http://schemas.microsoft.com/office/drawing/2014/main" id="{8AAFA490-F0FC-A2CD-3605-C28380D2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088054">
            <a:off x="10732591" y="6752258"/>
            <a:ext cx="1671588" cy="1521529"/>
          </a:xfrm>
          <a:prstGeom prst="rect">
            <a:avLst/>
          </a:prstGeom>
        </p:spPr>
      </p:pic>
      <p:sp>
        <p:nvSpPr>
          <p:cNvPr id="366" name="Полилиния: фигура 365">
            <a:extLst>
              <a:ext uri="{FF2B5EF4-FFF2-40B4-BE49-F238E27FC236}">
                <a16:creationId xmlns:a16="http://schemas.microsoft.com/office/drawing/2014/main" id="{F3056436-D95F-0241-77DC-D97977444C28}"/>
              </a:ext>
            </a:extLst>
          </p:cNvPr>
          <p:cNvSpPr/>
          <p:nvPr/>
        </p:nvSpPr>
        <p:spPr>
          <a:xfrm>
            <a:off x="-816120" y="-1509864"/>
            <a:ext cx="14855970" cy="10016019"/>
          </a:xfrm>
          <a:custGeom>
            <a:avLst/>
            <a:gdLst/>
            <a:ahLst/>
            <a:cxnLst/>
            <a:rect l="l" t="t" r="r" b="b"/>
            <a:pathLst>
              <a:path w="13963650" h="7915275">
                <a:moveTo>
                  <a:pt x="3485439" y="3508496"/>
                </a:moveTo>
                <a:cubicBezTo>
                  <a:pt x="3512262" y="3508496"/>
                  <a:pt x="3533395" y="3516015"/>
                  <a:pt x="3548838" y="3531052"/>
                </a:cubicBezTo>
                <a:cubicBezTo>
                  <a:pt x="3564281" y="3546088"/>
                  <a:pt x="3572003" y="3568237"/>
                  <a:pt x="3572003" y="3597498"/>
                </a:cubicBezTo>
                <a:cubicBezTo>
                  <a:pt x="3572003" y="3630823"/>
                  <a:pt x="3562249" y="3658458"/>
                  <a:pt x="3542742" y="3680404"/>
                </a:cubicBezTo>
                <a:cubicBezTo>
                  <a:pt x="3523235" y="3702349"/>
                  <a:pt x="3496413" y="3713322"/>
                  <a:pt x="3462275" y="3713322"/>
                </a:cubicBezTo>
                <a:cubicBezTo>
                  <a:pt x="3434639" y="3713322"/>
                  <a:pt x="3412694" y="3705601"/>
                  <a:pt x="3396438" y="3690157"/>
                </a:cubicBezTo>
                <a:cubicBezTo>
                  <a:pt x="3380182" y="3674714"/>
                  <a:pt x="3372054" y="3652768"/>
                  <a:pt x="3372054" y="3624321"/>
                </a:cubicBezTo>
                <a:cubicBezTo>
                  <a:pt x="3372054" y="3590996"/>
                  <a:pt x="3382214" y="3563360"/>
                  <a:pt x="3402534" y="3541415"/>
                </a:cubicBezTo>
                <a:cubicBezTo>
                  <a:pt x="3422854" y="3519469"/>
                  <a:pt x="3450489" y="3508496"/>
                  <a:pt x="3485439" y="3508496"/>
                </a:cubicBezTo>
                <a:close/>
                <a:moveTo>
                  <a:pt x="5131816" y="3445098"/>
                </a:moveTo>
                <a:lnTo>
                  <a:pt x="5268367" y="3445098"/>
                </a:lnTo>
                <a:lnTo>
                  <a:pt x="5222037" y="3681623"/>
                </a:lnTo>
                <a:lnTo>
                  <a:pt x="5052569" y="3681623"/>
                </a:lnTo>
                <a:cubicBezTo>
                  <a:pt x="5067200" y="3665367"/>
                  <a:pt x="5078578" y="3645657"/>
                  <a:pt x="5086707" y="3622492"/>
                </a:cubicBezTo>
                <a:cubicBezTo>
                  <a:pt x="5094835" y="3599327"/>
                  <a:pt x="5103775" y="3566205"/>
                  <a:pt x="5113528" y="3523127"/>
                </a:cubicBezTo>
                <a:lnTo>
                  <a:pt x="5119625" y="3497524"/>
                </a:lnTo>
                <a:close/>
                <a:moveTo>
                  <a:pt x="9575343" y="3435345"/>
                </a:moveTo>
                <a:cubicBezTo>
                  <a:pt x="9606229" y="3435345"/>
                  <a:pt x="9630409" y="3444895"/>
                  <a:pt x="9647885" y="3463996"/>
                </a:cubicBezTo>
                <a:cubicBezTo>
                  <a:pt x="9665361" y="3483096"/>
                  <a:pt x="9674098" y="3508496"/>
                  <a:pt x="9674098" y="3540196"/>
                </a:cubicBezTo>
                <a:cubicBezTo>
                  <a:pt x="9674098" y="3586525"/>
                  <a:pt x="9662922" y="3623508"/>
                  <a:pt x="9640570" y="3651143"/>
                </a:cubicBezTo>
                <a:cubicBezTo>
                  <a:pt x="9618218" y="3678778"/>
                  <a:pt x="9589161" y="3692595"/>
                  <a:pt x="9553397" y="3692595"/>
                </a:cubicBezTo>
                <a:cubicBezTo>
                  <a:pt x="9522511" y="3692595"/>
                  <a:pt x="9498331" y="3683045"/>
                  <a:pt x="9480855" y="3663945"/>
                </a:cubicBezTo>
                <a:cubicBezTo>
                  <a:pt x="9463379" y="3644844"/>
                  <a:pt x="9454641" y="3619443"/>
                  <a:pt x="9454641" y="3587745"/>
                </a:cubicBezTo>
                <a:cubicBezTo>
                  <a:pt x="9454641" y="3541415"/>
                  <a:pt x="9465818" y="3504432"/>
                  <a:pt x="9488170" y="3476797"/>
                </a:cubicBezTo>
                <a:cubicBezTo>
                  <a:pt x="9510522" y="3449162"/>
                  <a:pt x="9539579" y="3435345"/>
                  <a:pt x="9575343" y="3435345"/>
                </a:cubicBezTo>
                <a:close/>
                <a:moveTo>
                  <a:pt x="8121676" y="3406084"/>
                </a:moveTo>
                <a:cubicBezTo>
                  <a:pt x="8151749" y="3406084"/>
                  <a:pt x="8175727" y="3414008"/>
                  <a:pt x="8193608" y="3429858"/>
                </a:cubicBezTo>
                <a:cubicBezTo>
                  <a:pt x="8211490" y="3445708"/>
                  <a:pt x="8220431" y="3467450"/>
                  <a:pt x="8220431" y="3495085"/>
                </a:cubicBezTo>
                <a:lnTo>
                  <a:pt x="8002194" y="3495085"/>
                </a:lnTo>
                <a:cubicBezTo>
                  <a:pt x="8011947" y="3467450"/>
                  <a:pt x="8026781" y="3445708"/>
                  <a:pt x="8046695" y="3429858"/>
                </a:cubicBezTo>
                <a:cubicBezTo>
                  <a:pt x="8066609" y="3414008"/>
                  <a:pt x="8091602" y="3406084"/>
                  <a:pt x="8121676" y="3406084"/>
                </a:cubicBezTo>
                <a:close/>
                <a:moveTo>
                  <a:pt x="8619642" y="3230519"/>
                </a:moveTo>
                <a:lnTo>
                  <a:pt x="8485531" y="3897421"/>
                </a:lnTo>
                <a:lnTo>
                  <a:pt x="8759851" y="3897421"/>
                </a:lnTo>
                <a:lnTo>
                  <a:pt x="8847633" y="3445098"/>
                </a:lnTo>
                <a:lnTo>
                  <a:pt x="9158529" y="3445098"/>
                </a:lnTo>
                <a:lnTo>
                  <a:pt x="9202420" y="3230519"/>
                </a:lnTo>
                <a:close/>
                <a:moveTo>
                  <a:pt x="6571768" y="3230519"/>
                </a:moveTo>
                <a:lnTo>
                  <a:pt x="6437656" y="3897421"/>
                </a:lnTo>
                <a:lnTo>
                  <a:pt x="7255739" y="3897421"/>
                </a:lnTo>
                <a:lnTo>
                  <a:pt x="7365467" y="3897421"/>
                </a:lnTo>
                <a:lnTo>
                  <a:pt x="7341083" y="4020560"/>
                </a:lnTo>
                <a:lnTo>
                  <a:pt x="7595896" y="4020560"/>
                </a:lnTo>
                <a:lnTo>
                  <a:pt x="7664171" y="3681623"/>
                </a:lnTo>
                <a:lnTo>
                  <a:pt x="7577113" y="3681623"/>
                </a:lnTo>
                <a:lnTo>
                  <a:pt x="7667829" y="3230519"/>
                </a:lnTo>
                <a:lnTo>
                  <a:pt x="7394728" y="3230519"/>
                </a:lnTo>
                <a:lnTo>
                  <a:pt x="7306945" y="3681623"/>
                </a:lnTo>
                <a:lnTo>
                  <a:pt x="7299630" y="3681623"/>
                </a:lnTo>
                <a:lnTo>
                  <a:pt x="7170395" y="3681623"/>
                </a:lnTo>
                <a:lnTo>
                  <a:pt x="7258178" y="3230519"/>
                </a:lnTo>
                <a:lnTo>
                  <a:pt x="6983858" y="3230519"/>
                </a:lnTo>
                <a:lnTo>
                  <a:pt x="6896075" y="3681623"/>
                </a:lnTo>
                <a:lnTo>
                  <a:pt x="6758305" y="3681623"/>
                </a:lnTo>
                <a:lnTo>
                  <a:pt x="6846088" y="3230519"/>
                </a:lnTo>
                <a:close/>
                <a:moveTo>
                  <a:pt x="5684343" y="3230519"/>
                </a:moveTo>
                <a:lnTo>
                  <a:pt x="5830646" y="3904736"/>
                </a:lnTo>
                <a:cubicBezTo>
                  <a:pt x="5811952" y="3923431"/>
                  <a:pt x="5789194" y="3932778"/>
                  <a:pt x="5762372" y="3932778"/>
                </a:cubicBezTo>
                <a:cubicBezTo>
                  <a:pt x="5726609" y="3932778"/>
                  <a:pt x="5693284" y="3920992"/>
                  <a:pt x="5662398" y="3897421"/>
                </a:cubicBezTo>
                <a:lnTo>
                  <a:pt x="5542916" y="4088835"/>
                </a:lnTo>
                <a:cubicBezTo>
                  <a:pt x="5564862" y="4105904"/>
                  <a:pt x="5593919" y="4119722"/>
                  <a:pt x="5630089" y="4130288"/>
                </a:cubicBezTo>
                <a:cubicBezTo>
                  <a:pt x="5666258" y="4140855"/>
                  <a:pt x="5702630" y="4146138"/>
                  <a:pt x="5739206" y="4146138"/>
                </a:cubicBezTo>
                <a:cubicBezTo>
                  <a:pt x="5792038" y="4146138"/>
                  <a:pt x="5838165" y="4139026"/>
                  <a:pt x="5877586" y="4124802"/>
                </a:cubicBezTo>
                <a:cubicBezTo>
                  <a:pt x="5917007" y="4110578"/>
                  <a:pt x="5954192" y="4086600"/>
                  <a:pt x="5989143" y="4052869"/>
                </a:cubicBezTo>
                <a:cubicBezTo>
                  <a:pt x="6024093" y="4019138"/>
                  <a:pt x="6059856" y="3971792"/>
                  <a:pt x="6096432" y="3910833"/>
                </a:cubicBezTo>
                <a:lnTo>
                  <a:pt x="6506083" y="3230519"/>
                </a:lnTo>
                <a:lnTo>
                  <a:pt x="6236640" y="3230519"/>
                </a:lnTo>
                <a:lnTo>
                  <a:pt x="6026938" y="3588964"/>
                </a:lnTo>
                <a:lnTo>
                  <a:pt x="5958663" y="3230519"/>
                </a:lnTo>
                <a:close/>
                <a:moveTo>
                  <a:pt x="4933087" y="3230519"/>
                </a:moveTo>
                <a:lnTo>
                  <a:pt x="4879442" y="3454852"/>
                </a:lnTo>
                <a:cubicBezTo>
                  <a:pt x="4844492" y="3606033"/>
                  <a:pt x="4790441" y="3681623"/>
                  <a:pt x="4717289" y="3681623"/>
                </a:cubicBezTo>
                <a:lnTo>
                  <a:pt x="4707535" y="3681623"/>
                </a:lnTo>
                <a:lnTo>
                  <a:pt x="4638041" y="4029095"/>
                </a:lnTo>
                <a:lnTo>
                  <a:pt x="4892853" y="4029095"/>
                </a:lnTo>
                <a:lnTo>
                  <a:pt x="4918457" y="3897421"/>
                </a:lnTo>
                <a:lnTo>
                  <a:pt x="5286655" y="3897421"/>
                </a:lnTo>
                <a:lnTo>
                  <a:pt x="5261052" y="4029095"/>
                </a:lnTo>
                <a:lnTo>
                  <a:pt x="5515865" y="4029095"/>
                </a:lnTo>
                <a:lnTo>
                  <a:pt x="5585359" y="3681623"/>
                </a:lnTo>
                <a:lnTo>
                  <a:pt x="5496358" y="3681623"/>
                </a:lnTo>
                <a:lnTo>
                  <a:pt x="5586578" y="3230519"/>
                </a:lnTo>
                <a:close/>
                <a:moveTo>
                  <a:pt x="3960318" y="3230519"/>
                </a:moveTo>
                <a:lnTo>
                  <a:pt x="4106622" y="3904736"/>
                </a:lnTo>
                <a:cubicBezTo>
                  <a:pt x="4087927" y="3923431"/>
                  <a:pt x="4065169" y="3932778"/>
                  <a:pt x="4038347" y="3932778"/>
                </a:cubicBezTo>
                <a:cubicBezTo>
                  <a:pt x="4002584" y="3932778"/>
                  <a:pt x="3969259" y="3920992"/>
                  <a:pt x="3938372" y="3897421"/>
                </a:cubicBezTo>
                <a:lnTo>
                  <a:pt x="3818891" y="4088835"/>
                </a:lnTo>
                <a:cubicBezTo>
                  <a:pt x="3840836" y="4105904"/>
                  <a:pt x="3869894" y="4119722"/>
                  <a:pt x="3906063" y="4130288"/>
                </a:cubicBezTo>
                <a:cubicBezTo>
                  <a:pt x="3942233" y="4140855"/>
                  <a:pt x="3978606" y="4146138"/>
                  <a:pt x="4015182" y="4146138"/>
                </a:cubicBezTo>
                <a:cubicBezTo>
                  <a:pt x="4068014" y="4146138"/>
                  <a:pt x="4114140" y="4139026"/>
                  <a:pt x="4153561" y="4124802"/>
                </a:cubicBezTo>
                <a:cubicBezTo>
                  <a:pt x="4192982" y="4110578"/>
                  <a:pt x="4230167" y="4086600"/>
                  <a:pt x="4265118" y="4052869"/>
                </a:cubicBezTo>
                <a:cubicBezTo>
                  <a:pt x="4300068" y="4019138"/>
                  <a:pt x="4335831" y="3971792"/>
                  <a:pt x="4372407" y="3910833"/>
                </a:cubicBezTo>
                <a:lnTo>
                  <a:pt x="4782059" y="3230519"/>
                </a:lnTo>
                <a:lnTo>
                  <a:pt x="4512615" y="3230519"/>
                </a:lnTo>
                <a:lnTo>
                  <a:pt x="4302913" y="3588964"/>
                </a:lnTo>
                <a:lnTo>
                  <a:pt x="4234638" y="3230519"/>
                </a:lnTo>
                <a:close/>
                <a:moveTo>
                  <a:pt x="9591192" y="3218327"/>
                </a:moveTo>
                <a:cubicBezTo>
                  <a:pt x="9511537" y="3218327"/>
                  <a:pt x="9440215" y="3234989"/>
                  <a:pt x="9377223" y="3268314"/>
                </a:cubicBezTo>
                <a:cubicBezTo>
                  <a:pt x="9314231" y="3301639"/>
                  <a:pt x="9264853" y="3347359"/>
                  <a:pt x="9229090" y="3405474"/>
                </a:cubicBezTo>
                <a:cubicBezTo>
                  <a:pt x="9193327" y="3463589"/>
                  <a:pt x="9175445" y="3528816"/>
                  <a:pt x="9175445" y="3601156"/>
                </a:cubicBezTo>
                <a:cubicBezTo>
                  <a:pt x="9175445" y="3662929"/>
                  <a:pt x="9190279" y="3716980"/>
                  <a:pt x="9219946" y="3763309"/>
                </a:cubicBezTo>
                <a:cubicBezTo>
                  <a:pt x="9249613" y="3809639"/>
                  <a:pt x="9291675" y="3845605"/>
                  <a:pt x="9346133" y="3871209"/>
                </a:cubicBezTo>
                <a:cubicBezTo>
                  <a:pt x="9400591" y="3896811"/>
                  <a:pt x="9464396" y="3909613"/>
                  <a:pt x="9537547" y="3909613"/>
                </a:cubicBezTo>
                <a:cubicBezTo>
                  <a:pt x="9617202" y="3909613"/>
                  <a:pt x="9688525" y="3892951"/>
                  <a:pt x="9751517" y="3859626"/>
                </a:cubicBezTo>
                <a:cubicBezTo>
                  <a:pt x="9814509" y="3826301"/>
                  <a:pt x="9863887" y="3780581"/>
                  <a:pt x="9899650" y="3722466"/>
                </a:cubicBezTo>
                <a:cubicBezTo>
                  <a:pt x="9935413" y="3664351"/>
                  <a:pt x="9953295" y="3599124"/>
                  <a:pt x="9953295" y="3526784"/>
                </a:cubicBezTo>
                <a:cubicBezTo>
                  <a:pt x="9953295" y="3465012"/>
                  <a:pt x="9938461" y="3410960"/>
                  <a:pt x="9908795" y="3364631"/>
                </a:cubicBezTo>
                <a:cubicBezTo>
                  <a:pt x="9879127" y="3318301"/>
                  <a:pt x="9837065" y="3282335"/>
                  <a:pt x="9782607" y="3256732"/>
                </a:cubicBezTo>
                <a:cubicBezTo>
                  <a:pt x="9728149" y="3231128"/>
                  <a:pt x="9664345" y="3218327"/>
                  <a:pt x="9591192" y="3218327"/>
                </a:cubicBezTo>
                <a:close/>
                <a:moveTo>
                  <a:pt x="8133867" y="3218327"/>
                </a:moveTo>
                <a:cubicBezTo>
                  <a:pt x="8052588" y="3218327"/>
                  <a:pt x="7980655" y="3234786"/>
                  <a:pt x="7918070" y="3267705"/>
                </a:cubicBezTo>
                <a:cubicBezTo>
                  <a:pt x="7855484" y="3300623"/>
                  <a:pt x="7806919" y="3346140"/>
                  <a:pt x="7772375" y="3404255"/>
                </a:cubicBezTo>
                <a:cubicBezTo>
                  <a:pt x="7737831" y="3462370"/>
                  <a:pt x="7720559" y="3528004"/>
                  <a:pt x="7720559" y="3601156"/>
                </a:cubicBezTo>
                <a:cubicBezTo>
                  <a:pt x="7720559" y="3663741"/>
                  <a:pt x="7735799" y="3718199"/>
                  <a:pt x="7766279" y="3764528"/>
                </a:cubicBezTo>
                <a:cubicBezTo>
                  <a:pt x="7796759" y="3810858"/>
                  <a:pt x="7839837" y="3846621"/>
                  <a:pt x="7895514" y="3871818"/>
                </a:cubicBezTo>
                <a:cubicBezTo>
                  <a:pt x="7951191" y="3897015"/>
                  <a:pt x="8015199" y="3909613"/>
                  <a:pt x="8087538" y="3909613"/>
                </a:cubicBezTo>
                <a:cubicBezTo>
                  <a:pt x="8200517" y="3909613"/>
                  <a:pt x="8297647" y="3881978"/>
                  <a:pt x="8378927" y="3826708"/>
                </a:cubicBezTo>
                <a:lnTo>
                  <a:pt x="8264322" y="3659677"/>
                </a:lnTo>
                <a:cubicBezTo>
                  <a:pt x="8222870" y="3690564"/>
                  <a:pt x="8174508" y="3706007"/>
                  <a:pt x="8119237" y="3706007"/>
                </a:cubicBezTo>
                <a:cubicBezTo>
                  <a:pt x="8081848" y="3706007"/>
                  <a:pt x="8052588" y="3699911"/>
                  <a:pt x="8031455" y="3687719"/>
                </a:cubicBezTo>
                <a:cubicBezTo>
                  <a:pt x="8010322" y="3675527"/>
                  <a:pt x="7996911" y="3655613"/>
                  <a:pt x="7991221" y="3627978"/>
                </a:cubicBezTo>
                <a:lnTo>
                  <a:pt x="8458175" y="3627978"/>
                </a:lnTo>
                <a:cubicBezTo>
                  <a:pt x="8467928" y="3587338"/>
                  <a:pt x="8472805" y="3548730"/>
                  <a:pt x="8472805" y="3512154"/>
                </a:cubicBezTo>
                <a:cubicBezTo>
                  <a:pt x="8472805" y="3454445"/>
                  <a:pt x="8459394" y="3403442"/>
                  <a:pt x="8432572" y="3359144"/>
                </a:cubicBezTo>
                <a:cubicBezTo>
                  <a:pt x="8405749" y="3314847"/>
                  <a:pt x="8366735" y="3280303"/>
                  <a:pt x="8315528" y="3255512"/>
                </a:cubicBezTo>
                <a:cubicBezTo>
                  <a:pt x="8264322" y="3230722"/>
                  <a:pt x="8203768" y="3218327"/>
                  <a:pt x="8133867" y="3218327"/>
                </a:cubicBezTo>
                <a:close/>
                <a:moveTo>
                  <a:pt x="3915817" y="2961076"/>
                </a:moveTo>
                <a:lnTo>
                  <a:pt x="3565907" y="3018378"/>
                </a:lnTo>
                <a:cubicBezTo>
                  <a:pt x="3471622" y="3033821"/>
                  <a:pt x="3389326" y="3067756"/>
                  <a:pt x="3319019" y="3120181"/>
                </a:cubicBezTo>
                <a:cubicBezTo>
                  <a:pt x="3248711" y="3172607"/>
                  <a:pt x="3194660" y="3238240"/>
                  <a:pt x="3156865" y="3317082"/>
                </a:cubicBezTo>
                <a:cubicBezTo>
                  <a:pt x="3119070" y="3395924"/>
                  <a:pt x="3100172" y="3481674"/>
                  <a:pt x="3100172" y="3574333"/>
                </a:cubicBezTo>
                <a:cubicBezTo>
                  <a:pt x="3100172" y="3688938"/>
                  <a:pt x="3130653" y="3774689"/>
                  <a:pt x="3191612" y="3831585"/>
                </a:cubicBezTo>
                <a:cubicBezTo>
                  <a:pt x="3252572" y="3888481"/>
                  <a:pt x="3339542" y="3916928"/>
                  <a:pt x="3452521" y="3916928"/>
                </a:cubicBezTo>
                <a:cubicBezTo>
                  <a:pt x="3536240" y="3916928"/>
                  <a:pt x="3609798" y="3902501"/>
                  <a:pt x="3673196" y="3873647"/>
                </a:cubicBezTo>
                <a:cubicBezTo>
                  <a:pt x="3736595" y="3844792"/>
                  <a:pt x="3785566" y="3804152"/>
                  <a:pt x="3820110" y="3751727"/>
                </a:cubicBezTo>
                <a:cubicBezTo>
                  <a:pt x="3854654" y="3699301"/>
                  <a:pt x="3871926" y="3638951"/>
                  <a:pt x="3871926" y="3570676"/>
                </a:cubicBezTo>
                <a:cubicBezTo>
                  <a:pt x="3871926" y="3491021"/>
                  <a:pt x="3847339" y="3428842"/>
                  <a:pt x="3798164" y="3384138"/>
                </a:cubicBezTo>
                <a:cubicBezTo>
                  <a:pt x="3748990" y="3339434"/>
                  <a:pt x="3681325" y="3317082"/>
                  <a:pt x="3595167" y="3317082"/>
                </a:cubicBezTo>
                <a:cubicBezTo>
                  <a:pt x="3525267" y="3317082"/>
                  <a:pt x="3463087" y="3332525"/>
                  <a:pt x="3408630" y="3363412"/>
                </a:cubicBezTo>
                <a:cubicBezTo>
                  <a:pt x="3426512" y="3325210"/>
                  <a:pt x="3452927" y="3296152"/>
                  <a:pt x="3487878" y="3276239"/>
                </a:cubicBezTo>
                <a:cubicBezTo>
                  <a:pt x="3522828" y="3256325"/>
                  <a:pt x="3569971" y="3241898"/>
                  <a:pt x="3629305" y="3232957"/>
                </a:cubicBezTo>
                <a:lnTo>
                  <a:pt x="3909721" y="3190285"/>
                </a:lnTo>
                <a:close/>
                <a:moveTo>
                  <a:pt x="5199177" y="2162347"/>
                </a:moveTo>
                <a:lnTo>
                  <a:pt x="5329632" y="2162347"/>
                </a:lnTo>
                <a:cubicBezTo>
                  <a:pt x="5345075" y="2162347"/>
                  <a:pt x="5357267" y="2166005"/>
                  <a:pt x="5366208" y="2173320"/>
                </a:cubicBezTo>
                <a:cubicBezTo>
                  <a:pt x="5375149" y="2180635"/>
                  <a:pt x="5379619" y="2191202"/>
                  <a:pt x="5379619" y="2205019"/>
                </a:cubicBezTo>
                <a:cubicBezTo>
                  <a:pt x="5379619" y="2221275"/>
                  <a:pt x="5373523" y="2234483"/>
                  <a:pt x="5361331" y="2244643"/>
                </a:cubicBezTo>
                <a:cubicBezTo>
                  <a:pt x="5349140" y="2254803"/>
                  <a:pt x="5332477" y="2259883"/>
                  <a:pt x="5311344" y="2259883"/>
                </a:cubicBezTo>
                <a:lnTo>
                  <a:pt x="5179670" y="2259883"/>
                </a:lnTo>
                <a:close/>
                <a:moveTo>
                  <a:pt x="10077425" y="1968494"/>
                </a:moveTo>
                <a:cubicBezTo>
                  <a:pt x="10108311" y="1968494"/>
                  <a:pt x="10132491" y="1978045"/>
                  <a:pt x="10149967" y="1997146"/>
                </a:cubicBezTo>
                <a:cubicBezTo>
                  <a:pt x="10167443" y="2016246"/>
                  <a:pt x="10176179" y="2041646"/>
                  <a:pt x="10176179" y="2073346"/>
                </a:cubicBezTo>
                <a:cubicBezTo>
                  <a:pt x="10176179" y="2119675"/>
                  <a:pt x="10165004" y="2156658"/>
                  <a:pt x="10142651" y="2184293"/>
                </a:cubicBezTo>
                <a:cubicBezTo>
                  <a:pt x="10120299" y="2211928"/>
                  <a:pt x="10091243" y="2225746"/>
                  <a:pt x="10055479" y="2225746"/>
                </a:cubicBezTo>
                <a:cubicBezTo>
                  <a:pt x="10024593" y="2225746"/>
                  <a:pt x="10000412" y="2216195"/>
                  <a:pt x="9982937" y="2197094"/>
                </a:cubicBezTo>
                <a:cubicBezTo>
                  <a:pt x="9965461" y="2177994"/>
                  <a:pt x="9956724" y="2152594"/>
                  <a:pt x="9956724" y="2120894"/>
                </a:cubicBezTo>
                <a:cubicBezTo>
                  <a:pt x="9956724" y="2074565"/>
                  <a:pt x="9967899" y="2037582"/>
                  <a:pt x="9990251" y="2009947"/>
                </a:cubicBezTo>
                <a:cubicBezTo>
                  <a:pt x="10012604" y="1982312"/>
                  <a:pt x="10041661" y="1968494"/>
                  <a:pt x="10077425" y="1968494"/>
                </a:cubicBezTo>
                <a:close/>
                <a:moveTo>
                  <a:pt x="9222917" y="1968494"/>
                </a:moveTo>
                <a:cubicBezTo>
                  <a:pt x="9253805" y="1968494"/>
                  <a:pt x="9277985" y="1978045"/>
                  <a:pt x="9295460" y="1997146"/>
                </a:cubicBezTo>
                <a:cubicBezTo>
                  <a:pt x="9312936" y="2016246"/>
                  <a:pt x="9321673" y="2041646"/>
                  <a:pt x="9321673" y="2073346"/>
                </a:cubicBezTo>
                <a:cubicBezTo>
                  <a:pt x="9321673" y="2119675"/>
                  <a:pt x="9310497" y="2156658"/>
                  <a:pt x="9288145" y="2184293"/>
                </a:cubicBezTo>
                <a:cubicBezTo>
                  <a:pt x="9265793" y="2211928"/>
                  <a:pt x="9236736" y="2225746"/>
                  <a:pt x="9200973" y="2225746"/>
                </a:cubicBezTo>
                <a:cubicBezTo>
                  <a:pt x="9170086" y="2225746"/>
                  <a:pt x="9145905" y="2216195"/>
                  <a:pt x="9128429" y="2197094"/>
                </a:cubicBezTo>
                <a:cubicBezTo>
                  <a:pt x="9110955" y="2177994"/>
                  <a:pt x="9102217" y="2152594"/>
                  <a:pt x="9102217" y="2120894"/>
                </a:cubicBezTo>
                <a:cubicBezTo>
                  <a:pt x="9102217" y="2074565"/>
                  <a:pt x="9113393" y="2037582"/>
                  <a:pt x="9135745" y="2009947"/>
                </a:cubicBezTo>
                <a:cubicBezTo>
                  <a:pt x="9158097" y="1982312"/>
                  <a:pt x="9187155" y="1968494"/>
                  <a:pt x="9222917" y="1968494"/>
                </a:cubicBezTo>
                <a:close/>
                <a:moveTo>
                  <a:pt x="7654951" y="1968494"/>
                </a:moveTo>
                <a:cubicBezTo>
                  <a:pt x="7685837" y="1968494"/>
                  <a:pt x="7710018" y="1978045"/>
                  <a:pt x="7727493" y="1997146"/>
                </a:cubicBezTo>
                <a:cubicBezTo>
                  <a:pt x="7744968" y="2016246"/>
                  <a:pt x="7753706" y="2041646"/>
                  <a:pt x="7753706" y="2073346"/>
                </a:cubicBezTo>
                <a:cubicBezTo>
                  <a:pt x="7753706" y="2119675"/>
                  <a:pt x="7742530" y="2156658"/>
                  <a:pt x="7720178" y="2184293"/>
                </a:cubicBezTo>
                <a:cubicBezTo>
                  <a:pt x="7697826" y="2211928"/>
                  <a:pt x="7668768" y="2225746"/>
                  <a:pt x="7633005" y="2225746"/>
                </a:cubicBezTo>
                <a:cubicBezTo>
                  <a:pt x="7602119" y="2225746"/>
                  <a:pt x="7577938" y="2216195"/>
                  <a:pt x="7560463" y="2197094"/>
                </a:cubicBezTo>
                <a:cubicBezTo>
                  <a:pt x="7542988" y="2177994"/>
                  <a:pt x="7534250" y="2152594"/>
                  <a:pt x="7534250" y="2120894"/>
                </a:cubicBezTo>
                <a:cubicBezTo>
                  <a:pt x="7534250" y="2074565"/>
                  <a:pt x="7545426" y="2037582"/>
                  <a:pt x="7567778" y="2009947"/>
                </a:cubicBezTo>
                <a:cubicBezTo>
                  <a:pt x="7590130" y="1982312"/>
                  <a:pt x="7619188" y="1968494"/>
                  <a:pt x="7654951" y="1968494"/>
                </a:cubicBezTo>
                <a:close/>
                <a:moveTo>
                  <a:pt x="4473601" y="1968494"/>
                </a:moveTo>
                <a:cubicBezTo>
                  <a:pt x="4504487" y="1968494"/>
                  <a:pt x="4528669" y="1978045"/>
                  <a:pt x="4546143" y="1997146"/>
                </a:cubicBezTo>
                <a:cubicBezTo>
                  <a:pt x="4563619" y="2016246"/>
                  <a:pt x="4572357" y="2041646"/>
                  <a:pt x="4572357" y="2073346"/>
                </a:cubicBezTo>
                <a:cubicBezTo>
                  <a:pt x="4572357" y="2119675"/>
                  <a:pt x="4561180" y="2156658"/>
                  <a:pt x="4538828" y="2184293"/>
                </a:cubicBezTo>
                <a:cubicBezTo>
                  <a:pt x="4516476" y="2211928"/>
                  <a:pt x="4487419" y="2225746"/>
                  <a:pt x="4451656" y="2225746"/>
                </a:cubicBezTo>
                <a:cubicBezTo>
                  <a:pt x="4420769" y="2225746"/>
                  <a:pt x="4396588" y="2216195"/>
                  <a:pt x="4379113" y="2197094"/>
                </a:cubicBezTo>
                <a:cubicBezTo>
                  <a:pt x="4361638" y="2177994"/>
                  <a:pt x="4352900" y="2152594"/>
                  <a:pt x="4352900" y="2120894"/>
                </a:cubicBezTo>
                <a:cubicBezTo>
                  <a:pt x="4352900" y="2074565"/>
                  <a:pt x="4364077" y="2037582"/>
                  <a:pt x="4386429" y="2009947"/>
                </a:cubicBezTo>
                <a:cubicBezTo>
                  <a:pt x="4408781" y="1982312"/>
                  <a:pt x="4437838" y="1968494"/>
                  <a:pt x="4473601" y="1968494"/>
                </a:cubicBezTo>
                <a:close/>
                <a:moveTo>
                  <a:pt x="5245507" y="1929480"/>
                </a:moveTo>
                <a:lnTo>
                  <a:pt x="5352797" y="1929480"/>
                </a:lnTo>
                <a:cubicBezTo>
                  <a:pt x="5368240" y="1929480"/>
                  <a:pt x="5380432" y="1933138"/>
                  <a:pt x="5389373" y="1940453"/>
                </a:cubicBezTo>
                <a:cubicBezTo>
                  <a:pt x="5398313" y="1947768"/>
                  <a:pt x="5402784" y="1958334"/>
                  <a:pt x="5402784" y="1972152"/>
                </a:cubicBezTo>
                <a:cubicBezTo>
                  <a:pt x="5402784" y="1988408"/>
                  <a:pt x="5396688" y="2001616"/>
                  <a:pt x="5384496" y="2011776"/>
                </a:cubicBezTo>
                <a:cubicBezTo>
                  <a:pt x="5372304" y="2021936"/>
                  <a:pt x="5355641" y="2027016"/>
                  <a:pt x="5334508" y="2027016"/>
                </a:cubicBezTo>
                <a:lnTo>
                  <a:pt x="5226000" y="2027016"/>
                </a:lnTo>
                <a:close/>
                <a:moveTo>
                  <a:pt x="8169605" y="1763669"/>
                </a:moveTo>
                <a:lnTo>
                  <a:pt x="8125714" y="1978248"/>
                </a:lnTo>
                <a:lnTo>
                  <a:pt x="8326882" y="1978248"/>
                </a:lnTo>
                <a:lnTo>
                  <a:pt x="8239100" y="2430571"/>
                </a:lnTo>
                <a:lnTo>
                  <a:pt x="8513419" y="2430571"/>
                </a:lnTo>
                <a:lnTo>
                  <a:pt x="8601202" y="1978248"/>
                </a:lnTo>
                <a:lnTo>
                  <a:pt x="8807247" y="1978248"/>
                </a:lnTo>
                <a:lnTo>
                  <a:pt x="8851138" y="1763669"/>
                </a:lnTo>
                <a:close/>
                <a:moveTo>
                  <a:pt x="6695593" y="1763669"/>
                </a:moveTo>
                <a:lnTo>
                  <a:pt x="6561481" y="2430571"/>
                </a:lnTo>
                <a:lnTo>
                  <a:pt x="6835801" y="2430571"/>
                </a:lnTo>
                <a:lnTo>
                  <a:pt x="6923583" y="1978248"/>
                </a:lnTo>
                <a:lnTo>
                  <a:pt x="7234479" y="1978248"/>
                </a:lnTo>
                <a:lnTo>
                  <a:pt x="7278370" y="1763669"/>
                </a:lnTo>
                <a:close/>
                <a:moveTo>
                  <a:pt x="5809768" y="1763669"/>
                </a:moveTo>
                <a:lnTo>
                  <a:pt x="5675656" y="2430571"/>
                </a:lnTo>
                <a:lnTo>
                  <a:pt x="5934127" y="2430571"/>
                </a:lnTo>
                <a:lnTo>
                  <a:pt x="6224297" y="2128210"/>
                </a:lnTo>
                <a:lnTo>
                  <a:pt x="6159679" y="2430571"/>
                </a:lnTo>
                <a:lnTo>
                  <a:pt x="6433998" y="2430571"/>
                </a:lnTo>
                <a:lnTo>
                  <a:pt x="6568110" y="1763669"/>
                </a:lnTo>
                <a:lnTo>
                  <a:pt x="6310860" y="1763669"/>
                </a:lnTo>
                <a:lnTo>
                  <a:pt x="6019470" y="2064811"/>
                </a:lnTo>
                <a:lnTo>
                  <a:pt x="6084088" y="1763669"/>
                </a:lnTo>
                <a:close/>
                <a:moveTo>
                  <a:pt x="5038243" y="1763669"/>
                </a:moveTo>
                <a:lnTo>
                  <a:pt x="4904131" y="2430571"/>
                </a:lnTo>
                <a:lnTo>
                  <a:pt x="5307687" y="2430571"/>
                </a:lnTo>
                <a:cubicBezTo>
                  <a:pt x="5406848" y="2430571"/>
                  <a:pt x="5483658" y="2412080"/>
                  <a:pt x="5538115" y="2375098"/>
                </a:cubicBezTo>
                <a:cubicBezTo>
                  <a:pt x="5592572" y="2338115"/>
                  <a:pt x="5619802" y="2287112"/>
                  <a:pt x="5619802" y="2222088"/>
                </a:cubicBezTo>
                <a:cubicBezTo>
                  <a:pt x="5619802" y="2159502"/>
                  <a:pt x="5593385" y="2114392"/>
                  <a:pt x="5540553" y="2086757"/>
                </a:cubicBezTo>
                <a:cubicBezTo>
                  <a:pt x="5578755" y="2071314"/>
                  <a:pt x="5608016" y="2049978"/>
                  <a:pt x="5628336" y="2022749"/>
                </a:cubicBezTo>
                <a:cubicBezTo>
                  <a:pt x="5648656" y="1995520"/>
                  <a:pt x="5658816" y="1964430"/>
                  <a:pt x="5658816" y="1929480"/>
                </a:cubicBezTo>
                <a:cubicBezTo>
                  <a:pt x="5658816" y="1876648"/>
                  <a:pt x="5636464" y="1835805"/>
                  <a:pt x="5591760" y="1806950"/>
                </a:cubicBezTo>
                <a:cubicBezTo>
                  <a:pt x="5547056" y="1778096"/>
                  <a:pt x="5484064" y="1763669"/>
                  <a:pt x="5402784" y="1763669"/>
                </a:cubicBezTo>
                <a:close/>
                <a:moveTo>
                  <a:pt x="10181057" y="1751477"/>
                </a:moveTo>
                <a:cubicBezTo>
                  <a:pt x="10111155" y="1751477"/>
                  <a:pt x="10051009" y="1775861"/>
                  <a:pt x="10000615" y="1824629"/>
                </a:cubicBezTo>
                <a:lnTo>
                  <a:pt x="10012807" y="1763669"/>
                </a:lnTo>
                <a:lnTo>
                  <a:pt x="9753117" y="1763669"/>
                </a:lnTo>
                <a:lnTo>
                  <a:pt x="9572676" y="2667096"/>
                </a:lnTo>
                <a:lnTo>
                  <a:pt x="9848215" y="2667096"/>
                </a:lnTo>
                <a:lnTo>
                  <a:pt x="9910394" y="2359858"/>
                </a:lnTo>
                <a:cubicBezTo>
                  <a:pt x="9947783" y="2415128"/>
                  <a:pt x="10011181" y="2442763"/>
                  <a:pt x="10100589" y="2442763"/>
                </a:cubicBezTo>
                <a:cubicBezTo>
                  <a:pt x="10163988" y="2442763"/>
                  <a:pt x="10222916" y="2426101"/>
                  <a:pt x="10277373" y="2392776"/>
                </a:cubicBezTo>
                <a:cubicBezTo>
                  <a:pt x="10331831" y="2359451"/>
                  <a:pt x="10375113" y="2313528"/>
                  <a:pt x="10407218" y="2255006"/>
                </a:cubicBezTo>
                <a:cubicBezTo>
                  <a:pt x="10439324" y="2196485"/>
                  <a:pt x="10455377" y="2131461"/>
                  <a:pt x="10455377" y="2059934"/>
                </a:cubicBezTo>
                <a:cubicBezTo>
                  <a:pt x="10455377" y="1996536"/>
                  <a:pt x="10442168" y="1941469"/>
                  <a:pt x="10415753" y="1894733"/>
                </a:cubicBezTo>
                <a:cubicBezTo>
                  <a:pt x="10389337" y="1847997"/>
                  <a:pt x="10354995" y="1812437"/>
                  <a:pt x="10312730" y="1788053"/>
                </a:cubicBezTo>
                <a:cubicBezTo>
                  <a:pt x="10270465" y="1763669"/>
                  <a:pt x="10226573" y="1751477"/>
                  <a:pt x="10181057" y="1751477"/>
                </a:cubicBezTo>
                <a:close/>
                <a:moveTo>
                  <a:pt x="9238767" y="1751477"/>
                </a:moveTo>
                <a:cubicBezTo>
                  <a:pt x="9159113" y="1751477"/>
                  <a:pt x="9087789" y="1768139"/>
                  <a:pt x="9024797" y="1801464"/>
                </a:cubicBezTo>
                <a:cubicBezTo>
                  <a:pt x="8961806" y="1834789"/>
                  <a:pt x="8912429" y="1880509"/>
                  <a:pt x="8876665" y="1938624"/>
                </a:cubicBezTo>
                <a:cubicBezTo>
                  <a:pt x="8840901" y="1996739"/>
                  <a:pt x="8823021" y="2061966"/>
                  <a:pt x="8823021" y="2134306"/>
                </a:cubicBezTo>
                <a:cubicBezTo>
                  <a:pt x="8823021" y="2196078"/>
                  <a:pt x="8837854" y="2250130"/>
                  <a:pt x="8867521" y="2296459"/>
                </a:cubicBezTo>
                <a:cubicBezTo>
                  <a:pt x="8897189" y="2342789"/>
                  <a:pt x="8939251" y="2378755"/>
                  <a:pt x="8993708" y="2404358"/>
                </a:cubicBezTo>
                <a:cubicBezTo>
                  <a:pt x="9048165" y="2429962"/>
                  <a:pt x="9111971" y="2442763"/>
                  <a:pt x="9185123" y="2442763"/>
                </a:cubicBezTo>
                <a:cubicBezTo>
                  <a:pt x="9264777" y="2442763"/>
                  <a:pt x="9336100" y="2426101"/>
                  <a:pt x="9399092" y="2392776"/>
                </a:cubicBezTo>
                <a:cubicBezTo>
                  <a:pt x="9462083" y="2359451"/>
                  <a:pt x="9511461" y="2313731"/>
                  <a:pt x="9547225" y="2255616"/>
                </a:cubicBezTo>
                <a:cubicBezTo>
                  <a:pt x="9582989" y="2197501"/>
                  <a:pt x="9600870" y="2132274"/>
                  <a:pt x="9600870" y="2059934"/>
                </a:cubicBezTo>
                <a:cubicBezTo>
                  <a:pt x="9600870" y="1998162"/>
                  <a:pt x="9586037" y="1944110"/>
                  <a:pt x="9556369" y="1897781"/>
                </a:cubicBezTo>
                <a:cubicBezTo>
                  <a:pt x="9526701" y="1851451"/>
                  <a:pt x="9484639" y="1815485"/>
                  <a:pt x="9430181" y="1789882"/>
                </a:cubicBezTo>
                <a:cubicBezTo>
                  <a:pt x="9375725" y="1764278"/>
                  <a:pt x="9311919" y="1751477"/>
                  <a:pt x="9238767" y="1751477"/>
                </a:cubicBezTo>
                <a:close/>
                <a:moveTo>
                  <a:pt x="7609841" y="1751477"/>
                </a:moveTo>
                <a:cubicBezTo>
                  <a:pt x="7546442" y="1751477"/>
                  <a:pt x="7487514" y="1768139"/>
                  <a:pt x="7433056" y="1801464"/>
                </a:cubicBezTo>
                <a:cubicBezTo>
                  <a:pt x="7378599" y="1834789"/>
                  <a:pt x="7335317" y="1880712"/>
                  <a:pt x="7303212" y="1939234"/>
                </a:cubicBezTo>
                <a:cubicBezTo>
                  <a:pt x="7271106" y="1997755"/>
                  <a:pt x="7255053" y="2062779"/>
                  <a:pt x="7255053" y="2134306"/>
                </a:cubicBezTo>
                <a:cubicBezTo>
                  <a:pt x="7255053" y="2197704"/>
                  <a:pt x="7268261" y="2252771"/>
                  <a:pt x="7294677" y="2299507"/>
                </a:cubicBezTo>
                <a:cubicBezTo>
                  <a:pt x="7321093" y="2346243"/>
                  <a:pt x="7355434" y="2381803"/>
                  <a:pt x="7397700" y="2406187"/>
                </a:cubicBezTo>
                <a:cubicBezTo>
                  <a:pt x="7439966" y="2430571"/>
                  <a:pt x="7483856" y="2442763"/>
                  <a:pt x="7529373" y="2442763"/>
                </a:cubicBezTo>
                <a:cubicBezTo>
                  <a:pt x="7599274" y="2442763"/>
                  <a:pt x="7659421" y="2418379"/>
                  <a:pt x="7709815" y="2369611"/>
                </a:cubicBezTo>
                <a:lnTo>
                  <a:pt x="7697623" y="2430571"/>
                </a:lnTo>
                <a:lnTo>
                  <a:pt x="7957312" y="2430571"/>
                </a:lnTo>
                <a:lnTo>
                  <a:pt x="8090205" y="1763669"/>
                </a:lnTo>
                <a:lnTo>
                  <a:pt x="7814666" y="1763669"/>
                </a:lnTo>
                <a:lnTo>
                  <a:pt x="7800036" y="1834382"/>
                </a:lnTo>
                <a:cubicBezTo>
                  <a:pt x="7762647" y="1779112"/>
                  <a:pt x="7699248" y="1751477"/>
                  <a:pt x="7609841" y="1751477"/>
                </a:cubicBezTo>
                <a:close/>
                <a:moveTo>
                  <a:pt x="4428490" y="1751477"/>
                </a:moveTo>
                <a:cubicBezTo>
                  <a:pt x="4365092" y="1751477"/>
                  <a:pt x="4306164" y="1768139"/>
                  <a:pt x="4251707" y="1801464"/>
                </a:cubicBezTo>
                <a:cubicBezTo>
                  <a:pt x="4197249" y="1834789"/>
                  <a:pt x="4153967" y="1880712"/>
                  <a:pt x="4121862" y="1939234"/>
                </a:cubicBezTo>
                <a:cubicBezTo>
                  <a:pt x="4089756" y="1997755"/>
                  <a:pt x="4073703" y="2062779"/>
                  <a:pt x="4073703" y="2134306"/>
                </a:cubicBezTo>
                <a:cubicBezTo>
                  <a:pt x="4073703" y="2197704"/>
                  <a:pt x="4086912" y="2252771"/>
                  <a:pt x="4113327" y="2299507"/>
                </a:cubicBezTo>
                <a:cubicBezTo>
                  <a:pt x="4139743" y="2346243"/>
                  <a:pt x="4174084" y="2381803"/>
                  <a:pt x="4216350" y="2406187"/>
                </a:cubicBezTo>
                <a:cubicBezTo>
                  <a:pt x="4258615" y="2430571"/>
                  <a:pt x="4302507" y="2442763"/>
                  <a:pt x="4348023" y="2442763"/>
                </a:cubicBezTo>
                <a:cubicBezTo>
                  <a:pt x="4417924" y="2442763"/>
                  <a:pt x="4478071" y="2418379"/>
                  <a:pt x="4528465" y="2369611"/>
                </a:cubicBezTo>
                <a:lnTo>
                  <a:pt x="4516273" y="2430571"/>
                </a:lnTo>
                <a:lnTo>
                  <a:pt x="4775963" y="2430571"/>
                </a:lnTo>
                <a:lnTo>
                  <a:pt x="4908855" y="1763669"/>
                </a:lnTo>
                <a:lnTo>
                  <a:pt x="4633317" y="1763669"/>
                </a:lnTo>
                <a:lnTo>
                  <a:pt x="4618686" y="1834382"/>
                </a:lnTo>
                <a:cubicBezTo>
                  <a:pt x="4581297" y="1779112"/>
                  <a:pt x="4517899" y="1751477"/>
                  <a:pt x="4428490" y="1751477"/>
                </a:cubicBezTo>
                <a:close/>
                <a:moveTo>
                  <a:pt x="3237942" y="1577131"/>
                </a:moveTo>
                <a:lnTo>
                  <a:pt x="3067254" y="2430571"/>
                </a:lnTo>
                <a:lnTo>
                  <a:pt x="3354985" y="2430571"/>
                </a:lnTo>
                <a:lnTo>
                  <a:pt x="3418383" y="2116018"/>
                </a:lnTo>
                <a:lnTo>
                  <a:pt x="3684169" y="2116018"/>
                </a:lnTo>
                <a:lnTo>
                  <a:pt x="3620770" y="2430571"/>
                </a:lnTo>
                <a:lnTo>
                  <a:pt x="3908502" y="2430571"/>
                </a:lnTo>
                <a:lnTo>
                  <a:pt x="4079190" y="1577131"/>
                </a:lnTo>
                <a:lnTo>
                  <a:pt x="3791459" y="1577131"/>
                </a:lnTo>
                <a:lnTo>
                  <a:pt x="3730499" y="1879493"/>
                </a:lnTo>
                <a:lnTo>
                  <a:pt x="3464713" y="1879493"/>
                </a:lnTo>
                <a:lnTo>
                  <a:pt x="3525673" y="1577131"/>
                </a:lnTo>
                <a:close/>
                <a:moveTo>
                  <a:pt x="0" y="0"/>
                </a:moveTo>
                <a:lnTo>
                  <a:pt x="13963650" y="0"/>
                </a:lnTo>
                <a:lnTo>
                  <a:pt x="13963650" y="7915275"/>
                </a:lnTo>
                <a:lnTo>
                  <a:pt x="0" y="7915275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32361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</Words>
  <Application>Microsoft Office PowerPoint</Application>
  <PresentationFormat>Широкоэкранный</PresentationFormat>
  <Paragraphs>3</Paragraphs>
  <Slides>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 Black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mr. blazer</dc:creator>
  <cp:lastModifiedBy>mr. blazer</cp:lastModifiedBy>
  <cp:revision>10</cp:revision>
  <dcterms:created xsi:type="dcterms:W3CDTF">2025-09-02T18:57:42Z</dcterms:created>
  <dcterms:modified xsi:type="dcterms:W3CDTF">2025-09-02T22:37:22Z</dcterms:modified>
</cp:coreProperties>
</file>