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7D5FA-D9E5-4610-B9CD-3F2A16BED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56436B-97EA-4BB6-925E-EAC38595C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F56A79-C537-45C4-AF3E-BC59B130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C2278A-63D5-4D28-AE54-AD56650D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3D7F3-648F-4AED-9DC4-347C9B6C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3B671-2DB2-409D-A0F9-39990CCC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081225-E999-4DF6-8792-1F94EE919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98184D-C2C0-4C9F-83A6-84FFFF86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42585-81BF-4063-82EA-BB19270D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BD12C-FAC9-4991-9504-75665287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54F40B-1005-4003-A967-39423C286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524C64-ADAD-4A1F-ACAB-19ADE09E9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BFC26-C2C6-4BBA-8577-72B5372E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AB850-4611-45FF-A817-402FA79E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3A56A-DBE8-43DD-B13F-3BA0B5BF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8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08E81-4C8E-46E6-A854-412D0DD3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EA636-BA9A-4C4B-B9BC-BA347D6A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05E99-D324-49FA-878C-EC814610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06B28C-71F8-42D4-A3A5-9A9CB82A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42577-380F-42DE-9B46-C6D8DA74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16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8CF24-37F5-417E-93AC-CB9EB8E2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DF80C0-5CC3-4135-8B50-059252992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32CED3-6878-40EC-BE6D-981F983C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856E2-0E69-4F95-972D-9160B6D3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8B613-7309-4C60-978E-CC3B58F2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8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CECB8-8C9E-4121-91B6-CB6D7B37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50301-50D1-48EE-A0BF-1D1D564F7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ED5FEC-A99F-4452-BB3D-2ABE382A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09C06F-438A-49A9-A5D0-EA269A31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A726CE-83D4-4575-BA47-13289BA3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908A9B-508C-4214-A608-0C2BD8FA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7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2F6AB-451A-422B-B828-8A85E30A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769ED2-FD43-42B1-968B-2AAD02B85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910BB4-AF2A-48EF-A738-41DCB5964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2D4C3D-BD16-462D-BA35-89A680E8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03882A-C173-47A8-9E08-CA87F58C5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FB3FC8-98B7-4211-884B-17704AB5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A84F-4E9D-41D6-85E9-F2AE1820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93D2F7-75D1-4E91-AE65-E616E312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24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81207-99F7-49AA-AAEA-82A08C3E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EAC4E6-D8AE-4702-9B96-1C8EF54B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C5BCE0-C0A6-4517-994F-71F6AE45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BDDD71-B972-4F52-8157-013C35DE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0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4223D8-0BEC-4EDA-89C7-947D77CC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A4614B-4C99-46A7-B1AD-3AF4E4AB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203BCB-C718-4061-B303-03B4D71B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67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B06A2-1FED-43CD-B751-31136DEB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D1AA2-AF86-4F5F-924F-03549658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758BA2-C2F5-42BF-98B2-D2345CFC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46E9E2-44FB-487A-B402-11A3A7A8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1ECBC6-3693-4A7B-BA72-5FF5B2DE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B8FA6A-6526-4129-9B31-13787B41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1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C3873-123B-4448-AF64-55C7796B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236873-15FD-413A-B561-009357253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D7770-4E07-4E34-AC32-D21BEBCB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B99066-8A0D-4FFA-AEBF-A7B0BFDA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74B579-DC80-459B-B998-7CB346A7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07938-AAE8-48F5-9DDD-2D81EE85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3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2262C-1998-4B11-AB2B-E67E2463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E0B4B3-4F90-4A61-B513-CA9D567F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507EDF-C369-48C1-B9D0-D5111CCA6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C71F-6809-43C0-A892-EF4C918F4A43}" type="datetimeFigureOut">
              <a:rPr lang="ru-RU" smtClean="0"/>
              <a:t>13.04.2022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851F79-DE25-4966-8DF2-933410A71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894A0-BDA0-41B2-A7C9-1B3618133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EA29-5DDC-4077-9896-092CB85F64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41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11687-FFF3-460B-9860-AF1FE2B92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Math-Tester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813FE-1A5D-4513-91CC-FFDACB7BF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проекта: Анна Шершина</a:t>
            </a:r>
          </a:p>
        </p:txBody>
      </p:sp>
    </p:spTree>
    <p:extLst>
      <p:ext uri="{BB962C8B-B14F-4D97-AF65-F5344CB8AC3E}">
        <p14:creationId xmlns:p14="http://schemas.microsoft.com/office/powerpoint/2010/main" val="236304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57445-9B82-4A77-84BC-B0F3F082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1E35E-C13D-49B6-83D7-AE72D96A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представляет собой сборник заданий по математике на уровне программы 9 класса. Пользователь может проходить тесты, составленные из данных заданий, и получать за них оценки. </a:t>
            </a:r>
          </a:p>
        </p:txBody>
      </p:sp>
    </p:spTree>
    <p:extLst>
      <p:ext uri="{BB962C8B-B14F-4D97-AF65-F5344CB8AC3E}">
        <p14:creationId xmlns:p14="http://schemas.microsoft.com/office/powerpoint/2010/main" val="246162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D0711-0C2F-47EA-BA87-9523915D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043A2-5B24-425F-B38A-7C4C72BC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проходить тесты как по одной определенной теме, так и по нескольким сразу.</a:t>
            </a:r>
          </a:p>
        </p:txBody>
      </p:sp>
    </p:spTree>
    <p:extLst>
      <p:ext uri="{BB962C8B-B14F-4D97-AF65-F5344CB8AC3E}">
        <p14:creationId xmlns:p14="http://schemas.microsoft.com/office/powerpoint/2010/main" val="429201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37355-F97A-4FFB-8B77-0FA06CA7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4E71F-5890-47D1-8F06-47F64858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присутствует возможность создать аккаунт.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50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F02C-C2BA-48EE-9775-1CC0D5B8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DB943-BD6C-40FE-95F2-926236DE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Личном кабинете зарегистрированный пользователь сможет просматривать свой средний балл за все пройденные тесты, полезные советы и темы, над которыми пользователю рекомендуется поработать.</a:t>
            </a:r>
          </a:p>
        </p:txBody>
      </p:sp>
    </p:spTree>
    <p:extLst>
      <p:ext uri="{BB962C8B-B14F-4D97-AF65-F5344CB8AC3E}">
        <p14:creationId xmlns:p14="http://schemas.microsoft.com/office/powerpoint/2010/main" val="22712332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Math-Tester</vt:lpstr>
      <vt:lpstr>Сайт</vt:lpstr>
      <vt:lpstr>Сайт</vt:lpstr>
      <vt:lpstr>Сайт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Math-Tester</dc:title>
  <dc:creator>Анна Шершина</dc:creator>
  <cp:lastModifiedBy>Анна Шершина</cp:lastModifiedBy>
  <cp:revision>1</cp:revision>
  <dcterms:created xsi:type="dcterms:W3CDTF">2022-04-13T16:16:49Z</dcterms:created>
  <dcterms:modified xsi:type="dcterms:W3CDTF">2022-04-13T16:16:49Z</dcterms:modified>
</cp:coreProperties>
</file>