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85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1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05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310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85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611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782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44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93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46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39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0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4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8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72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4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C71F-6809-43C0-A892-EF4C918F4A43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171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11687-FFF3-460B-9860-AF1FE2B92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Math-Tester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813FE-1A5D-4513-91CC-FFDACB7BF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 проекта: Анна Шершина</a:t>
            </a:r>
          </a:p>
        </p:txBody>
      </p:sp>
    </p:spTree>
    <p:extLst>
      <p:ext uri="{BB962C8B-B14F-4D97-AF65-F5344CB8AC3E}">
        <p14:creationId xmlns:p14="http://schemas.microsoft.com/office/powerpoint/2010/main" val="236304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57445-9B82-4A77-84BC-B0F3F082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81E35E-C13D-49B6-83D7-AE72D96AB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dirty="0"/>
              <a:t>Сайт представляет собой сборник заданий по математике на уровне программы 9 класса. Пользователь может проходить тесты, составленные из данных заданий, и получать за них оценки.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FEAC7F-872F-46E2-9F5F-B44BA2BC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78" y="1935776"/>
            <a:ext cx="4867922" cy="43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D0711-0C2F-47EA-BA87-9523915D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1043A2-5B24-425F-B38A-7C4C72BC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dirty="0"/>
              <a:t>Можно проходить тесты как по одной определенной теме, так и по нескольким сразу.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27808C-D32A-46D9-A90E-3440EFB7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52" y="2226469"/>
            <a:ext cx="54864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1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37355-F97A-4FFB-8B77-0FA06CA7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4E71F-5890-47D1-8F06-47F648584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4328" cy="4351338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присутствует возможность создать аккаунт. 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283DB-42BF-464B-9D8E-C1ED4B4F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479" y="2157274"/>
            <a:ext cx="5955779" cy="375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0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EF02C-C2BA-48EE-9775-1CC0D5B8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DB943-BD6C-40FE-95F2-926236DE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9435" cy="4351338"/>
          </a:xfrm>
        </p:spPr>
        <p:txBody>
          <a:bodyPr/>
          <a:lstStyle/>
          <a:p>
            <a:r>
              <a:rPr lang="ru-RU" dirty="0"/>
              <a:t>В Личном кабинете зарегистрированный пользователь сможет просматривать свой средний балл за все пройденные тесты, полезные советы и темы, над которыми пользователю рекомендуется поработать.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FD485F-9D8F-4670-8CF0-13C0F9B2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635" y="2672673"/>
            <a:ext cx="5658657" cy="350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3320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6</TotalTime>
  <Words>86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След самолета</vt:lpstr>
      <vt:lpstr>Math-Tester</vt:lpstr>
      <vt:lpstr>Сайт</vt:lpstr>
      <vt:lpstr>Сайт</vt:lpstr>
      <vt:lpstr>Сайт</vt:lpstr>
      <vt:lpstr>Сайт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Math-Tester</dc:title>
  <dc:creator>Анна Шершина</dc:creator>
  <cp:lastModifiedBy>Анна Шершина</cp:lastModifiedBy>
  <cp:revision>2</cp:revision>
  <dcterms:created xsi:type="dcterms:W3CDTF">2022-04-13T16:16:49Z</dcterms:created>
  <dcterms:modified xsi:type="dcterms:W3CDTF">2022-04-17T12:19:30Z</dcterms:modified>
</cp:coreProperties>
</file>