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2" r:id="rId5"/>
    <p:sldId id="263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0C06-49AB-4C9C-9FC1-4D63FFF08DA1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01AA-D66E-4D07-AA29-415156076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53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0C06-49AB-4C9C-9FC1-4D63FFF08DA1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01AA-D66E-4D07-AA29-415156076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82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0C06-49AB-4C9C-9FC1-4D63FFF08DA1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01AA-D66E-4D07-AA29-4151560766C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9724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0C06-49AB-4C9C-9FC1-4D63FFF08DA1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01AA-D66E-4D07-AA29-415156076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57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0C06-49AB-4C9C-9FC1-4D63FFF08DA1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01AA-D66E-4D07-AA29-4151560766C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6937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0C06-49AB-4C9C-9FC1-4D63FFF08DA1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01AA-D66E-4D07-AA29-415156076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505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0C06-49AB-4C9C-9FC1-4D63FFF08DA1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01AA-D66E-4D07-AA29-415156076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711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0C06-49AB-4C9C-9FC1-4D63FFF08DA1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01AA-D66E-4D07-AA29-415156076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58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0C06-49AB-4C9C-9FC1-4D63FFF08DA1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01AA-D66E-4D07-AA29-415156076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36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0C06-49AB-4C9C-9FC1-4D63FFF08DA1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01AA-D66E-4D07-AA29-415156076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57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0C06-49AB-4C9C-9FC1-4D63FFF08DA1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01AA-D66E-4D07-AA29-415156076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71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0C06-49AB-4C9C-9FC1-4D63FFF08DA1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01AA-D66E-4D07-AA29-415156076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4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0C06-49AB-4C9C-9FC1-4D63FFF08DA1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01AA-D66E-4D07-AA29-415156076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21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0C06-49AB-4C9C-9FC1-4D63FFF08DA1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01AA-D66E-4D07-AA29-415156076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11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0C06-49AB-4C9C-9FC1-4D63FFF08DA1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01AA-D66E-4D07-AA29-415156076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31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0C06-49AB-4C9C-9FC1-4D63FFF08DA1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01AA-D66E-4D07-AA29-415156076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34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0C06-49AB-4C9C-9FC1-4D63FFF08DA1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2901AA-D66E-4D07-AA29-415156076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51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C783-F881-42C7-B49B-E207846BA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263" y="754602"/>
            <a:ext cx="7679184" cy="843378"/>
          </a:xfrm>
        </p:spPr>
        <p:txBody>
          <a:bodyPr/>
          <a:lstStyle/>
          <a:p>
            <a:pPr algn="ctr"/>
            <a:r>
              <a:rPr lang="en-US" b="1" dirty="0" err="1"/>
              <a:t>StackEmUp</a:t>
            </a:r>
            <a:endParaRPr lang="en-IN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B0B6DD-8182-46EA-A1CD-B6B4E24BC9D2}"/>
              </a:ext>
            </a:extLst>
          </p:cNvPr>
          <p:cNvSpPr/>
          <p:nvPr/>
        </p:nvSpPr>
        <p:spPr>
          <a:xfrm>
            <a:off x="1287263" y="3429000"/>
            <a:ext cx="7608163" cy="267439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Idea / Approach Details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1400" dirty="0"/>
              <a:t>Problem Statement :   	</a:t>
            </a:r>
            <a:r>
              <a:rPr lang="en-IN" sz="1400" dirty="0"/>
              <a:t>New Education Policy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Team Name 	    :	</a:t>
            </a:r>
            <a:r>
              <a:rPr lang="en-US" sz="1400" dirty="0" err="1"/>
              <a:t>BitWiz</a:t>
            </a:r>
            <a:r>
              <a:rPr lang="en-US" sz="1400" dirty="0"/>
              <a:t>	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Team Leader Name :	Aditya </a:t>
            </a:r>
            <a:r>
              <a:rPr lang="en-US" sz="1400" dirty="0" err="1"/>
              <a:t>Vadalkar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Team Members 	    :	Tanmay Jain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		</a:t>
            </a:r>
            <a:r>
              <a:rPr lang="en-US" sz="1400" dirty="0" err="1"/>
              <a:t>Satvik</a:t>
            </a:r>
            <a:r>
              <a:rPr lang="en-US" sz="1400" dirty="0"/>
              <a:t> Dalvi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		Vaibhav Pallod</a:t>
            </a:r>
            <a:endParaRPr lang="en-US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28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C88FB3-708E-4133-83A9-D3D080FA6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564" y="221941"/>
            <a:ext cx="7767637" cy="766562"/>
          </a:xfrm>
        </p:spPr>
        <p:txBody>
          <a:bodyPr/>
          <a:lstStyle/>
          <a:p>
            <a:pPr algn="ctr"/>
            <a:r>
              <a:rPr lang="en-US" sz="4400" dirty="0"/>
              <a:t>Effectiveness of idea 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ADFFC-4CA6-424C-9450-649D1CB99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564" y="912666"/>
            <a:ext cx="8557395" cy="5032667"/>
          </a:xfrm>
        </p:spPr>
        <p:txBody>
          <a:bodyPr>
            <a:noAutofit/>
          </a:bodyPr>
          <a:lstStyle/>
          <a:p>
            <a:pPr algn="l" rtl="0">
              <a:spcBef>
                <a:spcPts val="300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Montserrat"/>
              </a:rPr>
              <a:t>						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Visual aids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- </a:t>
            </a:r>
            <a:r>
              <a:rPr lang="en-US" sz="14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These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are tools that help to make an issue or lesson clearer or easier to understand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Interactive objects in gaming world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-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that creates interest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Players can experience and imbibe programming logic on their own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Caters to the youth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-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decreases efforts towards education accessibility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Promotes experiential learning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-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helps to immediately apply knowledge and creates real time coaching 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Gamification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-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Gamification of education allows learners to take active roles in learning and develop 		  	   	   technological skills.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Self learning </a:t>
            </a:r>
          </a:p>
          <a:p>
            <a:pPr lvl="1" algn="l"/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-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OpenSans-Regular"/>
              </a:rPr>
              <a:t> 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when education becomes game-based, it motivates the students to complete their tasks</a:t>
            </a:r>
            <a:b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12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5B0E-587F-41BF-8A79-9943D5F58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902" y="95250"/>
            <a:ext cx="7766936" cy="1174008"/>
          </a:xfrm>
        </p:spPr>
        <p:txBody>
          <a:bodyPr/>
          <a:lstStyle/>
          <a:p>
            <a:pPr algn="ctr"/>
            <a:r>
              <a:rPr lang="en-US" dirty="0"/>
              <a:t>Technology Stack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2C6FB-9FCA-42D2-B72F-D5C99928F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775535"/>
            <a:ext cx="7766936" cy="4767308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	     </a:t>
            </a:r>
            <a:r>
              <a:rPr lang="en-IN" b="1" dirty="0">
                <a:solidFill>
                  <a:schemeClr val="tx1"/>
                </a:solidFill>
              </a:rPr>
              <a:t>Unity										C#</a:t>
            </a:r>
          </a:p>
          <a:p>
            <a:pPr algn="l"/>
            <a:endParaRPr lang="en-IN" b="1" dirty="0">
              <a:solidFill>
                <a:schemeClr val="tx1"/>
              </a:solidFill>
            </a:endParaRPr>
          </a:p>
          <a:p>
            <a:pPr algn="l"/>
            <a:endParaRPr lang="en-IN" b="1" dirty="0">
              <a:solidFill>
                <a:schemeClr val="tx1"/>
              </a:solidFill>
            </a:endParaRPr>
          </a:p>
          <a:p>
            <a:pPr algn="l"/>
            <a:endParaRPr lang="en-IN" b="1" dirty="0">
              <a:solidFill>
                <a:schemeClr val="tx1"/>
              </a:solidFill>
            </a:endParaRPr>
          </a:p>
          <a:p>
            <a:pPr algn="l"/>
            <a:endParaRPr lang="en-IN" b="1" dirty="0">
              <a:solidFill>
                <a:schemeClr val="tx1"/>
              </a:solidFill>
            </a:endParaRPr>
          </a:p>
          <a:p>
            <a:pPr algn="l"/>
            <a:endParaRPr lang="en-IN" b="1" dirty="0">
              <a:solidFill>
                <a:schemeClr val="tx1"/>
              </a:solidFill>
            </a:endParaRPr>
          </a:p>
          <a:p>
            <a:pPr algn="l"/>
            <a:r>
              <a:rPr lang="en-IN" b="1" dirty="0">
                <a:solidFill>
                  <a:schemeClr val="tx1"/>
                </a:solidFill>
              </a:rPr>
              <a:t>	Android SDK								    </a:t>
            </a:r>
            <a:r>
              <a:rPr lang="en-IN" b="1" dirty="0" err="1">
                <a:solidFill>
                  <a:schemeClr val="tx1"/>
                </a:solidFill>
              </a:rPr>
              <a:t>Github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37B05-123F-4261-9A81-ACB391293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35" y="2236433"/>
            <a:ext cx="1074522" cy="1074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252F6A-29CC-4354-8ABF-0A232E1DD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512" y="2236433"/>
            <a:ext cx="977983" cy="1074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8CE8AA-FBFA-4B5B-B9EF-3D000CFBD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512" y="4546593"/>
            <a:ext cx="1003857" cy="10745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587A02-1557-4FE1-83E5-A2EF9AA921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95" y="4340719"/>
            <a:ext cx="1076003" cy="128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0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5B0E-587F-41BF-8A79-9943D5F5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Images</a:t>
            </a:r>
            <a:endParaRPr lang="en-IN" sz="4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BB6E36-0DEA-444D-AFD0-45AD403BF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7280" y="4957092"/>
            <a:ext cx="4185623" cy="576262"/>
          </a:xfrm>
        </p:spPr>
        <p:txBody>
          <a:bodyPr/>
          <a:lstStyle/>
          <a:p>
            <a:r>
              <a:rPr lang="en-US" sz="1800" dirty="0"/>
              <a:t>Truth table we learn in school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D259A1-E11F-497C-9240-8A3CECA86D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10" y="1930400"/>
            <a:ext cx="2340194" cy="2863542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27920D7-B20A-4C1F-BCBE-7E8CFA427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75668" y="4898301"/>
            <a:ext cx="4560572" cy="576262"/>
          </a:xfrm>
        </p:spPr>
        <p:txBody>
          <a:bodyPr/>
          <a:lstStyle/>
          <a:p>
            <a:r>
              <a:rPr lang="en-US" sz="1800" dirty="0"/>
              <a:t>Truth table we are teaching through game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4DFFB-2CA9-45AA-B757-51B532574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131280"/>
            <a:ext cx="4638953" cy="214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0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5B0E-587F-41BF-8A79-9943D5F5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Images</a:t>
            </a:r>
            <a:endParaRPr lang="en-IN" sz="4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BB6E36-0DEA-444D-AFD0-45AD403BF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8942" y="4927601"/>
            <a:ext cx="2839176" cy="576262"/>
          </a:xfrm>
        </p:spPr>
        <p:txBody>
          <a:bodyPr/>
          <a:lstStyle/>
          <a:p>
            <a:r>
              <a:rPr lang="en-US" sz="1800" dirty="0"/>
              <a:t>Stack we learn in school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27920D7-B20A-4C1F-BCBE-7E8CFA427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75668" y="5125768"/>
            <a:ext cx="4185618" cy="576262"/>
          </a:xfrm>
        </p:spPr>
        <p:txBody>
          <a:bodyPr/>
          <a:lstStyle/>
          <a:p>
            <a:pPr algn="ctr"/>
            <a:r>
              <a:rPr lang="en-US" sz="1800" dirty="0"/>
              <a:t>Stack concept we are teaching through game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402AE9E-93BE-4EA5-96C9-DDC35590FA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41" y="2412815"/>
            <a:ext cx="2657475" cy="2390775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C074F3-70C2-4386-85F5-5FA9ECCC2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846043"/>
            <a:ext cx="4026290" cy="185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2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C88FB3-708E-4133-83A9-D3D080FA6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564" y="221941"/>
            <a:ext cx="7767637" cy="766562"/>
          </a:xfrm>
        </p:spPr>
        <p:txBody>
          <a:bodyPr/>
          <a:lstStyle/>
          <a:p>
            <a:pPr algn="ctr"/>
            <a:r>
              <a:rPr lang="en-US" sz="4400" dirty="0"/>
              <a:t>Future Scope 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ADFFC-4CA6-424C-9450-649D1CB99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264" y="1698716"/>
            <a:ext cx="8930257" cy="4159229"/>
          </a:xfrm>
        </p:spPr>
        <p:txBody>
          <a:bodyPr>
            <a:noAutofit/>
          </a:bodyPr>
          <a:lstStyle/>
          <a:p>
            <a:pPr algn="l" rtl="0">
              <a:spcBef>
                <a:spcPts val="300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Montserrat"/>
              </a:rPr>
              <a:t>						</a:t>
            </a:r>
          </a:p>
          <a:p>
            <a:pPr marL="285750" indent="-285750" algn="l" rtl="0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Montserrat"/>
              </a:rPr>
              <a:t>Level designer – </a:t>
            </a:r>
            <a:r>
              <a:rPr lang="en-US" sz="1600" dirty="0">
                <a:solidFill>
                  <a:srgbClr val="000000"/>
                </a:solidFill>
                <a:latin typeface="Montserrat"/>
              </a:rPr>
              <a:t>teachers can 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creates environments and scenarios using a </a:t>
            </a:r>
            <a:r>
              <a:rPr lang="en-US" sz="16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level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editor 					     and other tools. </a:t>
            </a:r>
          </a:p>
          <a:p>
            <a:pPr marL="285750" indent="-285750" algn="l" rtl="0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22222"/>
                </a:solidFill>
                <a:latin typeface="arial" panose="020B0604020202020204" pitchFamily="34" charset="0"/>
              </a:rPr>
              <a:t>Build real world applications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like Logic gates, Flipflops</a:t>
            </a:r>
          </a:p>
          <a:p>
            <a:pPr marL="285750" indent="-285750" algn="l" rtl="0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22222"/>
                </a:solidFill>
                <a:latin typeface="arial" panose="020B0604020202020204" pitchFamily="34" charset="0"/>
              </a:rPr>
              <a:t>Home learning </a:t>
            </a:r>
          </a:p>
          <a:p>
            <a:pPr marL="285750" indent="-285750" algn="l" rtl="0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0000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5427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8F9B17-D01F-4C79-A474-6AC884D63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1319212"/>
            <a:ext cx="59626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48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265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</vt:lpstr>
      <vt:lpstr>Montserrat</vt:lpstr>
      <vt:lpstr>OpenSans-Regular</vt:lpstr>
      <vt:lpstr>Trebuchet MS</vt:lpstr>
      <vt:lpstr>Wingdings 3</vt:lpstr>
      <vt:lpstr>Facet</vt:lpstr>
      <vt:lpstr>StackEmUp</vt:lpstr>
      <vt:lpstr>Effectiveness of idea </vt:lpstr>
      <vt:lpstr>Technology Stack</vt:lpstr>
      <vt:lpstr>Images</vt:lpstr>
      <vt:lpstr>Images</vt:lpstr>
      <vt:lpstr>Future Scope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OF NEW EDUCATION POLICY</dc:title>
  <dc:creator>Vaibhav Pallod</dc:creator>
  <cp:lastModifiedBy>Vaibhav Pallod</cp:lastModifiedBy>
  <cp:revision>21</cp:revision>
  <dcterms:created xsi:type="dcterms:W3CDTF">2020-09-05T19:26:53Z</dcterms:created>
  <dcterms:modified xsi:type="dcterms:W3CDTF">2020-09-06T03:24:20Z</dcterms:modified>
</cp:coreProperties>
</file>