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6858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181B"/>
    <a:srgbClr val="1C1816"/>
    <a:srgbClr val="A89AC5"/>
    <a:srgbClr val="4F30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0" d="100"/>
          <a:sy n="70" d="100"/>
        </p:scale>
        <p:origin x="2342" y="2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122363"/>
            <a:ext cx="5829300" cy="2387600"/>
          </a:xfrm>
        </p:spPr>
        <p:txBody>
          <a:bodyPr anchor="b"/>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857250" y="3602038"/>
            <a:ext cx="51435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9A33FBAD-EA72-461B-8C6A-027F0565FC8D}" type="datetimeFigureOut">
              <a:rPr lang="zh-TW" altLang="en-US" smtClean="0"/>
              <a:t>2025/4/4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D1FBAA2-DC29-40CC-B050-C21F2F88ACE2}" type="slidenum">
              <a:rPr lang="zh-TW" altLang="en-US" smtClean="0"/>
              <a:t>‹#›</a:t>
            </a:fld>
            <a:endParaRPr lang="zh-TW" altLang="en-US"/>
          </a:p>
        </p:txBody>
      </p:sp>
    </p:spTree>
    <p:extLst>
      <p:ext uri="{BB962C8B-B14F-4D97-AF65-F5344CB8AC3E}">
        <p14:creationId xmlns:p14="http://schemas.microsoft.com/office/powerpoint/2010/main" val="831292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A33FBAD-EA72-461B-8C6A-027F0565FC8D}" type="datetimeFigureOut">
              <a:rPr lang="zh-TW" altLang="en-US" smtClean="0"/>
              <a:t>2025/4/4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D1FBAA2-DC29-40CC-B050-C21F2F88ACE2}" type="slidenum">
              <a:rPr lang="zh-TW" altLang="en-US" smtClean="0"/>
              <a:t>‹#›</a:t>
            </a:fld>
            <a:endParaRPr lang="zh-TW" altLang="en-US"/>
          </a:p>
        </p:txBody>
      </p:sp>
    </p:spTree>
    <p:extLst>
      <p:ext uri="{BB962C8B-B14F-4D97-AF65-F5344CB8AC3E}">
        <p14:creationId xmlns:p14="http://schemas.microsoft.com/office/powerpoint/2010/main" val="338789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365125"/>
            <a:ext cx="1478756"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471488" y="365125"/>
            <a:ext cx="4350544"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A33FBAD-EA72-461B-8C6A-027F0565FC8D}" type="datetimeFigureOut">
              <a:rPr lang="zh-TW" altLang="en-US" smtClean="0"/>
              <a:t>2025/4/4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D1FBAA2-DC29-40CC-B050-C21F2F88ACE2}" type="slidenum">
              <a:rPr lang="zh-TW" altLang="en-US" smtClean="0"/>
              <a:t>‹#›</a:t>
            </a:fld>
            <a:endParaRPr lang="zh-TW" altLang="en-US"/>
          </a:p>
        </p:txBody>
      </p:sp>
    </p:spTree>
    <p:extLst>
      <p:ext uri="{BB962C8B-B14F-4D97-AF65-F5344CB8AC3E}">
        <p14:creationId xmlns:p14="http://schemas.microsoft.com/office/powerpoint/2010/main" val="2993307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A33FBAD-EA72-461B-8C6A-027F0565FC8D}" type="datetimeFigureOut">
              <a:rPr lang="zh-TW" altLang="en-US" smtClean="0"/>
              <a:t>2025/4/4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D1FBAA2-DC29-40CC-B050-C21F2F88ACE2}" type="slidenum">
              <a:rPr lang="zh-TW" altLang="en-US" smtClean="0"/>
              <a:t>‹#›</a:t>
            </a:fld>
            <a:endParaRPr lang="zh-TW" altLang="en-US"/>
          </a:p>
        </p:txBody>
      </p:sp>
    </p:spTree>
    <p:extLst>
      <p:ext uri="{BB962C8B-B14F-4D97-AF65-F5344CB8AC3E}">
        <p14:creationId xmlns:p14="http://schemas.microsoft.com/office/powerpoint/2010/main" val="1334792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467916" y="1709740"/>
            <a:ext cx="5915025" cy="2852737"/>
          </a:xfrm>
        </p:spPr>
        <p:txBody>
          <a:bodyPr anchor="b"/>
          <a:lstStyle>
            <a:lvl1pPr>
              <a:defRPr sz="4500"/>
            </a:lvl1pPr>
          </a:lstStyle>
          <a:p>
            <a:r>
              <a:rPr lang="zh-TW" altLang="en-US"/>
              <a:t>按一下以編輯母片標題樣式</a:t>
            </a:r>
            <a:endParaRPr lang="en-US" dirty="0"/>
          </a:p>
        </p:txBody>
      </p:sp>
      <p:sp>
        <p:nvSpPr>
          <p:cNvPr id="3" name="Text Placeholder 2"/>
          <p:cNvSpPr>
            <a:spLocks noGrp="1"/>
          </p:cNvSpPr>
          <p:nvPr>
            <p:ph type="body" idx="1"/>
          </p:nvPr>
        </p:nvSpPr>
        <p:spPr>
          <a:xfrm>
            <a:off x="467916" y="4589465"/>
            <a:ext cx="5915025" cy="150018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9A33FBAD-EA72-461B-8C6A-027F0565FC8D}" type="datetimeFigureOut">
              <a:rPr lang="zh-TW" altLang="en-US" smtClean="0"/>
              <a:t>2025/4/4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D1FBAA2-DC29-40CC-B050-C21F2F88ACE2}" type="slidenum">
              <a:rPr lang="zh-TW" altLang="en-US" smtClean="0"/>
              <a:t>‹#›</a:t>
            </a:fld>
            <a:endParaRPr lang="zh-TW" altLang="en-US"/>
          </a:p>
        </p:txBody>
      </p:sp>
    </p:spTree>
    <p:extLst>
      <p:ext uri="{BB962C8B-B14F-4D97-AF65-F5344CB8AC3E}">
        <p14:creationId xmlns:p14="http://schemas.microsoft.com/office/powerpoint/2010/main" val="3841533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471488" y="1825625"/>
            <a:ext cx="291465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3471863" y="1825625"/>
            <a:ext cx="291465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9A33FBAD-EA72-461B-8C6A-027F0565FC8D}" type="datetimeFigureOut">
              <a:rPr lang="zh-TW" altLang="en-US" smtClean="0"/>
              <a:t>2025/4/4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0D1FBAA2-DC29-40CC-B050-C21F2F88ACE2}" type="slidenum">
              <a:rPr lang="zh-TW" altLang="en-US" smtClean="0"/>
              <a:t>‹#›</a:t>
            </a:fld>
            <a:endParaRPr lang="zh-TW" altLang="en-US"/>
          </a:p>
        </p:txBody>
      </p:sp>
    </p:spTree>
    <p:extLst>
      <p:ext uri="{BB962C8B-B14F-4D97-AF65-F5344CB8AC3E}">
        <p14:creationId xmlns:p14="http://schemas.microsoft.com/office/powerpoint/2010/main" val="1317316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365127"/>
            <a:ext cx="5915025"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472381" y="1681163"/>
            <a:ext cx="2901255"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Content Placeholder 3"/>
          <p:cNvSpPr>
            <a:spLocks noGrp="1"/>
          </p:cNvSpPr>
          <p:nvPr>
            <p:ph sz="half" idx="2"/>
          </p:nvPr>
        </p:nvSpPr>
        <p:spPr>
          <a:xfrm>
            <a:off x="472381" y="2505075"/>
            <a:ext cx="2901255"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3471863" y="1681163"/>
            <a:ext cx="2915543"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Content Placeholder 5"/>
          <p:cNvSpPr>
            <a:spLocks noGrp="1"/>
          </p:cNvSpPr>
          <p:nvPr>
            <p:ph sz="quarter" idx="4"/>
          </p:nvPr>
        </p:nvSpPr>
        <p:spPr>
          <a:xfrm>
            <a:off x="3471863" y="2505075"/>
            <a:ext cx="2915543"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9A33FBAD-EA72-461B-8C6A-027F0565FC8D}" type="datetimeFigureOut">
              <a:rPr lang="zh-TW" altLang="en-US" smtClean="0"/>
              <a:t>2025/4/4</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0D1FBAA2-DC29-40CC-B050-C21F2F88ACE2}" type="slidenum">
              <a:rPr lang="zh-TW" altLang="en-US" smtClean="0"/>
              <a:t>‹#›</a:t>
            </a:fld>
            <a:endParaRPr lang="zh-TW" altLang="en-US"/>
          </a:p>
        </p:txBody>
      </p:sp>
    </p:spTree>
    <p:extLst>
      <p:ext uri="{BB962C8B-B14F-4D97-AF65-F5344CB8AC3E}">
        <p14:creationId xmlns:p14="http://schemas.microsoft.com/office/powerpoint/2010/main" val="4035271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9A33FBAD-EA72-461B-8C6A-027F0565FC8D}" type="datetimeFigureOut">
              <a:rPr lang="zh-TW" altLang="en-US" smtClean="0"/>
              <a:t>2025/4/4</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0D1FBAA2-DC29-40CC-B050-C21F2F88ACE2}" type="slidenum">
              <a:rPr lang="zh-TW" altLang="en-US" smtClean="0"/>
              <a:t>‹#›</a:t>
            </a:fld>
            <a:endParaRPr lang="zh-TW" altLang="en-US"/>
          </a:p>
        </p:txBody>
      </p:sp>
    </p:spTree>
    <p:extLst>
      <p:ext uri="{BB962C8B-B14F-4D97-AF65-F5344CB8AC3E}">
        <p14:creationId xmlns:p14="http://schemas.microsoft.com/office/powerpoint/2010/main" val="3124296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33FBAD-EA72-461B-8C6A-027F0565FC8D}" type="datetimeFigureOut">
              <a:rPr lang="zh-TW" altLang="en-US" smtClean="0"/>
              <a:t>2025/4/4</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0D1FBAA2-DC29-40CC-B050-C21F2F88ACE2}" type="slidenum">
              <a:rPr lang="zh-TW" altLang="en-US" smtClean="0"/>
              <a:t>‹#›</a:t>
            </a:fld>
            <a:endParaRPr lang="zh-TW" altLang="en-US"/>
          </a:p>
        </p:txBody>
      </p:sp>
    </p:spTree>
    <p:extLst>
      <p:ext uri="{BB962C8B-B14F-4D97-AF65-F5344CB8AC3E}">
        <p14:creationId xmlns:p14="http://schemas.microsoft.com/office/powerpoint/2010/main" val="450720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472381" y="457200"/>
            <a:ext cx="2211884" cy="1600200"/>
          </a:xfrm>
        </p:spPr>
        <p:txBody>
          <a:bodyPr anchor="b"/>
          <a:lstStyle>
            <a:lvl1pPr>
              <a:defRPr sz="2400"/>
            </a:lvl1pPr>
          </a:lstStyle>
          <a:p>
            <a:r>
              <a:rPr lang="zh-TW" altLang="en-US"/>
              <a:t>按一下以編輯母片標題樣式</a:t>
            </a:r>
            <a:endParaRPr lang="en-US" dirty="0"/>
          </a:p>
        </p:txBody>
      </p:sp>
      <p:sp>
        <p:nvSpPr>
          <p:cNvPr id="3" name="Content Placeholder 2"/>
          <p:cNvSpPr>
            <a:spLocks noGrp="1"/>
          </p:cNvSpPr>
          <p:nvPr>
            <p:ph idx="1"/>
          </p:nvPr>
        </p:nvSpPr>
        <p:spPr>
          <a:xfrm>
            <a:off x="2915543" y="987427"/>
            <a:ext cx="3471863"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72381" y="2057400"/>
            <a:ext cx="2211884"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9A33FBAD-EA72-461B-8C6A-027F0565FC8D}" type="datetimeFigureOut">
              <a:rPr lang="zh-TW" altLang="en-US" smtClean="0"/>
              <a:t>2025/4/4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0D1FBAA2-DC29-40CC-B050-C21F2F88ACE2}" type="slidenum">
              <a:rPr lang="zh-TW" altLang="en-US" smtClean="0"/>
              <a:t>‹#›</a:t>
            </a:fld>
            <a:endParaRPr lang="zh-TW" altLang="en-US"/>
          </a:p>
        </p:txBody>
      </p:sp>
    </p:spTree>
    <p:extLst>
      <p:ext uri="{BB962C8B-B14F-4D97-AF65-F5344CB8AC3E}">
        <p14:creationId xmlns:p14="http://schemas.microsoft.com/office/powerpoint/2010/main" val="3511729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472381" y="457200"/>
            <a:ext cx="2211884" cy="1600200"/>
          </a:xfrm>
        </p:spPr>
        <p:txBody>
          <a:bodyPr anchor="b"/>
          <a:lstStyle>
            <a:lvl1pPr>
              <a:defRPr sz="24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915543" y="987427"/>
            <a:ext cx="3471863"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472381" y="2057400"/>
            <a:ext cx="2211884"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9A33FBAD-EA72-461B-8C6A-027F0565FC8D}" type="datetimeFigureOut">
              <a:rPr lang="zh-TW" altLang="en-US" smtClean="0"/>
              <a:t>2025/4/4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0D1FBAA2-DC29-40CC-B050-C21F2F88ACE2}" type="slidenum">
              <a:rPr lang="zh-TW" altLang="en-US" smtClean="0"/>
              <a:t>‹#›</a:t>
            </a:fld>
            <a:endParaRPr lang="zh-TW" altLang="en-US"/>
          </a:p>
        </p:txBody>
      </p:sp>
    </p:spTree>
    <p:extLst>
      <p:ext uri="{BB962C8B-B14F-4D97-AF65-F5344CB8AC3E}">
        <p14:creationId xmlns:p14="http://schemas.microsoft.com/office/powerpoint/2010/main" val="4264062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365127"/>
            <a:ext cx="5915025"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471488" y="1825625"/>
            <a:ext cx="5915025"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471488" y="6356352"/>
            <a:ext cx="15430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A33FBAD-EA72-461B-8C6A-027F0565FC8D}" type="datetimeFigureOut">
              <a:rPr lang="zh-TW" altLang="en-US" smtClean="0"/>
              <a:t>2025/4/4</a:t>
            </a:fld>
            <a:endParaRPr lang="zh-TW" altLang="en-US"/>
          </a:p>
        </p:txBody>
      </p:sp>
      <p:sp>
        <p:nvSpPr>
          <p:cNvPr id="5" name="Footer Placeholder 4"/>
          <p:cNvSpPr>
            <a:spLocks noGrp="1"/>
          </p:cNvSpPr>
          <p:nvPr>
            <p:ph type="ftr" sz="quarter" idx="3"/>
          </p:nvPr>
        </p:nvSpPr>
        <p:spPr>
          <a:xfrm>
            <a:off x="2271713" y="6356352"/>
            <a:ext cx="2314575"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4843463" y="6356352"/>
            <a:ext cx="15430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1FBAA2-DC29-40CC-B050-C21F2F88ACE2}" type="slidenum">
              <a:rPr lang="zh-TW" altLang="en-US" smtClean="0"/>
              <a:t>‹#›</a:t>
            </a:fld>
            <a:endParaRPr lang="zh-TW" altLang="en-US"/>
          </a:p>
        </p:txBody>
      </p:sp>
    </p:spTree>
    <p:extLst>
      <p:ext uri="{BB962C8B-B14F-4D97-AF65-F5344CB8AC3E}">
        <p14:creationId xmlns:p14="http://schemas.microsoft.com/office/powerpoint/2010/main" val="37230513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figure depicting the orientation of a photomultiplier tube (PMT), the absorber, and radioactive source relative to one another.  A shaded cone between the source and PMT illustrates the possible path of detected gammas.  The absorber is then placed such that any gamma that would be detected must pass through its entire thickness.">
            <a:extLst>
              <a:ext uri="{FF2B5EF4-FFF2-40B4-BE49-F238E27FC236}">
                <a16:creationId xmlns:a16="http://schemas.microsoft.com/office/drawing/2014/main" id="{645B9638-299E-B1E3-45A8-BF3EE4C07D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2497" y="0"/>
            <a:ext cx="3463925"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圖片 4" descr="一張含有 纜線, 電氣線路, 機器, 室內 的圖片&#10;&#10;AI 產生的內容可能不正確。">
            <a:extLst>
              <a:ext uri="{FF2B5EF4-FFF2-40B4-BE49-F238E27FC236}">
                <a16:creationId xmlns:a16="http://schemas.microsoft.com/office/drawing/2014/main" id="{B970BFC4-3E4A-0CF7-123D-811FB5CF2FCB}"/>
              </a:ext>
            </a:extLst>
          </p:cNvPr>
          <p:cNvPicPr>
            <a:picLocks noChangeAspect="1"/>
          </p:cNvPicPr>
          <p:nvPr/>
        </p:nvPicPr>
        <p:blipFill>
          <a:blip r:embed="rId3">
            <a:extLst>
              <a:ext uri="{28A0092B-C50C-407E-A947-70E740481C1C}">
                <a14:useLocalDpi xmlns:a14="http://schemas.microsoft.com/office/drawing/2010/main" val="0"/>
              </a:ext>
            </a:extLst>
          </a:blip>
          <a:srcRect l="18147" r="30822"/>
          <a:stretch/>
        </p:blipFill>
        <p:spPr>
          <a:xfrm flipH="1">
            <a:off x="0" y="0"/>
            <a:ext cx="2635045" cy="6858000"/>
          </a:xfrm>
          <a:prstGeom prst="rect">
            <a:avLst/>
          </a:prstGeom>
        </p:spPr>
      </p:pic>
      <p:cxnSp>
        <p:nvCxnSpPr>
          <p:cNvPr id="7" name="直線接點 6">
            <a:extLst>
              <a:ext uri="{FF2B5EF4-FFF2-40B4-BE49-F238E27FC236}">
                <a16:creationId xmlns:a16="http://schemas.microsoft.com/office/drawing/2014/main" id="{A50C290F-4DF2-00D8-8953-35A8A90787E6}"/>
              </a:ext>
            </a:extLst>
          </p:cNvPr>
          <p:cNvCxnSpPr>
            <a:cxnSpLocks/>
          </p:cNvCxnSpPr>
          <p:nvPr/>
        </p:nvCxnSpPr>
        <p:spPr>
          <a:xfrm>
            <a:off x="1317524" y="5683047"/>
            <a:ext cx="2035281" cy="570271"/>
          </a:xfrm>
          <a:prstGeom prst="line">
            <a:avLst/>
          </a:prstGeom>
          <a:ln w="57150">
            <a:solidFill>
              <a:srgbClr val="A89AC5"/>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線接點 8">
            <a:extLst>
              <a:ext uri="{FF2B5EF4-FFF2-40B4-BE49-F238E27FC236}">
                <a16:creationId xmlns:a16="http://schemas.microsoft.com/office/drawing/2014/main" id="{EA1C3ECB-CC10-82DC-66F4-73B5387BD705}"/>
              </a:ext>
            </a:extLst>
          </p:cNvPr>
          <p:cNvCxnSpPr>
            <a:cxnSpLocks/>
          </p:cNvCxnSpPr>
          <p:nvPr/>
        </p:nvCxnSpPr>
        <p:spPr>
          <a:xfrm flipV="1">
            <a:off x="1467467" y="4240163"/>
            <a:ext cx="1735393" cy="388375"/>
          </a:xfrm>
          <a:prstGeom prst="line">
            <a:avLst/>
          </a:prstGeom>
          <a:ln w="57150">
            <a:solidFill>
              <a:srgbClr val="94181B"/>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5AA2D1DC-1E36-84A6-B155-4AE008D02DDC}"/>
              </a:ext>
            </a:extLst>
          </p:cNvPr>
          <p:cNvCxnSpPr>
            <a:cxnSpLocks/>
          </p:cNvCxnSpPr>
          <p:nvPr/>
        </p:nvCxnSpPr>
        <p:spPr>
          <a:xfrm>
            <a:off x="1467465" y="861552"/>
            <a:ext cx="2662087" cy="0"/>
          </a:xfrm>
          <a:prstGeom prst="line">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7258004"/>
      </p:ext>
    </p:extLst>
  </p:cSld>
  <p:clrMapOvr>
    <a:masterClrMapping/>
  </p:clrMapOvr>
</p:sld>
</file>

<file path=ppt/theme/theme1.xml><?xml version="1.0" encoding="utf-8"?>
<a:theme xmlns:a="http://schemas.openxmlformats.org/drawingml/2006/main" name="Office 2013 - 2022 主題">
  <a:themeElements>
    <a:clrScheme name="Office 2013 - 2022 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17</TotalTime>
  <Words>0</Words>
  <Application>Microsoft Office PowerPoint</Application>
  <PresentationFormat>自訂</PresentationFormat>
  <Paragraphs>0</Paragraphs>
  <Slides>1</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vt:i4>
      </vt:variant>
    </vt:vector>
  </HeadingPairs>
  <TitlesOfParts>
    <vt:vector size="5" baseType="lpstr">
      <vt:lpstr>Arial</vt:lpstr>
      <vt:lpstr>Calibri</vt:lpstr>
      <vt:lpstr>Calibri Light</vt:lpstr>
      <vt:lpstr>Office 2013 - 2022 主題</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 Wang</dc:creator>
  <cp:lastModifiedBy>Will Wang</cp:lastModifiedBy>
  <cp:revision>2</cp:revision>
  <dcterms:created xsi:type="dcterms:W3CDTF">2025-04-03T20:53:01Z</dcterms:created>
  <dcterms:modified xsi:type="dcterms:W3CDTF">2025-04-03T21:10:07Z</dcterms:modified>
</cp:coreProperties>
</file>