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6858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81B"/>
    <a:srgbClr val="1C1816"/>
    <a:srgbClr val="A89AC5"/>
    <a:srgbClr val="4F30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D6E8B-6E63-4BDB-8DF8-444BFCA71B17}" type="datetimeFigureOut">
              <a:rPr lang="zh-TW" altLang="en-US" smtClean="0"/>
              <a:t>2025/4/4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33206-53F1-40F8-B1E5-29EAA5CB83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304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33206-53F1-40F8-B1E5-29EAA5CB830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674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97890"/>
            <a:ext cx="5829300" cy="191008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881630"/>
            <a:ext cx="5143500" cy="132461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FBAD-EA72-461B-8C6A-027F0565FC8D}" type="datetimeFigureOut">
              <a:rPr lang="zh-TW" altLang="en-US" smtClean="0"/>
              <a:t>2025/4/4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BAA2-DC29-40CC-B050-C21F2F88AC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855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FBAD-EA72-461B-8C6A-027F0565FC8D}" type="datetimeFigureOut">
              <a:rPr lang="zh-TW" altLang="en-US" smtClean="0"/>
              <a:t>2025/4/4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BAA2-DC29-40CC-B050-C21F2F88AC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12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92100"/>
            <a:ext cx="1478756" cy="464947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92100"/>
            <a:ext cx="4350544" cy="464947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FBAD-EA72-461B-8C6A-027F0565FC8D}" type="datetimeFigureOut">
              <a:rPr lang="zh-TW" altLang="en-US" smtClean="0"/>
              <a:t>2025/4/4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BAA2-DC29-40CC-B050-C21F2F88AC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72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FBAD-EA72-461B-8C6A-027F0565FC8D}" type="datetimeFigureOut">
              <a:rPr lang="zh-TW" altLang="en-US" smtClean="0"/>
              <a:t>2025/4/4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BAA2-DC29-40CC-B050-C21F2F88AC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72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367791"/>
            <a:ext cx="5915025" cy="228219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671571"/>
            <a:ext cx="5915025" cy="120015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FBAD-EA72-461B-8C6A-027F0565FC8D}" type="datetimeFigureOut">
              <a:rPr lang="zh-TW" altLang="en-US" smtClean="0"/>
              <a:t>2025/4/4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BAA2-DC29-40CC-B050-C21F2F88AC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99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460500"/>
            <a:ext cx="2914650" cy="348107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460500"/>
            <a:ext cx="2914650" cy="348107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FBAD-EA72-461B-8C6A-027F0565FC8D}" type="datetimeFigureOut">
              <a:rPr lang="zh-TW" altLang="en-US" smtClean="0"/>
              <a:t>2025/4/4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BAA2-DC29-40CC-B050-C21F2F88AC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37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92101"/>
            <a:ext cx="5915025" cy="106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344930"/>
            <a:ext cx="2901255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004060"/>
            <a:ext cx="2901255" cy="294767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344930"/>
            <a:ext cx="2915543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004060"/>
            <a:ext cx="2915543" cy="294767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FBAD-EA72-461B-8C6A-027F0565FC8D}" type="datetimeFigureOut">
              <a:rPr lang="zh-TW" altLang="en-US" smtClean="0"/>
              <a:t>2025/4/4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BAA2-DC29-40CC-B050-C21F2F88AC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33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FBAD-EA72-461B-8C6A-027F0565FC8D}" type="datetimeFigureOut">
              <a:rPr lang="zh-TW" altLang="en-US" smtClean="0"/>
              <a:t>2025/4/4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BAA2-DC29-40CC-B050-C21F2F88AC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17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FBAD-EA72-461B-8C6A-027F0565FC8D}" type="datetimeFigureOut">
              <a:rPr lang="zh-TW" altLang="en-US" smtClean="0"/>
              <a:t>2025/4/4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BAA2-DC29-40CC-B050-C21F2F88AC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490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760"/>
            <a:ext cx="2211884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89941"/>
            <a:ext cx="3471863" cy="38989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645920"/>
            <a:ext cx="2211884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FBAD-EA72-461B-8C6A-027F0565FC8D}" type="datetimeFigureOut">
              <a:rPr lang="zh-TW" altLang="en-US" smtClean="0"/>
              <a:t>2025/4/4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BAA2-DC29-40CC-B050-C21F2F88AC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455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760"/>
            <a:ext cx="2211884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89941"/>
            <a:ext cx="3471863" cy="38989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645920"/>
            <a:ext cx="2211884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FBAD-EA72-461B-8C6A-027F0565FC8D}" type="datetimeFigureOut">
              <a:rPr lang="zh-TW" altLang="en-US" smtClean="0"/>
              <a:t>2025/4/4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BAA2-DC29-40CC-B050-C21F2F88AC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04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92101"/>
            <a:ext cx="5915025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460500"/>
            <a:ext cx="5915025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5085081"/>
            <a:ext cx="154305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3FBAD-EA72-461B-8C6A-027F0565FC8D}" type="datetimeFigureOut">
              <a:rPr lang="zh-TW" altLang="en-US" smtClean="0"/>
              <a:t>2025/4/4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5085081"/>
            <a:ext cx="2314575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5085081"/>
            <a:ext cx="154305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FBAA2-DC29-40CC-B050-C21F2F88AC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37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E5238619-D042-901B-7AAE-7DC6074E5C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6757" y="32937"/>
            <a:ext cx="6632953" cy="271026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E9CC41A-1758-4379-37F8-A256F66F95F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6757" y="2743200"/>
            <a:ext cx="6632953" cy="271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58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主題">
  <a:themeElements>
    <a:clrScheme name="Office 2013 - 2022 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37</TotalTime>
  <Words>1</Words>
  <Application>Microsoft Office PowerPoint</Application>
  <PresentationFormat>自訂</PresentationFormat>
  <Paragraphs>1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2013 - 2022 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 Wang</dc:creator>
  <cp:lastModifiedBy>Will Wang</cp:lastModifiedBy>
  <cp:revision>5</cp:revision>
  <dcterms:created xsi:type="dcterms:W3CDTF">2025-04-03T20:53:01Z</dcterms:created>
  <dcterms:modified xsi:type="dcterms:W3CDTF">2025-04-03T21:41:34Z</dcterms:modified>
</cp:coreProperties>
</file>