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81B"/>
    <a:srgbClr val="1C1816"/>
    <a:srgbClr val="A89AC5"/>
    <a:srgbClr val="4F3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D6E8B-6E63-4BDB-8DF8-444BFCA71B17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33206-53F1-40F8-B1E5-29EAA5CB8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0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33206-53F1-40F8-B1E5-29EAA5CB830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67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97890"/>
            <a:ext cx="58293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81630"/>
            <a:ext cx="51435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55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2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92100"/>
            <a:ext cx="1478756" cy="464947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92100"/>
            <a:ext cx="4350544" cy="464947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72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72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67791"/>
            <a:ext cx="5915025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71571"/>
            <a:ext cx="5915025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99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60500"/>
            <a:ext cx="291465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60500"/>
            <a:ext cx="291465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37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101"/>
            <a:ext cx="5915025" cy="106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44930"/>
            <a:ext cx="2901255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004060"/>
            <a:ext cx="2901255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44930"/>
            <a:ext cx="2915543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004060"/>
            <a:ext cx="2915543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33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1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90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89941"/>
            <a:ext cx="3471863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5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89941"/>
            <a:ext cx="3471863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0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92101"/>
            <a:ext cx="591502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60500"/>
            <a:ext cx="591502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FBAD-EA72-461B-8C6A-027F0565FC8D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85081"/>
            <a:ext cx="23145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BAA2-DC29-40CC-B050-C21F2F88A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2980A3-F4A5-0177-00E7-A4D76786F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5" y="0"/>
            <a:ext cx="64243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5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題">
  <a:themeElements>
    <a:clrScheme name="Office 2013 - 2022 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1</Words>
  <Application>Microsoft Office PowerPoint</Application>
  <PresentationFormat>自訂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Wang</dc:creator>
  <cp:lastModifiedBy>Will Wang</cp:lastModifiedBy>
  <cp:revision>6</cp:revision>
  <dcterms:created xsi:type="dcterms:W3CDTF">2025-04-03T20:53:01Z</dcterms:created>
  <dcterms:modified xsi:type="dcterms:W3CDTF">2025-04-03T21:55:18Z</dcterms:modified>
</cp:coreProperties>
</file>