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88" r:id="rId3"/>
    <p:sldId id="289" r:id="rId4"/>
    <p:sldId id="290" r:id="rId5"/>
    <p:sldId id="287" r:id="rId6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Arial Narrow" panose="020B0606020202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EBC"/>
    <a:srgbClr val="3D7499"/>
    <a:srgbClr val="9180F8"/>
    <a:srgbClr val="9E7CFC"/>
    <a:srgbClr val="993366"/>
    <a:srgbClr val="CA74AB"/>
    <a:srgbClr val="9966FF"/>
    <a:srgbClr val="8CBD67"/>
    <a:srgbClr val="91B44A"/>
    <a:srgbClr val="978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1" autoAdjust="0"/>
  </p:normalViewPr>
  <p:slideViewPr>
    <p:cSldViewPr snapToGrid="0" snapToObjects="1">
      <p:cViewPr varScale="1">
        <p:scale>
          <a:sx n="97" d="100"/>
          <a:sy n="97" d="100"/>
        </p:scale>
        <p:origin x="5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DC6D37-6035-4B2B-834F-44D33B844F4B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3729DD-EBE7-45A7-ABA5-42B77ACE6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6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729DD-EBE7-45A7-ABA5-42B77ACE64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E6E69-2900-4CEB-A41D-0F29377ADC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3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46AD94-6C3A-B946-A224-92F52E224171}" type="datetimeFigureOut">
              <a:rPr lang="en-US" smtClean="0"/>
              <a:pPr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2714A5-1229-4647-B0D8-F7E1A6513B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0" y="0"/>
            <a:ext cx="9144000" cy="332045"/>
          </a:xfrm>
          <a:prstGeom prst="rect">
            <a:avLst/>
          </a:prstGeom>
          <a:solidFill>
            <a:srgbClr val="2E6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730923" y="6572250"/>
            <a:ext cx="7677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2E6EBC"/>
                </a:solidFill>
                <a:latin typeface="+mj-lt"/>
              </a:rPr>
              <a:t>NOAA National Centers for Environmental Information</a:t>
            </a:r>
            <a:endParaRPr lang="en-US" sz="1100" dirty="0">
              <a:solidFill>
                <a:srgbClr val="2E6EBC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547219"/>
            <a:ext cx="9144000" cy="504358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93344"/>
            <a:ext cx="9144000" cy="108941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9507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2"/>
          <p:cNvSpPr txBox="1">
            <a:spLocks/>
          </p:cNvSpPr>
          <p:nvPr userDrawn="1"/>
        </p:nvSpPr>
        <p:spPr>
          <a:xfrm>
            <a:off x="7010400" y="65076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F74ABD-1C85-4490-B210-5B286567E4CF}" type="slidenum">
              <a:rPr lang="en-US" sz="1600" smtClean="0"/>
              <a:pPr/>
              <a:t>‹#›</a:t>
            </a:fld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1" y="6326628"/>
            <a:ext cx="519079" cy="517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2E6EBC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3200" kern="1200">
          <a:solidFill>
            <a:schemeClr val="accent5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" r="6586"/>
          <a:stretch/>
        </p:blipFill>
        <p:spPr>
          <a:xfrm>
            <a:off x="0" y="723900"/>
            <a:ext cx="9144000" cy="357034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2054458"/>
            <a:ext cx="9144000" cy="2233881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387297"/>
            <a:ext cx="9144000" cy="228069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642" y="6392911"/>
            <a:ext cx="8053448" cy="413861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>
                <a:solidFill>
                  <a:srgbClr val="9B9DA0"/>
                </a:solidFill>
                <a:latin typeface="Arial Narrow" pitchFamily="34" charset="0"/>
                <a:cs typeface="Arial" pitchFamily="34" charset="0"/>
              </a:rPr>
              <a:t>February 2018</a:t>
            </a:r>
            <a:endParaRPr lang="en-US" sz="1400" dirty="0">
              <a:solidFill>
                <a:srgbClr val="9B9DA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46982" y="2405794"/>
            <a:ext cx="9144000" cy="217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Arial Narrow" pitchFamily="34" charset="0"/>
              </a:rPr>
              <a:t>Archiving MBON Data at NCEI</a:t>
            </a:r>
            <a:endParaRPr lang="en-US" sz="4800" b="1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33469"/>
          </a:xfrm>
          <a:prstGeom prst="rect">
            <a:avLst/>
          </a:prstGeom>
          <a:solidFill>
            <a:srgbClr val="2E6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6467" y="2232951"/>
            <a:ext cx="6016831" cy="235527"/>
          </a:xfrm>
          <a:prstGeom prst="rect">
            <a:avLst/>
          </a:prstGeom>
          <a:solidFill>
            <a:srgbClr val="2E6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6467" y="2580789"/>
            <a:ext cx="65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libri" pitchFamily="34" charset="0"/>
              </a:rPr>
              <a:t>NOAA/NCEI</a:t>
            </a:r>
            <a:endParaRPr lang="en-US" sz="32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54929" y="5159240"/>
            <a:ext cx="5512253" cy="1015663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libri" pitchFamily="34" charset="0"/>
              </a:rPr>
              <a:t>Scott Cross, Ph.D.</a:t>
            </a:r>
            <a:endParaRPr lang="en-US" sz="2800" b="1" dirty="0" smtClean="0">
              <a:solidFill>
                <a:srgbClr val="002060"/>
              </a:solidFill>
              <a:latin typeface="Calibri" pitchFamily="34" charset="0"/>
            </a:endParaRPr>
          </a:p>
          <a:p>
            <a:r>
              <a:rPr lang="en-US" sz="1600" i="1" dirty="0" smtClean="0">
                <a:solidFill>
                  <a:srgbClr val="002060"/>
                </a:solidFill>
                <a:latin typeface="Calibri" pitchFamily="34" charset="0"/>
              </a:rPr>
              <a:t>Acting Lead, Marine Ecosystems Section </a:t>
            </a:r>
            <a:r>
              <a:rPr lang="en-US" sz="1600" i="1" dirty="0" smtClean="0">
                <a:solidFill>
                  <a:srgbClr val="002060"/>
                </a:solidFill>
                <a:latin typeface="Calibri" pitchFamily="34" charset="0"/>
              </a:rPr>
              <a:t/>
            </a:r>
            <a:br>
              <a:rPr lang="en-US" sz="1600" i="1" dirty="0" smtClean="0">
                <a:solidFill>
                  <a:srgbClr val="002060"/>
                </a:solidFill>
                <a:latin typeface="Calibri" pitchFamily="34" charset="0"/>
              </a:rPr>
            </a:br>
            <a:r>
              <a:rPr lang="en-US" sz="1600" i="1" dirty="0" smtClean="0">
                <a:solidFill>
                  <a:srgbClr val="002060"/>
                </a:solidFill>
                <a:latin typeface="Calibri" pitchFamily="34" charset="0"/>
              </a:rPr>
              <a:t>NOAA National Centers for Environmental Information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7382" y="4415688"/>
            <a:ext cx="1222605" cy="1218529"/>
          </a:xfrm>
          <a:prstGeom prst="rect">
            <a:avLst/>
          </a:prstGeom>
          <a:effectLst/>
        </p:spPr>
      </p:pic>
      <p:sp>
        <p:nvSpPr>
          <p:cNvPr id="16" name="TextBox 15"/>
          <p:cNvSpPr txBox="1"/>
          <p:nvPr/>
        </p:nvSpPr>
        <p:spPr>
          <a:xfrm>
            <a:off x="255009" y="6418158"/>
            <a:ext cx="9235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80AECC"/>
                </a:solidFill>
                <a:latin typeface="Arial Narrow" pitchFamily="34" charset="0"/>
              </a:rPr>
              <a:t>National Oceanic and Atmospheric Administration  |  National Centers for Environmental Information </a:t>
            </a:r>
            <a:endParaRPr lang="en-US" sz="1100" dirty="0">
              <a:solidFill>
                <a:srgbClr val="80AECC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National </a:t>
            </a:r>
            <a:r>
              <a:rPr lang="en-US" sz="3600" i="1" dirty="0" smtClean="0"/>
              <a:t>Centers</a:t>
            </a:r>
            <a:r>
              <a:rPr lang="en-US" sz="3600" dirty="0" smtClean="0"/>
              <a:t> for Environmental Information</a:t>
            </a:r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3578943" y="1624880"/>
            <a:ext cx="1681316" cy="9045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Director</a:t>
            </a:r>
          </a:p>
          <a:p>
            <a:pPr algn="ctr">
              <a:lnSpc>
                <a:spcPts val="14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Mary 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Wolgemuth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89522" y="3578943"/>
            <a:ext cx="2266336" cy="11602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Center for Coasts, Oceans, Geophysics</a:t>
            </a:r>
          </a:p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(CCOG)</a:t>
            </a:r>
          </a:p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science Center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3342" y="3578943"/>
            <a:ext cx="2266336" cy="11602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Center for Weather and Climate</a:t>
            </a:r>
          </a:p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(CWC)</a:t>
            </a:r>
          </a:p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science Center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86432" y="2743201"/>
            <a:ext cx="2266336" cy="11379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Data Services Division</a:t>
            </a:r>
          </a:p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(the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Archive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72863" y="4851512"/>
            <a:ext cx="1582995" cy="700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Ocean Sciences</a:t>
            </a:r>
          </a:p>
          <a:p>
            <a:pPr algn="ctr">
              <a:lnSpc>
                <a:spcPts val="16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Branch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87496" y="5664477"/>
            <a:ext cx="1597743" cy="7068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Marine Ecosystems</a:t>
            </a:r>
          </a:p>
          <a:p>
            <a:pPr algn="ctr">
              <a:lnSpc>
                <a:spcPts val="16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Section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4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National </a:t>
            </a:r>
            <a:r>
              <a:rPr lang="en-US" sz="3600" i="1" dirty="0" smtClean="0"/>
              <a:t>Centers</a:t>
            </a:r>
            <a:r>
              <a:rPr lang="en-US" sz="3600" dirty="0" smtClean="0"/>
              <a:t> for Environmental Information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4655568" y="2542665"/>
            <a:ext cx="1995951" cy="9930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OBISxx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46353" y="2543490"/>
            <a:ext cx="1927122" cy="524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Observer node 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46353" y="3536549"/>
            <a:ext cx="1927121" cy="524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Observer node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46354" y="4529608"/>
            <a:ext cx="1927120" cy="524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Observer node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55569" y="4060724"/>
            <a:ext cx="1995951" cy="993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NCEI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9" idx="3"/>
            <a:endCxn id="8" idx="1"/>
          </p:cNvCxnSpPr>
          <p:nvPr/>
        </p:nvCxnSpPr>
        <p:spPr>
          <a:xfrm>
            <a:off x="2873475" y="2805578"/>
            <a:ext cx="1782093" cy="23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5" idx="1"/>
          </p:cNvCxnSpPr>
          <p:nvPr/>
        </p:nvCxnSpPr>
        <p:spPr>
          <a:xfrm>
            <a:off x="2873475" y="2805578"/>
            <a:ext cx="1782094" cy="175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3"/>
            <a:endCxn id="8" idx="1"/>
          </p:cNvCxnSpPr>
          <p:nvPr/>
        </p:nvCxnSpPr>
        <p:spPr>
          <a:xfrm flipV="1">
            <a:off x="2873474" y="3039195"/>
            <a:ext cx="1782094" cy="75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5" idx="1"/>
          </p:cNvCxnSpPr>
          <p:nvPr/>
        </p:nvCxnSpPr>
        <p:spPr>
          <a:xfrm>
            <a:off x="2873474" y="3798637"/>
            <a:ext cx="1782095" cy="75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8" idx="1"/>
          </p:cNvCxnSpPr>
          <p:nvPr/>
        </p:nvCxnSpPr>
        <p:spPr>
          <a:xfrm flipV="1">
            <a:off x="2873474" y="3039195"/>
            <a:ext cx="1782094" cy="175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1"/>
          </p:cNvCxnSpPr>
          <p:nvPr/>
        </p:nvCxnSpPr>
        <p:spPr>
          <a:xfrm flipV="1">
            <a:off x="2873474" y="4557254"/>
            <a:ext cx="1782095" cy="23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480996">
            <a:off x="3177347" y="2630521"/>
            <a:ext cx="1029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processed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 rot="2658677">
            <a:off x="3147942" y="2964134"/>
            <a:ext cx="496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433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National </a:t>
            </a:r>
            <a:r>
              <a:rPr lang="en-US" sz="3600" i="1" dirty="0" smtClean="0"/>
              <a:t>Centers</a:t>
            </a:r>
            <a:r>
              <a:rPr lang="en-US" sz="3600" dirty="0" smtClean="0"/>
              <a:t> for Environmental Information</a:t>
            </a:r>
            <a:endParaRPr lang="en-US" sz="3600" dirty="0"/>
          </a:p>
        </p:txBody>
      </p:sp>
      <p:sp>
        <p:nvSpPr>
          <p:cNvPr id="8" name="Rounded Rectangle 7"/>
          <p:cNvSpPr/>
          <p:nvPr/>
        </p:nvSpPr>
        <p:spPr>
          <a:xfrm>
            <a:off x="6521241" y="3302106"/>
            <a:ext cx="1995951" cy="99305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OBISxx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7820" y="2543490"/>
            <a:ext cx="1927122" cy="524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Observer node 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7820" y="3536549"/>
            <a:ext cx="1927121" cy="524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Observer node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7821" y="4529608"/>
            <a:ext cx="1927120" cy="5241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Observer node</a:t>
            </a:r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31122" y="3302106"/>
            <a:ext cx="1995951" cy="99305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NCEI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9" idx="3"/>
            <a:endCxn id="15" idx="1"/>
          </p:cNvCxnSpPr>
          <p:nvPr/>
        </p:nvCxnSpPr>
        <p:spPr>
          <a:xfrm>
            <a:off x="2054942" y="2805578"/>
            <a:ext cx="1176180" cy="9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3"/>
            <a:endCxn id="15" idx="1"/>
          </p:cNvCxnSpPr>
          <p:nvPr/>
        </p:nvCxnSpPr>
        <p:spPr>
          <a:xfrm flipV="1">
            <a:off x="2054941" y="3798636"/>
            <a:ext cx="1176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4" idx="3"/>
            <a:endCxn id="15" idx="1"/>
          </p:cNvCxnSpPr>
          <p:nvPr/>
        </p:nvCxnSpPr>
        <p:spPr>
          <a:xfrm flipV="1">
            <a:off x="2054941" y="3798636"/>
            <a:ext cx="1176181" cy="99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8" idx="1"/>
          </p:cNvCxnSpPr>
          <p:nvPr/>
        </p:nvCxnSpPr>
        <p:spPr>
          <a:xfrm>
            <a:off x="5227073" y="3798636"/>
            <a:ext cx="129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538272">
            <a:off x="2128372" y="2789488"/>
            <a:ext cx="1029321" cy="460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dirty="0" smtClean="0"/>
              <a:t>Raw + </a:t>
            </a:r>
          </a:p>
          <a:p>
            <a:pPr>
              <a:lnSpc>
                <a:spcPts val="1400"/>
              </a:lnSpc>
            </a:pPr>
            <a:r>
              <a:rPr lang="en-US" sz="1600" dirty="0" smtClean="0"/>
              <a:t>processed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359496" y="3536549"/>
            <a:ext cx="1029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processed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9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9906" y="675795"/>
            <a:ext cx="6579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libri" pitchFamily="34" charset="0"/>
              </a:rPr>
              <a:t>NOAA/NCEI</a:t>
            </a:r>
            <a:endParaRPr lang="en-US" sz="3200" b="1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0" y="25908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rgbClr val="2E6EBC"/>
                </a:solidFill>
                <a:latin typeface="Calibri" pitchFamily="34" charset="0"/>
              </a:rPr>
              <a:t>(Discuss…)</a:t>
            </a:r>
            <a:endParaRPr lang="en-US" sz="7200" b="1" dirty="0">
              <a:solidFill>
                <a:srgbClr val="2E6EBC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115</Words>
  <Application>Microsoft Office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Arial Narrow</vt:lpstr>
      <vt:lpstr>Office Theme</vt:lpstr>
      <vt:lpstr>PowerPoint Presentation</vt:lpstr>
      <vt:lpstr>National Centers for Environmental Information</vt:lpstr>
      <vt:lpstr>National Centers for Environmental Information</vt:lpstr>
      <vt:lpstr>National Centers for Environmental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NESDIS Strategic Communications</dc:title>
  <dc:creator>George Jungbluth</dc:creator>
  <cp:lastModifiedBy>Scott Cross</cp:lastModifiedBy>
  <cp:revision>225</cp:revision>
  <cp:lastPrinted>2015-01-16T13:53:43Z</cp:lastPrinted>
  <dcterms:created xsi:type="dcterms:W3CDTF">2014-09-23T17:28:20Z</dcterms:created>
  <dcterms:modified xsi:type="dcterms:W3CDTF">2018-02-02T21:05:46Z</dcterms:modified>
</cp:coreProperties>
</file>