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3737"/>
    <a:srgbClr val="8B3A3A"/>
    <a:srgbClr val="B3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8B7491-AAAF-4538-A883-6A6005380A79}" v="30" dt="2024-12-17T01:40:29.081"/>
    <p1510:client id="{AE7075A7-0A18-4E0B-B0E2-B155A98BF860}" v="69" dt="2024-12-17T20:07:21.7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98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dekar, Rutwik V (PHS)" userId="2a5e2d9c-4b8f-4908-b5d9-5af98d353005" providerId="ADAL" clId="{3E8B7491-AAAF-4538-A883-6A6005380A79}"/>
    <pc:docChg chg="custSel addSld modSld sldOrd">
      <pc:chgData name="Wadekar, Rutwik V (PHS)" userId="2a5e2d9c-4b8f-4908-b5d9-5af98d353005" providerId="ADAL" clId="{3E8B7491-AAAF-4538-A883-6A6005380A79}" dt="2024-12-17T01:40:38.591" v="303" actId="20577"/>
      <pc:docMkLst>
        <pc:docMk/>
      </pc:docMkLst>
      <pc:sldChg chg="modTransition">
        <pc:chgData name="Wadekar, Rutwik V (PHS)" userId="2a5e2d9c-4b8f-4908-b5d9-5af98d353005" providerId="ADAL" clId="{3E8B7491-AAAF-4538-A883-6A6005380A79}" dt="2024-12-17T01:15:59.666" v="0"/>
        <pc:sldMkLst>
          <pc:docMk/>
          <pc:sldMk cId="156120855" sldId="256"/>
        </pc:sldMkLst>
      </pc:sldChg>
      <pc:sldChg chg="addSp delSp modSp add mod modTransition">
        <pc:chgData name="Wadekar, Rutwik V (PHS)" userId="2a5e2d9c-4b8f-4908-b5d9-5af98d353005" providerId="ADAL" clId="{3E8B7491-AAAF-4538-A883-6A6005380A79}" dt="2024-12-17T01:16:14.380" v="4"/>
        <pc:sldMkLst>
          <pc:docMk/>
          <pc:sldMk cId="754698848" sldId="257"/>
        </pc:sldMkLst>
        <pc:picChg chg="add mod">
          <ac:chgData name="Wadekar, Rutwik V (PHS)" userId="2a5e2d9c-4b8f-4908-b5d9-5af98d353005" providerId="ADAL" clId="{3E8B7491-AAAF-4538-A883-6A6005380A79}" dt="2024-12-17T01:16:10.002" v="2" actId="571"/>
          <ac:picMkLst>
            <pc:docMk/>
            <pc:sldMk cId="754698848" sldId="257"/>
            <ac:picMk id="2" creationId="{3CF935EB-AD3A-FA18-09D1-777E0AB76AFC}"/>
          </ac:picMkLst>
        </pc:picChg>
        <pc:picChg chg="del">
          <ac:chgData name="Wadekar, Rutwik V (PHS)" userId="2a5e2d9c-4b8f-4908-b5d9-5af98d353005" providerId="ADAL" clId="{3E8B7491-AAAF-4538-A883-6A6005380A79}" dt="2024-12-17T01:16:12.619" v="3" actId="478"/>
          <ac:picMkLst>
            <pc:docMk/>
            <pc:sldMk cId="754698848" sldId="257"/>
            <ac:picMk id="7" creationId="{099CDD21-A9B9-D534-8B78-A5245513A563}"/>
          </ac:picMkLst>
        </pc:picChg>
      </pc:sldChg>
      <pc:sldChg chg="addSp modSp add modAnim">
        <pc:chgData name="Wadekar, Rutwik V (PHS)" userId="2a5e2d9c-4b8f-4908-b5d9-5af98d353005" providerId="ADAL" clId="{3E8B7491-AAAF-4538-A883-6A6005380A79}" dt="2024-12-17T01:19:32.056" v="6"/>
        <pc:sldMkLst>
          <pc:docMk/>
          <pc:sldMk cId="1961695432" sldId="258"/>
        </pc:sldMkLst>
        <pc:picChg chg="add mod">
          <ac:chgData name="Wadekar, Rutwik V (PHS)" userId="2a5e2d9c-4b8f-4908-b5d9-5af98d353005" providerId="ADAL" clId="{3E8B7491-AAAF-4538-A883-6A6005380A79}" dt="2024-12-17T01:19:32.056" v="6"/>
          <ac:picMkLst>
            <pc:docMk/>
            <pc:sldMk cId="1961695432" sldId="258"/>
            <ac:picMk id="3" creationId="{E1BA409A-8B77-ABDA-D903-6D3C0B483B49}"/>
          </ac:picMkLst>
        </pc:picChg>
      </pc:sldChg>
      <pc:sldChg chg="addSp delSp modSp new mod modTransition setBg delAnim modAnim">
        <pc:chgData name="Wadekar, Rutwik V (PHS)" userId="2a5e2d9c-4b8f-4908-b5d9-5af98d353005" providerId="ADAL" clId="{3E8B7491-AAAF-4538-A883-6A6005380A79}" dt="2024-12-17T01:23:36.173" v="50"/>
        <pc:sldMkLst>
          <pc:docMk/>
          <pc:sldMk cId="4081221189" sldId="259"/>
        </pc:sldMkLst>
        <pc:spChg chg="add mod">
          <ac:chgData name="Wadekar, Rutwik V (PHS)" userId="2a5e2d9c-4b8f-4908-b5d9-5af98d353005" providerId="ADAL" clId="{3E8B7491-AAAF-4538-A883-6A6005380A79}" dt="2024-12-17T01:22:21.606" v="38" actId="207"/>
          <ac:spMkLst>
            <pc:docMk/>
            <pc:sldMk cId="4081221189" sldId="259"/>
            <ac:spMk id="2" creationId="{33601B96-AA49-20DF-7E56-8980193212D1}"/>
          </ac:spMkLst>
        </pc:spChg>
        <pc:picChg chg="add mod">
          <ac:chgData name="Wadekar, Rutwik V (PHS)" userId="2a5e2d9c-4b8f-4908-b5d9-5af98d353005" providerId="ADAL" clId="{3E8B7491-AAAF-4538-A883-6A6005380A79}" dt="2024-12-17T01:22:32.063" v="42" actId="1076"/>
          <ac:picMkLst>
            <pc:docMk/>
            <pc:sldMk cId="4081221189" sldId="259"/>
            <ac:picMk id="3" creationId="{7F5C48FD-6263-E108-511F-DBA280CCC3BF}"/>
          </ac:picMkLst>
        </pc:picChg>
        <pc:picChg chg="add del mod">
          <ac:chgData name="Wadekar, Rutwik V (PHS)" userId="2a5e2d9c-4b8f-4908-b5d9-5af98d353005" providerId="ADAL" clId="{3E8B7491-AAAF-4538-A883-6A6005380A79}" dt="2024-12-17T01:23:07.799" v="45" actId="478"/>
          <ac:picMkLst>
            <pc:docMk/>
            <pc:sldMk cId="4081221189" sldId="259"/>
            <ac:picMk id="4" creationId="{04F0931A-D4CA-7F75-F348-2127CBD155B6}"/>
          </ac:picMkLst>
        </pc:picChg>
        <pc:picChg chg="add mod">
          <ac:chgData name="Wadekar, Rutwik V (PHS)" userId="2a5e2d9c-4b8f-4908-b5d9-5af98d353005" providerId="ADAL" clId="{3E8B7491-AAAF-4538-A883-6A6005380A79}" dt="2024-12-17T01:23:36.173" v="50"/>
          <ac:picMkLst>
            <pc:docMk/>
            <pc:sldMk cId="4081221189" sldId="259"/>
            <ac:picMk id="5" creationId="{44EF7433-005C-7280-78FB-0CD4963FD17C}"/>
          </ac:picMkLst>
        </pc:picChg>
      </pc:sldChg>
      <pc:sldChg chg="addSp delSp modSp add mod delAnim">
        <pc:chgData name="Wadekar, Rutwik V (PHS)" userId="2a5e2d9c-4b8f-4908-b5d9-5af98d353005" providerId="ADAL" clId="{3E8B7491-AAAF-4538-A883-6A6005380A79}" dt="2024-12-17T01:26:53.545" v="188" actId="20577"/>
        <pc:sldMkLst>
          <pc:docMk/>
          <pc:sldMk cId="1929316133" sldId="260"/>
        </pc:sldMkLst>
        <pc:spChg chg="mod">
          <ac:chgData name="Wadekar, Rutwik V (PHS)" userId="2a5e2d9c-4b8f-4908-b5d9-5af98d353005" providerId="ADAL" clId="{3E8B7491-AAAF-4538-A883-6A6005380A79}" dt="2024-12-17T01:24:03.828" v="59" actId="14100"/>
          <ac:spMkLst>
            <pc:docMk/>
            <pc:sldMk cId="1929316133" sldId="260"/>
            <ac:spMk id="2" creationId="{D7E28571-CEE6-B167-2674-FD60287573A4}"/>
          </ac:spMkLst>
        </pc:spChg>
        <pc:spChg chg="add mod">
          <ac:chgData name="Wadekar, Rutwik V (PHS)" userId="2a5e2d9c-4b8f-4908-b5d9-5af98d353005" providerId="ADAL" clId="{3E8B7491-AAAF-4538-A883-6A6005380A79}" dt="2024-12-17T01:25:31.118" v="120" actId="14100"/>
          <ac:spMkLst>
            <pc:docMk/>
            <pc:sldMk cId="1929316133" sldId="260"/>
            <ac:spMk id="4" creationId="{ECB5A8F6-2824-F407-8307-7C6DC6A1B00C}"/>
          </ac:spMkLst>
        </pc:spChg>
        <pc:spChg chg="add mod">
          <ac:chgData name="Wadekar, Rutwik V (PHS)" userId="2a5e2d9c-4b8f-4908-b5d9-5af98d353005" providerId="ADAL" clId="{3E8B7491-AAAF-4538-A883-6A6005380A79}" dt="2024-12-17T01:26:15.756" v="142" actId="20577"/>
          <ac:spMkLst>
            <pc:docMk/>
            <pc:sldMk cId="1929316133" sldId="260"/>
            <ac:spMk id="6" creationId="{CE649E42-F721-98E6-0388-ECEB3A6E729A}"/>
          </ac:spMkLst>
        </pc:spChg>
        <pc:spChg chg="add del mod">
          <ac:chgData name="Wadekar, Rutwik V (PHS)" userId="2a5e2d9c-4b8f-4908-b5d9-5af98d353005" providerId="ADAL" clId="{3E8B7491-AAAF-4538-A883-6A6005380A79}" dt="2024-12-17T01:25:59.810" v="127" actId="478"/>
          <ac:spMkLst>
            <pc:docMk/>
            <pc:sldMk cId="1929316133" sldId="260"/>
            <ac:spMk id="7" creationId="{4A155945-C858-EECC-546B-7A7D74E6BA00}"/>
          </ac:spMkLst>
        </pc:spChg>
        <pc:spChg chg="add mod">
          <ac:chgData name="Wadekar, Rutwik V (PHS)" userId="2a5e2d9c-4b8f-4908-b5d9-5af98d353005" providerId="ADAL" clId="{3E8B7491-AAAF-4538-A883-6A6005380A79}" dt="2024-12-17T01:26:22.656" v="152" actId="20577"/>
          <ac:spMkLst>
            <pc:docMk/>
            <pc:sldMk cId="1929316133" sldId="260"/>
            <ac:spMk id="8" creationId="{4DD2E079-F8F1-CF6F-33FD-CA5C3BBD86E9}"/>
          </ac:spMkLst>
        </pc:spChg>
        <pc:spChg chg="add mod">
          <ac:chgData name="Wadekar, Rutwik V (PHS)" userId="2a5e2d9c-4b8f-4908-b5d9-5af98d353005" providerId="ADAL" clId="{3E8B7491-AAAF-4538-A883-6A6005380A79}" dt="2024-12-17T01:26:53.545" v="188" actId="20577"/>
          <ac:spMkLst>
            <pc:docMk/>
            <pc:sldMk cId="1929316133" sldId="260"/>
            <ac:spMk id="9" creationId="{25D5056C-2292-2E98-8DEE-7DA43A3FC15D}"/>
          </ac:spMkLst>
        </pc:spChg>
        <pc:picChg chg="mod">
          <ac:chgData name="Wadekar, Rutwik V (PHS)" userId="2a5e2d9c-4b8f-4908-b5d9-5af98d353005" providerId="ADAL" clId="{3E8B7491-AAAF-4538-A883-6A6005380A79}" dt="2024-12-17T01:25:20.149" v="108" actId="1076"/>
          <ac:picMkLst>
            <pc:docMk/>
            <pc:sldMk cId="1929316133" sldId="260"/>
            <ac:picMk id="3" creationId="{2B99DA29-5A78-8234-FCAB-1AF53ABFEED0}"/>
          </ac:picMkLst>
        </pc:picChg>
        <pc:picChg chg="del">
          <ac:chgData name="Wadekar, Rutwik V (PHS)" userId="2a5e2d9c-4b8f-4908-b5d9-5af98d353005" providerId="ADAL" clId="{3E8B7491-AAAF-4538-A883-6A6005380A79}" dt="2024-12-17T01:23:43.557" v="52" actId="478"/>
          <ac:picMkLst>
            <pc:docMk/>
            <pc:sldMk cId="1929316133" sldId="260"/>
            <ac:picMk id="5" creationId="{5A428564-8AAA-BAAC-7057-F3DD7711EEE3}"/>
          </ac:picMkLst>
        </pc:picChg>
      </pc:sldChg>
      <pc:sldChg chg="addSp modSp add mod">
        <pc:chgData name="Wadekar, Rutwik V (PHS)" userId="2a5e2d9c-4b8f-4908-b5d9-5af98d353005" providerId="ADAL" clId="{3E8B7491-AAAF-4538-A883-6A6005380A79}" dt="2024-12-17T01:29:16.549" v="226" actId="20577"/>
        <pc:sldMkLst>
          <pc:docMk/>
          <pc:sldMk cId="2237521435" sldId="261"/>
        </pc:sldMkLst>
        <pc:spChg chg="add mod">
          <ac:chgData name="Wadekar, Rutwik V (PHS)" userId="2a5e2d9c-4b8f-4908-b5d9-5af98d353005" providerId="ADAL" clId="{3E8B7491-AAAF-4538-A883-6A6005380A79}" dt="2024-12-17T01:29:07.070" v="215" actId="20577"/>
          <ac:spMkLst>
            <pc:docMk/>
            <pc:sldMk cId="2237521435" sldId="261"/>
            <ac:spMk id="5" creationId="{4000FC81-8A56-CD55-1899-324A7F1F4593}"/>
          </ac:spMkLst>
        </pc:spChg>
        <pc:spChg chg="mod">
          <ac:chgData name="Wadekar, Rutwik V (PHS)" userId="2a5e2d9c-4b8f-4908-b5d9-5af98d353005" providerId="ADAL" clId="{3E8B7491-AAAF-4538-A883-6A6005380A79}" dt="2024-12-17T01:28:57.715" v="204" actId="20577"/>
          <ac:spMkLst>
            <pc:docMk/>
            <pc:sldMk cId="2237521435" sldId="261"/>
            <ac:spMk id="6" creationId="{377CC33E-2A72-DCD7-E3F6-2F8C70025CCD}"/>
          </ac:spMkLst>
        </pc:spChg>
        <pc:spChg chg="add mod">
          <ac:chgData name="Wadekar, Rutwik V (PHS)" userId="2a5e2d9c-4b8f-4908-b5d9-5af98d353005" providerId="ADAL" clId="{3E8B7491-AAAF-4538-A883-6A6005380A79}" dt="2024-12-17T01:29:16.549" v="226" actId="20577"/>
          <ac:spMkLst>
            <pc:docMk/>
            <pc:sldMk cId="2237521435" sldId="261"/>
            <ac:spMk id="7" creationId="{E70BBACE-423F-5B4F-F345-AE3457284494}"/>
          </ac:spMkLst>
        </pc:spChg>
        <pc:spChg chg="mod">
          <ac:chgData name="Wadekar, Rutwik V (PHS)" userId="2a5e2d9c-4b8f-4908-b5d9-5af98d353005" providerId="ADAL" clId="{3E8B7491-AAAF-4538-A883-6A6005380A79}" dt="2024-12-17T01:29:00.441" v="211" actId="20577"/>
          <ac:spMkLst>
            <pc:docMk/>
            <pc:sldMk cId="2237521435" sldId="261"/>
            <ac:spMk id="8" creationId="{FD0EC4BC-D845-E9D7-D136-4C6F119ED67A}"/>
          </ac:spMkLst>
        </pc:spChg>
      </pc:sldChg>
      <pc:sldChg chg="modSp add mod">
        <pc:chgData name="Wadekar, Rutwik V (PHS)" userId="2a5e2d9c-4b8f-4908-b5d9-5af98d353005" providerId="ADAL" clId="{3E8B7491-AAAF-4538-A883-6A6005380A79}" dt="2024-12-17T01:27:58.144" v="192" actId="207"/>
        <pc:sldMkLst>
          <pc:docMk/>
          <pc:sldMk cId="1796345866" sldId="262"/>
        </pc:sldMkLst>
        <pc:spChg chg="mod">
          <ac:chgData name="Wadekar, Rutwik V (PHS)" userId="2a5e2d9c-4b8f-4908-b5d9-5af98d353005" providerId="ADAL" clId="{3E8B7491-AAAF-4538-A883-6A6005380A79}" dt="2024-12-17T01:27:58.144" v="192" actId="207"/>
          <ac:spMkLst>
            <pc:docMk/>
            <pc:sldMk cId="1796345866" sldId="262"/>
            <ac:spMk id="6" creationId="{4B5BDB9B-7775-05B7-EC42-CD175B635D67}"/>
          </ac:spMkLst>
        </pc:spChg>
      </pc:sldChg>
      <pc:sldChg chg="addSp delSp modSp add mod ord delAnim modAnim">
        <pc:chgData name="Wadekar, Rutwik V (PHS)" userId="2a5e2d9c-4b8f-4908-b5d9-5af98d353005" providerId="ADAL" clId="{3E8B7491-AAAF-4538-A883-6A6005380A79}" dt="2024-12-17T01:29:58.636" v="239"/>
        <pc:sldMkLst>
          <pc:docMk/>
          <pc:sldMk cId="2686533246" sldId="263"/>
        </pc:sldMkLst>
        <pc:spChg chg="del">
          <ac:chgData name="Wadekar, Rutwik V (PHS)" userId="2a5e2d9c-4b8f-4908-b5d9-5af98d353005" providerId="ADAL" clId="{3E8B7491-AAAF-4538-A883-6A6005380A79}" dt="2024-12-17T01:29:36.436" v="231" actId="478"/>
          <ac:spMkLst>
            <pc:docMk/>
            <pc:sldMk cId="2686533246" sldId="263"/>
            <ac:spMk id="2" creationId="{B9E5BF1B-1B95-F51A-5F20-82793FBA9A38}"/>
          </ac:spMkLst>
        </pc:spChg>
        <pc:picChg chg="del">
          <ac:chgData name="Wadekar, Rutwik V (PHS)" userId="2a5e2d9c-4b8f-4908-b5d9-5af98d353005" providerId="ADAL" clId="{3E8B7491-AAAF-4538-A883-6A6005380A79}" dt="2024-12-17T01:29:35.578" v="230" actId="478"/>
          <ac:picMkLst>
            <pc:docMk/>
            <pc:sldMk cId="2686533246" sldId="263"/>
            <ac:picMk id="3" creationId="{501ED005-C061-21AD-94EE-40F90B45EAE1}"/>
          </ac:picMkLst>
        </pc:picChg>
        <pc:picChg chg="add mod">
          <ac:chgData name="Wadekar, Rutwik V (PHS)" userId="2a5e2d9c-4b8f-4908-b5d9-5af98d353005" providerId="ADAL" clId="{3E8B7491-AAAF-4538-A883-6A6005380A79}" dt="2024-12-17T01:29:58.636" v="239"/>
          <ac:picMkLst>
            <pc:docMk/>
            <pc:sldMk cId="2686533246" sldId="263"/>
            <ac:picMk id="4" creationId="{7781D78D-B0DC-0B88-FBA8-3279E4802ADC}"/>
          </ac:picMkLst>
        </pc:picChg>
        <pc:picChg chg="del">
          <ac:chgData name="Wadekar, Rutwik V (PHS)" userId="2a5e2d9c-4b8f-4908-b5d9-5af98d353005" providerId="ADAL" clId="{3E8B7491-AAAF-4538-A883-6A6005380A79}" dt="2024-12-17T01:29:45.784" v="235" actId="478"/>
          <ac:picMkLst>
            <pc:docMk/>
            <pc:sldMk cId="2686533246" sldId="263"/>
            <ac:picMk id="5" creationId="{B0701A85-7CFD-3BF8-25A9-DC36CCF6D8AB}"/>
          </ac:picMkLst>
        </pc:picChg>
      </pc:sldChg>
      <pc:sldChg chg="addSp delSp modSp add mod delAnim">
        <pc:chgData name="Wadekar, Rutwik V (PHS)" userId="2a5e2d9c-4b8f-4908-b5d9-5af98d353005" providerId="ADAL" clId="{3E8B7491-AAAF-4538-A883-6A6005380A79}" dt="2024-12-17T01:40:38.591" v="303" actId="20577"/>
        <pc:sldMkLst>
          <pc:docMk/>
          <pc:sldMk cId="191714151" sldId="264"/>
        </pc:sldMkLst>
        <pc:spChg chg="add mod">
          <ac:chgData name="Wadekar, Rutwik V (PHS)" userId="2a5e2d9c-4b8f-4908-b5d9-5af98d353005" providerId="ADAL" clId="{3E8B7491-AAAF-4538-A883-6A6005380A79}" dt="2024-12-17T01:35:41.710" v="282" actId="207"/>
          <ac:spMkLst>
            <pc:docMk/>
            <pc:sldMk cId="191714151" sldId="264"/>
            <ac:spMk id="2" creationId="{99328390-C2AA-0836-B7C1-6008039D543B}"/>
          </ac:spMkLst>
        </pc:spChg>
        <pc:spChg chg="add mod">
          <ac:chgData name="Wadekar, Rutwik V (PHS)" userId="2a5e2d9c-4b8f-4908-b5d9-5af98d353005" providerId="ADAL" clId="{3E8B7491-AAAF-4538-A883-6A6005380A79}" dt="2024-12-17T01:40:38.591" v="303" actId="20577"/>
          <ac:spMkLst>
            <pc:docMk/>
            <pc:sldMk cId="191714151" sldId="264"/>
            <ac:spMk id="3" creationId="{5F038634-103F-3070-F70C-A62C71EDC954}"/>
          </ac:spMkLst>
        </pc:spChg>
        <pc:picChg chg="del">
          <ac:chgData name="Wadekar, Rutwik V (PHS)" userId="2a5e2d9c-4b8f-4908-b5d9-5af98d353005" providerId="ADAL" clId="{3E8B7491-AAAF-4538-A883-6A6005380A79}" dt="2024-12-17T01:35:21.936" v="241" actId="478"/>
          <ac:picMkLst>
            <pc:docMk/>
            <pc:sldMk cId="191714151" sldId="264"/>
            <ac:picMk id="4" creationId="{56EF929D-34F9-AC86-2EA4-AD711B05BFED}"/>
          </ac:picMkLst>
        </pc:picChg>
      </pc:sldChg>
    </pc:docChg>
  </pc:docChgLst>
  <pc:docChgLst>
    <pc:chgData name="Wadekar, Rutwik V (PHS)" userId="2a5e2d9c-4b8f-4908-b5d9-5af98d353005" providerId="ADAL" clId="{AE7075A7-0A18-4E0B-B0E2-B155A98BF860}"/>
    <pc:docChg chg="undo custSel addSld modSld sldOrd">
      <pc:chgData name="Wadekar, Rutwik V (PHS)" userId="2a5e2d9c-4b8f-4908-b5d9-5af98d353005" providerId="ADAL" clId="{AE7075A7-0A18-4E0B-B0E2-B155A98BF860}" dt="2024-12-17T20:07:31.577" v="1305" actId="478"/>
      <pc:docMkLst>
        <pc:docMk/>
      </pc:docMkLst>
      <pc:sldChg chg="modTransition">
        <pc:chgData name="Wadekar, Rutwik V (PHS)" userId="2a5e2d9c-4b8f-4908-b5d9-5af98d353005" providerId="ADAL" clId="{AE7075A7-0A18-4E0B-B0E2-B155A98BF860}" dt="2024-12-17T19:48:57.884" v="2"/>
        <pc:sldMkLst>
          <pc:docMk/>
          <pc:sldMk cId="754698848" sldId="257"/>
        </pc:sldMkLst>
      </pc:sldChg>
      <pc:sldChg chg="modTransition">
        <pc:chgData name="Wadekar, Rutwik V (PHS)" userId="2a5e2d9c-4b8f-4908-b5d9-5af98d353005" providerId="ADAL" clId="{AE7075A7-0A18-4E0B-B0E2-B155A98BF860}" dt="2024-12-17T19:49:05.573" v="5"/>
        <pc:sldMkLst>
          <pc:docMk/>
          <pc:sldMk cId="1961695432" sldId="258"/>
        </pc:sldMkLst>
      </pc:sldChg>
      <pc:sldChg chg="modTransition">
        <pc:chgData name="Wadekar, Rutwik V (PHS)" userId="2a5e2d9c-4b8f-4908-b5d9-5af98d353005" providerId="ADAL" clId="{AE7075A7-0A18-4E0B-B0E2-B155A98BF860}" dt="2024-12-17T19:49:12.580" v="8"/>
        <pc:sldMkLst>
          <pc:docMk/>
          <pc:sldMk cId="4081221189" sldId="259"/>
        </pc:sldMkLst>
      </pc:sldChg>
      <pc:sldChg chg="modAnim">
        <pc:chgData name="Wadekar, Rutwik V (PHS)" userId="2a5e2d9c-4b8f-4908-b5d9-5af98d353005" providerId="ADAL" clId="{AE7075A7-0A18-4E0B-B0E2-B155A98BF860}" dt="2024-12-17T19:49:37.023" v="9"/>
        <pc:sldMkLst>
          <pc:docMk/>
          <pc:sldMk cId="2686533246" sldId="263"/>
        </pc:sldMkLst>
      </pc:sldChg>
      <pc:sldChg chg="addSp modSp mod">
        <pc:chgData name="Wadekar, Rutwik V (PHS)" userId="2a5e2d9c-4b8f-4908-b5d9-5af98d353005" providerId="ADAL" clId="{AE7075A7-0A18-4E0B-B0E2-B155A98BF860}" dt="2024-12-17T19:53:43.487" v="445" actId="114"/>
        <pc:sldMkLst>
          <pc:docMk/>
          <pc:sldMk cId="191714151" sldId="264"/>
        </pc:sldMkLst>
        <pc:spChg chg="add mod">
          <ac:chgData name="Wadekar, Rutwik V (PHS)" userId="2a5e2d9c-4b8f-4908-b5d9-5af98d353005" providerId="ADAL" clId="{AE7075A7-0A18-4E0B-B0E2-B155A98BF860}" dt="2024-12-17T19:52:03.124" v="392" actId="20577"/>
          <ac:spMkLst>
            <pc:docMk/>
            <pc:sldMk cId="191714151" sldId="264"/>
            <ac:spMk id="4" creationId="{17E10921-2268-2907-31F9-722956407381}"/>
          </ac:spMkLst>
        </pc:spChg>
        <pc:spChg chg="add mod">
          <ac:chgData name="Wadekar, Rutwik V (PHS)" userId="2a5e2d9c-4b8f-4908-b5d9-5af98d353005" providerId="ADAL" clId="{AE7075A7-0A18-4E0B-B0E2-B155A98BF860}" dt="2024-12-17T19:52:28.021" v="395" actId="208"/>
          <ac:spMkLst>
            <pc:docMk/>
            <pc:sldMk cId="191714151" sldId="264"/>
            <ac:spMk id="5" creationId="{D13F9A62-484A-8D12-483F-7B8FCB1FF96C}"/>
          </ac:spMkLst>
        </pc:spChg>
        <pc:spChg chg="add mod">
          <ac:chgData name="Wadekar, Rutwik V (PHS)" userId="2a5e2d9c-4b8f-4908-b5d9-5af98d353005" providerId="ADAL" clId="{AE7075A7-0A18-4E0B-B0E2-B155A98BF860}" dt="2024-12-17T19:52:58.298" v="409" actId="20577"/>
          <ac:spMkLst>
            <pc:docMk/>
            <pc:sldMk cId="191714151" sldId="264"/>
            <ac:spMk id="6" creationId="{782588B7-F9E2-F981-BA2F-685D8E5C5E92}"/>
          </ac:spMkLst>
        </pc:spChg>
        <pc:spChg chg="add mod">
          <ac:chgData name="Wadekar, Rutwik V (PHS)" userId="2a5e2d9c-4b8f-4908-b5d9-5af98d353005" providerId="ADAL" clId="{AE7075A7-0A18-4E0B-B0E2-B155A98BF860}" dt="2024-12-17T19:53:43.487" v="445" actId="114"/>
          <ac:spMkLst>
            <pc:docMk/>
            <pc:sldMk cId="191714151" sldId="264"/>
            <ac:spMk id="7" creationId="{05ECDEDD-70BD-4759-0C0B-2F4A6D0EC010}"/>
          </ac:spMkLst>
        </pc:spChg>
      </pc:sldChg>
      <pc:sldChg chg="addSp modSp add mod modAnim">
        <pc:chgData name="Wadekar, Rutwik V (PHS)" userId="2a5e2d9c-4b8f-4908-b5d9-5af98d353005" providerId="ADAL" clId="{AE7075A7-0A18-4E0B-B0E2-B155A98BF860}" dt="2024-12-17T19:55:01.565" v="495" actId="20577"/>
        <pc:sldMkLst>
          <pc:docMk/>
          <pc:sldMk cId="373293644" sldId="265"/>
        </pc:sldMkLst>
        <pc:spChg chg="mod">
          <ac:chgData name="Wadekar, Rutwik V (PHS)" userId="2a5e2d9c-4b8f-4908-b5d9-5af98d353005" providerId="ADAL" clId="{AE7075A7-0A18-4E0B-B0E2-B155A98BF860}" dt="2024-12-17T19:54:07.926" v="449" actId="1076"/>
          <ac:spMkLst>
            <pc:docMk/>
            <pc:sldMk cId="373293644" sldId="265"/>
            <ac:spMk id="4" creationId="{80D4E502-945D-D0A9-D248-38384705D6D3}"/>
          </ac:spMkLst>
        </pc:spChg>
        <pc:spChg chg="add mod">
          <ac:chgData name="Wadekar, Rutwik V (PHS)" userId="2a5e2d9c-4b8f-4908-b5d9-5af98d353005" providerId="ADAL" clId="{AE7075A7-0A18-4E0B-B0E2-B155A98BF860}" dt="2024-12-17T19:55:01.565" v="495" actId="20577"/>
          <ac:spMkLst>
            <pc:docMk/>
            <pc:sldMk cId="373293644" sldId="265"/>
            <ac:spMk id="8" creationId="{70F3D0E9-6CAE-70A9-458D-EFF09319BDFD}"/>
          </ac:spMkLst>
        </pc:spChg>
      </pc:sldChg>
      <pc:sldChg chg="addSp delSp modSp add mod delAnim">
        <pc:chgData name="Wadekar, Rutwik V (PHS)" userId="2a5e2d9c-4b8f-4908-b5d9-5af98d353005" providerId="ADAL" clId="{AE7075A7-0A18-4E0B-B0E2-B155A98BF860}" dt="2024-12-17T19:58:50.176" v="1008" actId="14100"/>
        <pc:sldMkLst>
          <pc:docMk/>
          <pc:sldMk cId="3786112896" sldId="266"/>
        </pc:sldMkLst>
        <pc:spChg chg="mod">
          <ac:chgData name="Wadekar, Rutwik V (PHS)" userId="2a5e2d9c-4b8f-4908-b5d9-5af98d353005" providerId="ADAL" clId="{AE7075A7-0A18-4E0B-B0E2-B155A98BF860}" dt="2024-12-17T19:55:33.866" v="522" actId="313"/>
          <ac:spMkLst>
            <pc:docMk/>
            <pc:sldMk cId="3786112896" sldId="266"/>
            <ac:spMk id="3" creationId="{325718EB-AE86-5D18-25FB-4FE2A0EE9D47}"/>
          </ac:spMkLst>
        </pc:spChg>
        <pc:spChg chg="mod">
          <ac:chgData name="Wadekar, Rutwik V (PHS)" userId="2a5e2d9c-4b8f-4908-b5d9-5af98d353005" providerId="ADAL" clId="{AE7075A7-0A18-4E0B-B0E2-B155A98BF860}" dt="2024-12-17T19:55:57.696" v="611" actId="20577"/>
          <ac:spMkLst>
            <pc:docMk/>
            <pc:sldMk cId="3786112896" sldId="266"/>
            <ac:spMk id="4" creationId="{11DC3D17-1C30-5623-E238-1F557089B6D5}"/>
          </ac:spMkLst>
        </pc:spChg>
        <pc:spChg chg="mod">
          <ac:chgData name="Wadekar, Rutwik V (PHS)" userId="2a5e2d9c-4b8f-4908-b5d9-5af98d353005" providerId="ADAL" clId="{AE7075A7-0A18-4E0B-B0E2-B155A98BF860}" dt="2024-12-17T19:57:10.775" v="663" actId="14100"/>
          <ac:spMkLst>
            <pc:docMk/>
            <pc:sldMk cId="3786112896" sldId="266"/>
            <ac:spMk id="5" creationId="{791A8158-37AA-932D-AF16-BE57B182BD85}"/>
          </ac:spMkLst>
        </pc:spChg>
        <pc:spChg chg="mod">
          <ac:chgData name="Wadekar, Rutwik V (PHS)" userId="2a5e2d9c-4b8f-4908-b5d9-5af98d353005" providerId="ADAL" clId="{AE7075A7-0A18-4E0B-B0E2-B155A98BF860}" dt="2024-12-17T19:56:42.520" v="659" actId="207"/>
          <ac:spMkLst>
            <pc:docMk/>
            <pc:sldMk cId="3786112896" sldId="266"/>
            <ac:spMk id="6" creationId="{0F9E08D8-A6E2-C0C4-24AE-6C2DF0E412AB}"/>
          </ac:spMkLst>
        </pc:spChg>
        <pc:spChg chg="mod">
          <ac:chgData name="Wadekar, Rutwik V (PHS)" userId="2a5e2d9c-4b8f-4908-b5d9-5af98d353005" providerId="ADAL" clId="{AE7075A7-0A18-4E0B-B0E2-B155A98BF860}" dt="2024-12-17T19:56:48.898" v="660" actId="1076"/>
          <ac:spMkLst>
            <pc:docMk/>
            <pc:sldMk cId="3786112896" sldId="266"/>
            <ac:spMk id="7" creationId="{00C97476-8C6C-49E6-2C0E-A5694EA65FB2}"/>
          </ac:spMkLst>
        </pc:spChg>
        <pc:spChg chg="del">
          <ac:chgData name="Wadekar, Rutwik V (PHS)" userId="2a5e2d9c-4b8f-4908-b5d9-5af98d353005" providerId="ADAL" clId="{AE7075A7-0A18-4E0B-B0E2-B155A98BF860}" dt="2024-12-17T19:56:01.030" v="612" actId="478"/>
          <ac:spMkLst>
            <pc:docMk/>
            <pc:sldMk cId="3786112896" sldId="266"/>
            <ac:spMk id="8" creationId="{6F921CDB-9AE7-F9CF-6E0D-BD957BE51738}"/>
          </ac:spMkLst>
        </pc:spChg>
        <pc:spChg chg="add mod">
          <ac:chgData name="Wadekar, Rutwik V (PHS)" userId="2a5e2d9c-4b8f-4908-b5d9-5af98d353005" providerId="ADAL" clId="{AE7075A7-0A18-4E0B-B0E2-B155A98BF860}" dt="2024-12-17T19:57:04.280" v="662" actId="207"/>
          <ac:spMkLst>
            <pc:docMk/>
            <pc:sldMk cId="3786112896" sldId="266"/>
            <ac:spMk id="9" creationId="{548D0D29-DDFF-47DA-83D4-E8D5D8B3E1C3}"/>
          </ac:spMkLst>
        </pc:spChg>
        <pc:spChg chg="add mod">
          <ac:chgData name="Wadekar, Rutwik V (PHS)" userId="2a5e2d9c-4b8f-4908-b5d9-5af98d353005" providerId="ADAL" clId="{AE7075A7-0A18-4E0B-B0E2-B155A98BF860}" dt="2024-12-17T19:58:50.176" v="1008" actId="14100"/>
          <ac:spMkLst>
            <pc:docMk/>
            <pc:sldMk cId="3786112896" sldId="266"/>
            <ac:spMk id="10" creationId="{9E609BBA-1C85-252E-0855-90F9C8BE8489}"/>
          </ac:spMkLst>
        </pc:spChg>
      </pc:sldChg>
      <pc:sldChg chg="addSp modSp add mod">
        <pc:chgData name="Wadekar, Rutwik V (PHS)" userId="2a5e2d9c-4b8f-4908-b5d9-5af98d353005" providerId="ADAL" clId="{AE7075A7-0A18-4E0B-B0E2-B155A98BF860}" dt="2024-12-17T19:59:48.849" v="1015" actId="207"/>
        <pc:sldMkLst>
          <pc:docMk/>
          <pc:sldMk cId="542770950" sldId="267"/>
        </pc:sldMkLst>
        <pc:spChg chg="mod">
          <ac:chgData name="Wadekar, Rutwik V (PHS)" userId="2a5e2d9c-4b8f-4908-b5d9-5af98d353005" providerId="ADAL" clId="{AE7075A7-0A18-4E0B-B0E2-B155A98BF860}" dt="2024-12-17T19:59:48.849" v="1015" actId="207"/>
          <ac:spMkLst>
            <pc:docMk/>
            <pc:sldMk cId="542770950" sldId="267"/>
            <ac:spMk id="6" creationId="{1BA16E99-50B1-E5C7-4E26-C81FE5F297D0}"/>
          </ac:spMkLst>
        </pc:spChg>
        <pc:picChg chg="add mod">
          <ac:chgData name="Wadekar, Rutwik V (PHS)" userId="2a5e2d9c-4b8f-4908-b5d9-5af98d353005" providerId="ADAL" clId="{AE7075A7-0A18-4E0B-B0E2-B155A98BF860}" dt="2024-12-17T19:59:29.084" v="1014" actId="207"/>
          <ac:picMkLst>
            <pc:docMk/>
            <pc:sldMk cId="542770950" sldId="267"/>
            <ac:picMk id="11" creationId="{546DACF9-1255-6A30-E501-444DB2DF6115}"/>
          </ac:picMkLst>
        </pc:picChg>
      </pc:sldChg>
      <pc:sldChg chg="addSp delSp modSp add mod">
        <pc:chgData name="Wadekar, Rutwik V (PHS)" userId="2a5e2d9c-4b8f-4908-b5d9-5af98d353005" providerId="ADAL" clId="{AE7075A7-0A18-4E0B-B0E2-B155A98BF860}" dt="2024-12-17T20:02:06.912" v="1146"/>
        <pc:sldMkLst>
          <pc:docMk/>
          <pc:sldMk cId="3450274667" sldId="268"/>
        </pc:sldMkLst>
        <pc:spChg chg="mod">
          <ac:chgData name="Wadekar, Rutwik V (PHS)" userId="2a5e2d9c-4b8f-4908-b5d9-5af98d353005" providerId="ADAL" clId="{AE7075A7-0A18-4E0B-B0E2-B155A98BF860}" dt="2024-12-17T20:00:32.461" v="1048" actId="1076"/>
          <ac:spMkLst>
            <pc:docMk/>
            <pc:sldMk cId="3450274667" sldId="268"/>
            <ac:spMk id="2" creationId="{102EB019-0B6E-2BD8-CBC8-D2058D40C237}"/>
          </ac:spMkLst>
        </pc:spChg>
        <pc:spChg chg="mod">
          <ac:chgData name="Wadekar, Rutwik V (PHS)" userId="2a5e2d9c-4b8f-4908-b5d9-5af98d353005" providerId="ADAL" clId="{AE7075A7-0A18-4E0B-B0E2-B155A98BF860}" dt="2024-12-17T20:00:17.858" v="1044" actId="20577"/>
          <ac:spMkLst>
            <pc:docMk/>
            <pc:sldMk cId="3450274667" sldId="268"/>
            <ac:spMk id="3" creationId="{968600DC-B233-BF9E-9E6B-61E72C3A9E6A}"/>
          </ac:spMkLst>
        </pc:spChg>
        <pc:spChg chg="mod">
          <ac:chgData name="Wadekar, Rutwik V (PHS)" userId="2a5e2d9c-4b8f-4908-b5d9-5af98d353005" providerId="ADAL" clId="{AE7075A7-0A18-4E0B-B0E2-B155A98BF860}" dt="2024-12-17T20:01:03.919" v="1138" actId="1076"/>
          <ac:spMkLst>
            <pc:docMk/>
            <pc:sldMk cId="3450274667" sldId="268"/>
            <ac:spMk id="4" creationId="{FCB7E49D-EAC3-511D-12D0-C49B52182B14}"/>
          </ac:spMkLst>
        </pc:spChg>
        <pc:spChg chg="del">
          <ac:chgData name="Wadekar, Rutwik V (PHS)" userId="2a5e2d9c-4b8f-4908-b5d9-5af98d353005" providerId="ADAL" clId="{AE7075A7-0A18-4E0B-B0E2-B155A98BF860}" dt="2024-12-17T20:00:23.477" v="1046" actId="478"/>
          <ac:spMkLst>
            <pc:docMk/>
            <pc:sldMk cId="3450274667" sldId="268"/>
            <ac:spMk id="5" creationId="{F1328718-455A-F375-16D0-D1DC7B74D90A}"/>
          </ac:spMkLst>
        </pc:spChg>
        <pc:spChg chg="del">
          <ac:chgData name="Wadekar, Rutwik V (PHS)" userId="2a5e2d9c-4b8f-4908-b5d9-5af98d353005" providerId="ADAL" clId="{AE7075A7-0A18-4E0B-B0E2-B155A98BF860}" dt="2024-12-17T20:00:39.800" v="1051" actId="478"/>
          <ac:spMkLst>
            <pc:docMk/>
            <pc:sldMk cId="3450274667" sldId="268"/>
            <ac:spMk id="6" creationId="{2D08D43D-D14C-41C3-F4AD-1FF48947256E}"/>
          </ac:spMkLst>
        </pc:spChg>
        <pc:spChg chg="del">
          <ac:chgData name="Wadekar, Rutwik V (PHS)" userId="2a5e2d9c-4b8f-4908-b5d9-5af98d353005" providerId="ADAL" clId="{AE7075A7-0A18-4E0B-B0E2-B155A98BF860}" dt="2024-12-17T20:00:37.453" v="1050" actId="478"/>
          <ac:spMkLst>
            <pc:docMk/>
            <pc:sldMk cId="3450274667" sldId="268"/>
            <ac:spMk id="7" creationId="{D13026C9-2A03-1B7E-2BE9-E42CBC8EFD36}"/>
          </ac:spMkLst>
        </pc:spChg>
        <pc:spChg chg="del">
          <ac:chgData name="Wadekar, Rutwik V (PHS)" userId="2a5e2d9c-4b8f-4908-b5d9-5af98d353005" providerId="ADAL" clId="{AE7075A7-0A18-4E0B-B0E2-B155A98BF860}" dt="2024-12-17T20:00:25.164" v="1047" actId="478"/>
          <ac:spMkLst>
            <pc:docMk/>
            <pc:sldMk cId="3450274667" sldId="268"/>
            <ac:spMk id="9" creationId="{2745A651-D253-4906-4760-3DBE6EF63DF6}"/>
          </ac:spMkLst>
        </pc:spChg>
        <pc:spChg chg="del">
          <ac:chgData name="Wadekar, Rutwik V (PHS)" userId="2a5e2d9c-4b8f-4908-b5d9-5af98d353005" providerId="ADAL" clId="{AE7075A7-0A18-4E0B-B0E2-B155A98BF860}" dt="2024-12-17T20:00:22.443" v="1045" actId="478"/>
          <ac:spMkLst>
            <pc:docMk/>
            <pc:sldMk cId="3450274667" sldId="268"/>
            <ac:spMk id="10" creationId="{41591FB2-28A7-29A8-2E7E-4E17EE752D9E}"/>
          </ac:spMkLst>
        </pc:spChg>
        <pc:picChg chg="add mod">
          <ac:chgData name="Wadekar, Rutwik V (PHS)" userId="2a5e2d9c-4b8f-4908-b5d9-5af98d353005" providerId="ADAL" clId="{AE7075A7-0A18-4E0B-B0E2-B155A98BF860}" dt="2024-12-17T20:02:06.912" v="1146"/>
          <ac:picMkLst>
            <pc:docMk/>
            <pc:sldMk cId="3450274667" sldId="268"/>
            <ac:picMk id="8" creationId="{2CBF6084-22AC-07D6-BCBB-AEE5B6EF3C4E}"/>
          </ac:picMkLst>
        </pc:picChg>
        <pc:picChg chg="del">
          <ac:chgData name="Wadekar, Rutwik V (PHS)" userId="2a5e2d9c-4b8f-4908-b5d9-5af98d353005" providerId="ADAL" clId="{AE7075A7-0A18-4E0B-B0E2-B155A98BF860}" dt="2024-12-17T20:00:34.152" v="1049" actId="478"/>
          <ac:picMkLst>
            <pc:docMk/>
            <pc:sldMk cId="3450274667" sldId="268"/>
            <ac:picMk id="11" creationId="{C879BE71-5A76-162F-CFD5-8D8FC0DFBAD4}"/>
          </ac:picMkLst>
        </pc:picChg>
      </pc:sldChg>
      <pc:sldChg chg="addSp delSp modSp add mod ord delAnim">
        <pc:chgData name="Wadekar, Rutwik V (PHS)" userId="2a5e2d9c-4b8f-4908-b5d9-5af98d353005" providerId="ADAL" clId="{AE7075A7-0A18-4E0B-B0E2-B155A98BF860}" dt="2024-12-17T20:07:31.577" v="1305" actId="478"/>
        <pc:sldMkLst>
          <pc:docMk/>
          <pc:sldMk cId="138798092" sldId="269"/>
        </pc:sldMkLst>
        <pc:spChg chg="mod">
          <ac:chgData name="Wadekar, Rutwik V (PHS)" userId="2a5e2d9c-4b8f-4908-b5d9-5af98d353005" providerId="ADAL" clId="{AE7075A7-0A18-4E0B-B0E2-B155A98BF860}" dt="2024-12-17T20:02:32.525" v="1189" actId="20577"/>
          <ac:spMkLst>
            <pc:docMk/>
            <pc:sldMk cId="138798092" sldId="269"/>
            <ac:spMk id="3" creationId="{38368EDF-70A6-B72C-BB44-3EFA0EFC0B84}"/>
          </ac:spMkLst>
        </pc:spChg>
        <pc:spChg chg="mod">
          <ac:chgData name="Wadekar, Rutwik V (PHS)" userId="2a5e2d9c-4b8f-4908-b5d9-5af98d353005" providerId="ADAL" clId="{AE7075A7-0A18-4E0B-B0E2-B155A98BF860}" dt="2024-12-17T20:02:44.557" v="1255" actId="20577"/>
          <ac:spMkLst>
            <pc:docMk/>
            <pc:sldMk cId="138798092" sldId="269"/>
            <ac:spMk id="4" creationId="{A0195436-A292-CB71-2D16-95AFD534D137}"/>
          </ac:spMkLst>
        </pc:spChg>
        <pc:spChg chg="add del mod">
          <ac:chgData name="Wadekar, Rutwik V (PHS)" userId="2a5e2d9c-4b8f-4908-b5d9-5af98d353005" providerId="ADAL" clId="{AE7075A7-0A18-4E0B-B0E2-B155A98BF860}" dt="2024-12-17T20:07:30.184" v="1304" actId="478"/>
          <ac:spMkLst>
            <pc:docMk/>
            <pc:sldMk cId="138798092" sldId="269"/>
            <ac:spMk id="5" creationId="{8F57D9F7-F63B-9099-0A98-6727F51768FD}"/>
          </ac:spMkLst>
        </pc:spChg>
        <pc:spChg chg="del">
          <ac:chgData name="Wadekar, Rutwik V (PHS)" userId="2a5e2d9c-4b8f-4908-b5d9-5af98d353005" providerId="ADAL" clId="{AE7075A7-0A18-4E0B-B0E2-B155A98BF860}" dt="2024-12-17T20:02:58.360" v="1259" actId="478"/>
          <ac:spMkLst>
            <pc:docMk/>
            <pc:sldMk cId="138798092" sldId="269"/>
            <ac:spMk id="7" creationId="{E9368AA6-9B79-71A6-31E7-EA0A4462DD0A}"/>
          </ac:spMkLst>
        </pc:spChg>
        <pc:spChg chg="del">
          <ac:chgData name="Wadekar, Rutwik V (PHS)" userId="2a5e2d9c-4b8f-4908-b5d9-5af98d353005" providerId="ADAL" clId="{AE7075A7-0A18-4E0B-B0E2-B155A98BF860}" dt="2024-12-17T20:02:21.953" v="1150" actId="478"/>
          <ac:spMkLst>
            <pc:docMk/>
            <pc:sldMk cId="138798092" sldId="269"/>
            <ac:spMk id="8" creationId="{BE6EDB0A-E30E-4BD7-0D7B-423219E0AD2E}"/>
          </ac:spMkLst>
        </pc:spChg>
        <pc:spChg chg="add del">
          <ac:chgData name="Wadekar, Rutwik V (PHS)" userId="2a5e2d9c-4b8f-4908-b5d9-5af98d353005" providerId="ADAL" clId="{AE7075A7-0A18-4E0B-B0E2-B155A98BF860}" dt="2024-12-17T20:06:43.781" v="1291" actId="22"/>
          <ac:spMkLst>
            <pc:docMk/>
            <pc:sldMk cId="138798092" sldId="269"/>
            <ac:spMk id="10" creationId="{C421B4D5-5D88-121C-22B0-4CFFEB87BCB7}"/>
          </ac:spMkLst>
        </pc:spChg>
        <pc:spChg chg="add del">
          <ac:chgData name="Wadekar, Rutwik V (PHS)" userId="2a5e2d9c-4b8f-4908-b5d9-5af98d353005" providerId="ADAL" clId="{AE7075A7-0A18-4E0B-B0E2-B155A98BF860}" dt="2024-12-17T20:06:52.317" v="1293" actId="478"/>
          <ac:spMkLst>
            <pc:docMk/>
            <pc:sldMk cId="138798092" sldId="269"/>
            <ac:spMk id="12" creationId="{4891F175-96FA-F4E5-85AD-B6BA195CD652}"/>
          </ac:spMkLst>
        </pc:spChg>
        <pc:picChg chg="add del mod">
          <ac:chgData name="Wadekar, Rutwik V (PHS)" userId="2a5e2d9c-4b8f-4908-b5d9-5af98d353005" providerId="ADAL" clId="{AE7075A7-0A18-4E0B-B0E2-B155A98BF860}" dt="2024-12-17T20:07:31.577" v="1305" actId="478"/>
          <ac:picMkLst>
            <pc:docMk/>
            <pc:sldMk cId="138798092" sldId="269"/>
            <ac:picMk id="14" creationId="{9642E973-C900-F9A2-3169-92E4027C37F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EE96-5AF5-97C8-191F-980608917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90B727-6776-C920-F8AF-51CDF4084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5D483-C03F-E659-D915-1C110F11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2A25-06E9-4DAD-8D21-BF629B343200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FBF3E-7220-B04B-1717-6D9780159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18ABF-6354-C81E-37CC-2194EC2B8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AABBB-48C3-471B-AC6C-EB8F178A0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2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0F9B9-AB78-F0FD-D381-12DFC4182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465B0-4C28-69CE-8661-2604FC52D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3E608-E54C-5B44-93C5-BCA1CE0E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2A25-06E9-4DAD-8D21-BF629B343200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447E9-7163-0175-4042-74BFFBE9D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420EB-AB53-3C7A-4F1F-A47D1399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AABBB-48C3-471B-AC6C-EB8F178A0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6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A6A1EB-BF54-BFBF-E49B-90E267F63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BF1556-D79F-F08E-7325-B2DCE588F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3DE40-FF18-A643-26AF-5C88AB304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2A25-06E9-4DAD-8D21-BF629B343200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03858-7A2F-96E2-C194-41E0CA001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7276E-9889-7257-9964-92D33EF70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AABBB-48C3-471B-AC6C-EB8F178A0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9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BC4B-CC9C-DC89-4ED6-4A6226EE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EC980-B1E3-0740-D1EC-EB82758E4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872F5-B5A6-9E41-18FD-BC2584CAB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2A25-06E9-4DAD-8D21-BF629B343200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8447D-A18E-07E0-7D16-C790C1A98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27A2C-D9CE-93C0-75B0-D96AB975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AABBB-48C3-471B-AC6C-EB8F178A0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3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BF1A4-DD59-D322-14CA-49BD09FF5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6E1EB-CE77-68AE-529A-AD1FFE976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6ED58-4200-5015-C074-B9EAD5F1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2A25-06E9-4DAD-8D21-BF629B343200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976C5-1DDC-059B-E745-ABA30F45F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B1908-7566-5B2E-28DC-0B7715620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AABBB-48C3-471B-AC6C-EB8F178A0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0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180D-F3B7-67B3-E448-BE591D641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8C003-60A3-7665-5320-6609A9C03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E9C91-37DE-E269-D608-7E3FE9D12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C38E8-21C2-6E5D-43F1-CBDB212AD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2A25-06E9-4DAD-8D21-BF629B343200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42C46-A905-9744-C4CC-769F2FFCF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776A1-18D4-AA97-7EEF-9515260B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AABBB-48C3-471B-AC6C-EB8F178A0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8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D0800-BBA1-EFAF-4F08-58E981E78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CC0F7-68F3-247E-C481-FB95825C1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4655E-50BB-EAC7-FA23-38AF60A38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D63C5F-69E7-E288-B36D-62DCD74DD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DB65BF-0879-7BEC-656E-84E97D129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1B855C-910E-2C2A-FF5A-4738D0E14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2A25-06E9-4DAD-8D21-BF629B343200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64E1A-434C-E38E-034E-B0E9F44DB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3F258F-FC50-F790-79FF-4A40084C7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AABBB-48C3-471B-AC6C-EB8F178A0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8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F4010-F127-71FE-64DA-D6405AD2E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BCEFC3-614C-0DDF-1091-D6175B859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2A25-06E9-4DAD-8D21-BF629B343200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552A8-45C4-69FF-76DD-894906CB1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B62C2-E09E-A457-D476-E48166FE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AABBB-48C3-471B-AC6C-EB8F178A0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36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FCD62-9A40-8795-49B7-2ECC2DC9A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2A25-06E9-4DAD-8D21-BF629B343200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04EE97-E954-32E2-5A4C-37B37D034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64014-688D-F869-FC76-DF807AC3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AABBB-48C3-471B-AC6C-EB8F178A0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74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100F4-C20C-3052-3EC7-CC982820C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F08A0-9149-D7E1-238F-EEEA547B7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C7B1D-4FB9-543E-5286-D608C9709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66D3E-74CC-195B-107E-C53D4915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2A25-06E9-4DAD-8D21-BF629B343200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0163B-6496-7C89-EA3D-AB902FCDA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C43A6-C960-5DB2-6F19-6CCE88EAD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AABBB-48C3-471B-AC6C-EB8F178A0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81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B994-7753-F67F-E54D-98A143F8C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41F536-FC25-FB57-E3B9-B080C1B25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7F482-9CA7-6F5D-38C4-E649F0164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F187E-CCBB-C3ED-3E80-BBEE72FA4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2A25-06E9-4DAD-8D21-BF629B343200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D7D80-CB79-4117-A7CD-45723512E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5018E-CE02-E08F-B632-D3F7E11FB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AABBB-48C3-471B-AC6C-EB8F178A0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9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7A658E-93F6-7160-EBEA-5954A8C16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5E929-7936-DAA6-BA73-962178764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38D9B-6C64-7848-CA03-6FF8A1BC73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392A25-06E9-4DAD-8D21-BF629B343200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2B107-E3B6-4771-5BC7-A75F1C212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0761E-076D-319C-2C9F-F3EBF2E95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8AABBB-48C3-471B-AC6C-EB8F178A0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3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7zeb.neocities.org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7zeb.neocities.org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square with black border&#10;&#10;Description automatically generated">
            <a:extLst>
              <a:ext uri="{FF2B5EF4-FFF2-40B4-BE49-F238E27FC236}">
                <a16:creationId xmlns:a16="http://schemas.microsoft.com/office/drawing/2014/main" id="{2FAF8354-1235-BD34-01B5-13E38B67B72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74320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BAE743-B2FF-0F95-F60D-3F08E9EA9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170BCE3-3A66-9B37-D19D-81C4789C7679}"/>
              </a:ext>
            </a:extLst>
          </p:cNvPr>
          <p:cNvSpPr/>
          <p:nvPr/>
        </p:nvSpPr>
        <p:spPr>
          <a:xfrm>
            <a:off x="446314" y="457200"/>
            <a:ext cx="11353800" cy="5998029"/>
          </a:xfrm>
          <a:prstGeom prst="roundRect">
            <a:avLst>
              <a:gd name="adj" fmla="val 4144"/>
            </a:avLst>
          </a:prstGeom>
          <a:solidFill>
            <a:schemeClr val="bg1">
              <a:alpha val="5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61A01F-E8F1-AB2B-E6D8-CD585B13CE42}"/>
              </a:ext>
            </a:extLst>
          </p:cNvPr>
          <p:cNvSpPr txBox="1"/>
          <p:nvPr/>
        </p:nvSpPr>
        <p:spPr>
          <a:xfrm>
            <a:off x="546537" y="630621"/>
            <a:ext cx="96169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Activate Windows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D4E502-945D-D0A9-D248-38384705D6D3}"/>
              </a:ext>
            </a:extLst>
          </p:cNvPr>
          <p:cNvSpPr txBox="1"/>
          <p:nvPr/>
        </p:nvSpPr>
        <p:spPr>
          <a:xfrm>
            <a:off x="620715" y="1184619"/>
            <a:ext cx="1100499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In order to verify that your Windows version is genuine, please enter your product key, your product key is a 25 character string that came on the computer or box you bought Windows with, if you don’t have a product key, you will be required to sign in to a Microsoft Account.</a:t>
            </a:r>
          </a:p>
          <a:p>
            <a:endParaRPr lang="en-US" sz="1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Your product key should look something like this.</a:t>
            </a:r>
            <a:b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900" b="1" dirty="0">
                <a:latin typeface="Segoe UI" panose="020B0502040204020203" pitchFamily="34" charset="0"/>
                <a:cs typeface="Segoe UI" panose="020B0502040204020203" pitchFamily="34" charset="0"/>
              </a:rPr>
              <a:t>XXXXX-XXXXX-XXXXX-XXXXX-XXXXX</a:t>
            </a:r>
            <a:endParaRPr lang="en-US" sz="1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: Rounded Corners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67B014D-8C93-35E0-E599-16E399FD60B8}"/>
              </a:ext>
            </a:extLst>
          </p:cNvPr>
          <p:cNvSpPr/>
          <p:nvPr/>
        </p:nvSpPr>
        <p:spPr>
          <a:xfrm>
            <a:off x="620715" y="3154680"/>
            <a:ext cx="11004997" cy="604017"/>
          </a:xfrm>
          <a:prstGeom prst="roundRect">
            <a:avLst/>
          </a:prstGeom>
          <a:solidFill>
            <a:schemeClr val="tx1"/>
          </a:solidFill>
          <a:ln>
            <a:solidFill>
              <a:srgbClr val="B34B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3A6FFB2-58CE-95E4-A905-C8106E5D065F}"/>
              </a:ext>
            </a:extLst>
          </p:cNvPr>
          <p:cNvSpPr/>
          <p:nvPr/>
        </p:nvSpPr>
        <p:spPr>
          <a:xfrm>
            <a:off x="9906000" y="5709444"/>
            <a:ext cx="1719712" cy="604017"/>
          </a:xfrm>
          <a:prstGeom prst="roundRect">
            <a:avLst/>
          </a:prstGeom>
          <a:solidFill>
            <a:srgbClr val="8237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Continue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465368-52F0-BBB1-53BA-5F5B16AD5F6F}"/>
              </a:ext>
            </a:extLst>
          </p:cNvPr>
          <p:cNvSpPr txBox="1"/>
          <p:nvPr/>
        </p:nvSpPr>
        <p:spPr>
          <a:xfrm>
            <a:off x="566288" y="5888624"/>
            <a:ext cx="346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I don’t have a product key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F3D0E9-6CAE-70A9-458D-EFF09319BDFD}"/>
              </a:ext>
            </a:extLst>
          </p:cNvPr>
          <p:cNvSpPr txBox="1"/>
          <p:nvPr/>
        </p:nvSpPr>
        <p:spPr>
          <a:xfrm>
            <a:off x="620715" y="3257169"/>
            <a:ext cx="6311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GJD47-XP7H3-K4JMXB-T4J3BR-L2BKU6</a:t>
            </a:r>
          </a:p>
        </p:txBody>
      </p:sp>
    </p:spTree>
    <p:extLst>
      <p:ext uri="{BB962C8B-B14F-4D97-AF65-F5344CB8AC3E}">
        <p14:creationId xmlns:p14="http://schemas.microsoft.com/office/powerpoint/2010/main" val="3732936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641659-DAEC-2945-4AA0-602A941E1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00A0B91-9FC5-A9D8-4D4C-D40742F18B85}"/>
              </a:ext>
            </a:extLst>
          </p:cNvPr>
          <p:cNvSpPr/>
          <p:nvPr/>
        </p:nvSpPr>
        <p:spPr>
          <a:xfrm>
            <a:off x="446314" y="457200"/>
            <a:ext cx="11353800" cy="5998029"/>
          </a:xfrm>
          <a:prstGeom prst="roundRect">
            <a:avLst>
              <a:gd name="adj" fmla="val 4144"/>
            </a:avLst>
          </a:prstGeom>
          <a:solidFill>
            <a:schemeClr val="bg1">
              <a:alpha val="5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5718EB-AE86-5D18-25FB-4FE2A0EE9D47}"/>
              </a:ext>
            </a:extLst>
          </p:cNvPr>
          <p:cNvSpPr txBox="1"/>
          <p:nvPr/>
        </p:nvSpPr>
        <p:spPr>
          <a:xfrm>
            <a:off x="546537" y="630621"/>
            <a:ext cx="96169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Accept the license terms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DC3D17-1C30-5623-E238-1F557089B6D5}"/>
              </a:ext>
            </a:extLst>
          </p:cNvPr>
          <p:cNvSpPr txBox="1"/>
          <p:nvPr/>
        </p:nvSpPr>
        <p:spPr>
          <a:xfrm>
            <a:off x="620715" y="1184619"/>
            <a:ext cx="110049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Please accept the license terms to continue using Windows 12 Christmas Edition.</a:t>
            </a:r>
          </a:p>
        </p:txBody>
      </p:sp>
      <p:sp>
        <p:nvSpPr>
          <p:cNvPr id="5" name="Rectangle: Rounded Corners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91A8158-37AA-932D-AF16-BE57B182BD85}"/>
              </a:ext>
            </a:extLst>
          </p:cNvPr>
          <p:cNvSpPr/>
          <p:nvPr/>
        </p:nvSpPr>
        <p:spPr>
          <a:xfrm>
            <a:off x="620715" y="1569340"/>
            <a:ext cx="11004997" cy="3998335"/>
          </a:xfrm>
          <a:prstGeom prst="roundRect">
            <a:avLst>
              <a:gd name="adj" fmla="val 6376"/>
            </a:avLst>
          </a:prstGeom>
          <a:solidFill>
            <a:schemeClr val="tx1"/>
          </a:solidFill>
          <a:ln>
            <a:solidFill>
              <a:srgbClr val="B34B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F9E08D8-A6E2-C0C4-24AE-6C2DF0E412AB}"/>
              </a:ext>
            </a:extLst>
          </p:cNvPr>
          <p:cNvSpPr/>
          <p:nvPr/>
        </p:nvSpPr>
        <p:spPr>
          <a:xfrm>
            <a:off x="9906000" y="5709444"/>
            <a:ext cx="1719712" cy="60401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Continue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C97476-8C6C-49E6-2C0E-A5694EA65FB2}"/>
              </a:ext>
            </a:extLst>
          </p:cNvPr>
          <p:cNvSpPr txBox="1"/>
          <p:nvPr/>
        </p:nvSpPr>
        <p:spPr>
          <a:xfrm>
            <a:off x="1324898" y="5642120"/>
            <a:ext cx="477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I have read and accept the agreement.</a:t>
            </a:r>
          </a:p>
        </p:txBody>
      </p:sp>
      <p:sp>
        <p:nvSpPr>
          <p:cNvPr id="9" name="Rectangle: Rounded Corners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48D0D29-DDFF-47DA-83D4-E8D5D8B3E1C3}"/>
              </a:ext>
            </a:extLst>
          </p:cNvPr>
          <p:cNvSpPr/>
          <p:nvPr/>
        </p:nvSpPr>
        <p:spPr>
          <a:xfrm>
            <a:off x="990600" y="5642120"/>
            <a:ext cx="334298" cy="36933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609BBA-1C85-252E-0855-90F9C8BE8489}"/>
              </a:ext>
            </a:extLst>
          </p:cNvPr>
          <p:cNvSpPr txBox="1"/>
          <p:nvPr/>
        </p:nvSpPr>
        <p:spPr>
          <a:xfrm>
            <a:off x="805616" y="1801661"/>
            <a:ext cx="10654863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12 Christmas Edition License Agreement</a:t>
            </a:r>
          </a:p>
          <a:p>
            <a:endParaRPr lang="en-US" sz="3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not a real OS, this is just a concept.</a:t>
            </a:r>
            <a:br>
              <a:rPr lang="en-US" sz="1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Created by: Rutwik Wadekar (7Zeb)</a:t>
            </a:r>
            <a:br>
              <a:rPr lang="en-US" sz="1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Started on: December 16, 2024</a:t>
            </a:r>
            <a:br>
              <a:rPr lang="en-US" sz="1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Finished on:</a:t>
            </a:r>
            <a:br>
              <a:rPr lang="en-US" sz="1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1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Website: </a:t>
            </a:r>
            <a:r>
              <a:rPr lang="en-US" sz="1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https://7zeb.neocities.org/</a:t>
            </a:r>
            <a:r>
              <a:rPr lang="en-US" sz="1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1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have nothing to do with Microsoft Corporation, this concept was created for entertainment purposes.</a:t>
            </a:r>
          </a:p>
        </p:txBody>
      </p:sp>
    </p:spTree>
    <p:extLst>
      <p:ext uri="{BB962C8B-B14F-4D97-AF65-F5344CB8AC3E}">
        <p14:creationId xmlns:p14="http://schemas.microsoft.com/office/powerpoint/2010/main" val="37861128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3E157B-CBEC-B7B7-CE93-734C37904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BC21A3F-6E99-9B16-407C-ADDDF566CFC8}"/>
              </a:ext>
            </a:extLst>
          </p:cNvPr>
          <p:cNvSpPr/>
          <p:nvPr/>
        </p:nvSpPr>
        <p:spPr>
          <a:xfrm>
            <a:off x="446314" y="457200"/>
            <a:ext cx="11353800" cy="5998029"/>
          </a:xfrm>
          <a:prstGeom prst="roundRect">
            <a:avLst>
              <a:gd name="adj" fmla="val 4144"/>
            </a:avLst>
          </a:prstGeom>
          <a:solidFill>
            <a:schemeClr val="bg1">
              <a:alpha val="5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F52603-BECE-F52E-6766-6FE200F43C1F}"/>
              </a:ext>
            </a:extLst>
          </p:cNvPr>
          <p:cNvSpPr txBox="1"/>
          <p:nvPr/>
        </p:nvSpPr>
        <p:spPr>
          <a:xfrm>
            <a:off x="546537" y="630621"/>
            <a:ext cx="96169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Accept the license terms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2F098A-0E9C-FC09-A8F2-70ED913FDA00}"/>
              </a:ext>
            </a:extLst>
          </p:cNvPr>
          <p:cNvSpPr txBox="1"/>
          <p:nvPr/>
        </p:nvSpPr>
        <p:spPr>
          <a:xfrm>
            <a:off x="620715" y="1184619"/>
            <a:ext cx="110049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Please accept the license terms to continue using Windows 12 Christmas Edition.</a:t>
            </a:r>
          </a:p>
        </p:txBody>
      </p:sp>
      <p:sp>
        <p:nvSpPr>
          <p:cNvPr id="5" name="Rectangle: Rounded Corners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D0869AC-BE48-F154-1842-2B3B22BEFD64}"/>
              </a:ext>
            </a:extLst>
          </p:cNvPr>
          <p:cNvSpPr/>
          <p:nvPr/>
        </p:nvSpPr>
        <p:spPr>
          <a:xfrm>
            <a:off x="620715" y="1569340"/>
            <a:ext cx="11004997" cy="3998335"/>
          </a:xfrm>
          <a:prstGeom prst="roundRect">
            <a:avLst>
              <a:gd name="adj" fmla="val 6376"/>
            </a:avLst>
          </a:prstGeom>
          <a:solidFill>
            <a:schemeClr val="tx1"/>
          </a:solidFill>
          <a:ln>
            <a:solidFill>
              <a:srgbClr val="B34B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BA16E99-50B1-E5C7-4E26-C81FE5F297D0}"/>
              </a:ext>
            </a:extLst>
          </p:cNvPr>
          <p:cNvSpPr/>
          <p:nvPr/>
        </p:nvSpPr>
        <p:spPr>
          <a:xfrm>
            <a:off x="9906000" y="5709444"/>
            <a:ext cx="1719712" cy="604017"/>
          </a:xfrm>
          <a:prstGeom prst="roundRect">
            <a:avLst/>
          </a:prstGeom>
          <a:solidFill>
            <a:srgbClr val="B34B4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Continue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120D33-058E-1A0B-9C73-85BF765025A1}"/>
              </a:ext>
            </a:extLst>
          </p:cNvPr>
          <p:cNvSpPr txBox="1"/>
          <p:nvPr/>
        </p:nvSpPr>
        <p:spPr>
          <a:xfrm>
            <a:off x="1324898" y="5642120"/>
            <a:ext cx="477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I have read and accept the agreement.</a:t>
            </a:r>
          </a:p>
        </p:txBody>
      </p:sp>
      <p:sp>
        <p:nvSpPr>
          <p:cNvPr id="9" name="Rectangle: Rounded Corners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89F68B4-B912-B043-6232-609C67F26B36}"/>
              </a:ext>
            </a:extLst>
          </p:cNvPr>
          <p:cNvSpPr/>
          <p:nvPr/>
        </p:nvSpPr>
        <p:spPr>
          <a:xfrm>
            <a:off x="990600" y="5642120"/>
            <a:ext cx="334298" cy="36933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D38C71-F96F-EB16-6492-221E2EBA6280}"/>
              </a:ext>
            </a:extLst>
          </p:cNvPr>
          <p:cNvSpPr txBox="1"/>
          <p:nvPr/>
        </p:nvSpPr>
        <p:spPr>
          <a:xfrm>
            <a:off x="805616" y="1801661"/>
            <a:ext cx="10654863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12 Christmas Edition License Agreement</a:t>
            </a:r>
          </a:p>
          <a:p>
            <a:endParaRPr lang="en-US" sz="3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not a real OS, this is just a concept.</a:t>
            </a:r>
            <a:br>
              <a:rPr lang="en-US" sz="1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Created by: Rutwik Wadekar (7Zeb)</a:t>
            </a:r>
            <a:br>
              <a:rPr lang="en-US" sz="1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Started on: December 16, 2024</a:t>
            </a:r>
            <a:br>
              <a:rPr lang="en-US" sz="1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Finished on:</a:t>
            </a:r>
            <a:br>
              <a:rPr lang="en-US" sz="1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1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Website: </a:t>
            </a:r>
            <a:r>
              <a:rPr lang="en-US" sz="1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https://7zeb.neocities.org/</a:t>
            </a:r>
            <a:r>
              <a:rPr lang="en-US" sz="1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1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have nothing to do with Microsoft Corporation, this concept was created for entertainment purposes.</a:t>
            </a:r>
          </a:p>
        </p:txBody>
      </p:sp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546DACF9-1255-6A30-E501-444DB2DF61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5338" y="5709444"/>
            <a:ext cx="289560" cy="28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709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83EB35-38C7-B7FB-883E-463B4F749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2EB019-0B6E-2BD8-CBC8-D2058D40C237}"/>
              </a:ext>
            </a:extLst>
          </p:cNvPr>
          <p:cNvSpPr/>
          <p:nvPr/>
        </p:nvSpPr>
        <p:spPr>
          <a:xfrm>
            <a:off x="419100" y="429985"/>
            <a:ext cx="11353800" cy="5998029"/>
          </a:xfrm>
          <a:prstGeom prst="roundRect">
            <a:avLst>
              <a:gd name="adj" fmla="val 4144"/>
            </a:avLst>
          </a:prstGeom>
          <a:solidFill>
            <a:schemeClr val="bg1">
              <a:alpha val="5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8600DC-B233-BF9E-9E6B-61E72C3A9E6A}"/>
              </a:ext>
            </a:extLst>
          </p:cNvPr>
          <p:cNvSpPr txBox="1"/>
          <p:nvPr/>
        </p:nvSpPr>
        <p:spPr>
          <a:xfrm>
            <a:off x="546537" y="630621"/>
            <a:ext cx="96169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Searching for disks.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B7E49D-EAC3-511D-12D0-C49B52182B14}"/>
              </a:ext>
            </a:extLst>
          </p:cNvPr>
          <p:cNvSpPr txBox="1"/>
          <p:nvPr/>
        </p:nvSpPr>
        <p:spPr>
          <a:xfrm>
            <a:off x="546537" y="1184619"/>
            <a:ext cx="110049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Please wait while setup searches for disks. This could take up to 5 minutes.</a:t>
            </a:r>
          </a:p>
        </p:txBody>
      </p:sp>
      <p:pic>
        <p:nvPicPr>
          <p:cNvPr id="8" name="Picture 7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2CBF6084-22AC-07D6-BCBB-AEE5B6EF3C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82373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125" y="2035629"/>
            <a:ext cx="4191750" cy="419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746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0444CA-4A5F-3C33-255C-75C3590A0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C55151B-0EA9-6117-2A6E-B5DE7EA30FC2}"/>
              </a:ext>
            </a:extLst>
          </p:cNvPr>
          <p:cNvSpPr/>
          <p:nvPr/>
        </p:nvSpPr>
        <p:spPr>
          <a:xfrm>
            <a:off x="446314" y="457200"/>
            <a:ext cx="11353800" cy="5998029"/>
          </a:xfrm>
          <a:prstGeom prst="roundRect">
            <a:avLst>
              <a:gd name="adj" fmla="val 4144"/>
            </a:avLst>
          </a:prstGeom>
          <a:solidFill>
            <a:schemeClr val="bg1">
              <a:alpha val="5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368EDF-70A6-B72C-BB44-3EFA0EFC0B84}"/>
              </a:ext>
            </a:extLst>
          </p:cNvPr>
          <p:cNvSpPr txBox="1"/>
          <p:nvPr/>
        </p:nvSpPr>
        <p:spPr>
          <a:xfrm>
            <a:off x="546537" y="630621"/>
            <a:ext cx="96169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Where do you want to install Windows?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195436-A292-CB71-2D16-95AFD534D137}"/>
              </a:ext>
            </a:extLst>
          </p:cNvPr>
          <p:cNvSpPr txBox="1"/>
          <p:nvPr/>
        </p:nvSpPr>
        <p:spPr>
          <a:xfrm>
            <a:off x="620715" y="1184619"/>
            <a:ext cx="110049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Please choose the disk where you want to install Windows to.</a:t>
            </a:r>
          </a:p>
        </p:txBody>
      </p:sp>
      <p:sp>
        <p:nvSpPr>
          <p:cNvPr id="5" name="Rectangle: Rounded Corners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F57D9F7-F63B-9099-0A98-6727F51768FD}"/>
              </a:ext>
            </a:extLst>
          </p:cNvPr>
          <p:cNvSpPr/>
          <p:nvPr/>
        </p:nvSpPr>
        <p:spPr>
          <a:xfrm>
            <a:off x="566288" y="1738617"/>
            <a:ext cx="11004997" cy="3180224"/>
          </a:xfrm>
          <a:prstGeom prst="roundRect">
            <a:avLst>
              <a:gd name="adj" fmla="val 5265"/>
            </a:avLst>
          </a:prstGeom>
          <a:solidFill>
            <a:schemeClr val="tx1">
              <a:alpha val="58000"/>
            </a:schemeClr>
          </a:solidFill>
          <a:ln>
            <a:solidFill>
              <a:srgbClr val="B34B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17928E4-9F13-2F02-CEB0-99ED902A791A}"/>
              </a:ext>
            </a:extLst>
          </p:cNvPr>
          <p:cNvSpPr/>
          <p:nvPr/>
        </p:nvSpPr>
        <p:spPr>
          <a:xfrm>
            <a:off x="9906000" y="5709444"/>
            <a:ext cx="1719712" cy="604017"/>
          </a:xfrm>
          <a:prstGeom prst="roundRect">
            <a:avLst/>
          </a:prstGeom>
          <a:solidFill>
            <a:srgbClr val="8237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387980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A011E5-B522-D3F6-2C09-B04653DEB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square with black border&#10;&#10;Description automatically generated">
            <a:extLst>
              <a:ext uri="{FF2B5EF4-FFF2-40B4-BE49-F238E27FC236}">
                <a16:creationId xmlns:a16="http://schemas.microsoft.com/office/drawing/2014/main" id="{3CF935EB-AD3A-FA18-09D1-777E0AB76AF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230086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988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5000">
        <p159:morph option="byObject"/>
      </p:transition>
    </mc:Choice>
    <mc:Fallback>
      <p:transition spd="slow" advClick="0" advTm="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278914-F4D7-DE1E-3F5A-1D7ED7830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square with black border&#10;&#10;Description automatically generated">
            <a:extLst>
              <a:ext uri="{FF2B5EF4-FFF2-40B4-BE49-F238E27FC236}">
                <a16:creationId xmlns:a16="http://schemas.microsoft.com/office/drawing/2014/main" id="{D871C967-24D7-A2B6-9B76-538EAE1AD54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230086"/>
            <a:ext cx="1371600" cy="1371600"/>
          </a:xfrm>
          <a:prstGeom prst="rect">
            <a:avLst/>
          </a:prstGeom>
        </p:spPr>
      </p:pic>
      <p:pic>
        <p:nvPicPr>
          <p:cNvPr id="3" name="Picture 2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E1BA409A-8B77-ABDA-D903-6D3C0B483B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975" y="4131251"/>
            <a:ext cx="4000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954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6000">
        <p159:morph option="byObject"/>
      </p:transition>
    </mc:Choice>
    <mc:Fallback>
      <p:transition spd="slow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3601B96-AA49-20DF-7E56-8980193212D1}"/>
              </a:ext>
            </a:extLst>
          </p:cNvPr>
          <p:cNvSpPr/>
          <p:nvPr/>
        </p:nvSpPr>
        <p:spPr>
          <a:xfrm>
            <a:off x="5470071" y="2824843"/>
            <a:ext cx="1251857" cy="1208314"/>
          </a:xfrm>
          <a:prstGeom prst="roundRect">
            <a:avLst/>
          </a:prstGeom>
          <a:solidFill>
            <a:schemeClr val="bg1">
              <a:alpha val="5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ue square with black border&#10;&#10;Description automatically generated">
            <a:extLst>
              <a:ext uri="{FF2B5EF4-FFF2-40B4-BE49-F238E27FC236}">
                <a16:creationId xmlns:a16="http://schemas.microsoft.com/office/drawing/2014/main" id="{7F5C48FD-6263-E108-511F-DBA280CCC3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192" y="2958193"/>
            <a:ext cx="941614" cy="941614"/>
          </a:xfrm>
          <a:prstGeom prst="rect">
            <a:avLst/>
          </a:prstGeom>
        </p:spPr>
      </p:pic>
      <p:pic>
        <p:nvPicPr>
          <p:cNvPr id="5" name="Picture 4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44EF7433-005C-7280-78FB-0CD4963FD1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974" y="4817051"/>
            <a:ext cx="4000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2211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5000">
        <p159:morph option="byObject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4D3753-9409-9B2A-2FD0-ADCA43CD6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7E28571-CEE6-B167-2674-FD60287573A4}"/>
              </a:ext>
            </a:extLst>
          </p:cNvPr>
          <p:cNvSpPr/>
          <p:nvPr/>
        </p:nvSpPr>
        <p:spPr>
          <a:xfrm>
            <a:off x="685800" y="598714"/>
            <a:ext cx="10657114" cy="5921829"/>
          </a:xfrm>
          <a:prstGeom prst="roundRect">
            <a:avLst>
              <a:gd name="adj" fmla="val 3616"/>
            </a:avLst>
          </a:prstGeom>
          <a:solidFill>
            <a:schemeClr val="bg1">
              <a:alpha val="5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ue square with black border&#10;&#10;Description automatically generated">
            <a:extLst>
              <a:ext uri="{FF2B5EF4-FFF2-40B4-BE49-F238E27FC236}">
                <a16:creationId xmlns:a16="http://schemas.microsoft.com/office/drawing/2014/main" id="{2B99DA29-5A78-8234-FCAB-1AF53ABFEED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6" y="1784576"/>
            <a:ext cx="3550104" cy="35501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B5A8F6-2824-F407-8307-7C6DC6A1B00C}"/>
              </a:ext>
            </a:extLst>
          </p:cNvPr>
          <p:cNvSpPr txBox="1"/>
          <p:nvPr/>
        </p:nvSpPr>
        <p:spPr>
          <a:xfrm>
            <a:off x="849085" y="947057"/>
            <a:ext cx="9035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Segoe UI'"/>
              </a:rPr>
              <a:t>Install Windows 12 Christmas Edition</a:t>
            </a:r>
          </a:p>
        </p:txBody>
      </p:sp>
      <p:sp>
        <p:nvSpPr>
          <p:cNvPr id="6" name="Rectangle: Rounded Corners 5">
            <a:hlinkClick r:id="" action="ppaction://noaction" highlightClick="1"/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CE649E42-F721-98E6-0388-ECEB3A6E729A}"/>
              </a:ext>
            </a:extLst>
          </p:cNvPr>
          <p:cNvSpPr/>
          <p:nvPr/>
        </p:nvSpPr>
        <p:spPr>
          <a:xfrm>
            <a:off x="4909457" y="2024743"/>
            <a:ext cx="2340429" cy="707886"/>
          </a:xfrm>
          <a:prstGeom prst="roundRect">
            <a:avLst/>
          </a:prstGeom>
          <a:solidFill>
            <a:srgbClr val="8237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Install Now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DD2E079-F8F1-CF6F-33FD-CA5C3BBD86E9}"/>
              </a:ext>
            </a:extLst>
          </p:cNvPr>
          <p:cNvSpPr/>
          <p:nvPr/>
        </p:nvSpPr>
        <p:spPr>
          <a:xfrm>
            <a:off x="4925785" y="2851742"/>
            <a:ext cx="2340429" cy="707886"/>
          </a:xfrm>
          <a:prstGeom prst="roundRect">
            <a:avLst/>
          </a:prstGeom>
          <a:solidFill>
            <a:srgbClr val="8237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Repair PC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D5056C-2292-2E98-8DEE-7DA43A3FC15D}"/>
              </a:ext>
            </a:extLst>
          </p:cNvPr>
          <p:cNvSpPr txBox="1"/>
          <p:nvPr/>
        </p:nvSpPr>
        <p:spPr>
          <a:xfrm>
            <a:off x="849085" y="5704480"/>
            <a:ext cx="495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©️2024 Microsoft Corporation</a:t>
            </a:r>
          </a:p>
        </p:txBody>
      </p:sp>
    </p:spTree>
    <p:extLst>
      <p:ext uri="{BB962C8B-B14F-4D97-AF65-F5344CB8AC3E}">
        <p14:creationId xmlns:p14="http://schemas.microsoft.com/office/powerpoint/2010/main" val="1929316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A33210-E689-48D9-BFCB-DB24026BE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5D6A6B3-048C-0FBB-B99A-8EC7CDC45B5E}"/>
              </a:ext>
            </a:extLst>
          </p:cNvPr>
          <p:cNvSpPr/>
          <p:nvPr/>
        </p:nvSpPr>
        <p:spPr>
          <a:xfrm>
            <a:off x="685800" y="598714"/>
            <a:ext cx="10657114" cy="5921829"/>
          </a:xfrm>
          <a:prstGeom prst="roundRect">
            <a:avLst>
              <a:gd name="adj" fmla="val 3616"/>
            </a:avLst>
          </a:prstGeom>
          <a:solidFill>
            <a:schemeClr val="bg1">
              <a:alpha val="5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ue square with black border&#10;&#10;Description automatically generated">
            <a:extLst>
              <a:ext uri="{FF2B5EF4-FFF2-40B4-BE49-F238E27FC236}">
                <a16:creationId xmlns:a16="http://schemas.microsoft.com/office/drawing/2014/main" id="{F8756815-B0B7-3566-2339-C39D11131ED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6" y="1784576"/>
            <a:ext cx="3550104" cy="35501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471E2C-972C-D184-24E6-4B47B36E2D08}"/>
              </a:ext>
            </a:extLst>
          </p:cNvPr>
          <p:cNvSpPr txBox="1"/>
          <p:nvPr/>
        </p:nvSpPr>
        <p:spPr>
          <a:xfrm>
            <a:off x="849085" y="947057"/>
            <a:ext cx="9035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Segoe UI'"/>
              </a:rPr>
              <a:t>Install Windows 12 Christmas Edition</a:t>
            </a:r>
          </a:p>
        </p:txBody>
      </p:sp>
      <p:sp>
        <p:nvSpPr>
          <p:cNvPr id="6" name="Rectangle: Rounded Corners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B5BDB9B-7775-05B7-EC42-CD175B635D67}"/>
              </a:ext>
            </a:extLst>
          </p:cNvPr>
          <p:cNvSpPr/>
          <p:nvPr/>
        </p:nvSpPr>
        <p:spPr>
          <a:xfrm>
            <a:off x="4909457" y="2024743"/>
            <a:ext cx="2340429" cy="707886"/>
          </a:xfrm>
          <a:prstGeom prst="roundRect">
            <a:avLst/>
          </a:prstGeom>
          <a:solidFill>
            <a:srgbClr val="B34B4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Install Now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9A92139-9F25-FEA8-ED47-6F169DC86E17}"/>
              </a:ext>
            </a:extLst>
          </p:cNvPr>
          <p:cNvSpPr/>
          <p:nvPr/>
        </p:nvSpPr>
        <p:spPr>
          <a:xfrm>
            <a:off x="4925785" y="2851742"/>
            <a:ext cx="2340429" cy="707886"/>
          </a:xfrm>
          <a:prstGeom prst="roundRect">
            <a:avLst/>
          </a:prstGeom>
          <a:solidFill>
            <a:srgbClr val="8237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Repair PC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D2046D-D2AA-E7D9-1094-F49569A40B5E}"/>
              </a:ext>
            </a:extLst>
          </p:cNvPr>
          <p:cNvSpPr txBox="1"/>
          <p:nvPr/>
        </p:nvSpPr>
        <p:spPr>
          <a:xfrm>
            <a:off x="849085" y="5704480"/>
            <a:ext cx="495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©️2024 Microsoft Corporation</a:t>
            </a:r>
          </a:p>
        </p:txBody>
      </p:sp>
    </p:spTree>
    <p:extLst>
      <p:ext uri="{BB962C8B-B14F-4D97-AF65-F5344CB8AC3E}">
        <p14:creationId xmlns:p14="http://schemas.microsoft.com/office/powerpoint/2010/main" val="1796345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2A4F79-A3BD-9AD0-A4F4-762DCD5F3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EE8E0D3-5FA1-5897-F7AC-2DC446773E7B}"/>
              </a:ext>
            </a:extLst>
          </p:cNvPr>
          <p:cNvSpPr/>
          <p:nvPr/>
        </p:nvSpPr>
        <p:spPr>
          <a:xfrm>
            <a:off x="685800" y="598714"/>
            <a:ext cx="10657114" cy="5921829"/>
          </a:xfrm>
          <a:prstGeom prst="roundRect">
            <a:avLst>
              <a:gd name="adj" fmla="val 3616"/>
            </a:avLst>
          </a:prstGeom>
          <a:solidFill>
            <a:schemeClr val="bg1">
              <a:alpha val="5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ue square with black border&#10;&#10;Description automatically generated">
            <a:extLst>
              <a:ext uri="{FF2B5EF4-FFF2-40B4-BE49-F238E27FC236}">
                <a16:creationId xmlns:a16="http://schemas.microsoft.com/office/drawing/2014/main" id="{CA4C746E-5CFE-F8BC-B15F-7FA047A75DF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6" y="1784576"/>
            <a:ext cx="3550104" cy="35501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185AD1-D547-90DF-8D30-0205816C72EA}"/>
              </a:ext>
            </a:extLst>
          </p:cNvPr>
          <p:cNvSpPr txBox="1"/>
          <p:nvPr/>
        </p:nvSpPr>
        <p:spPr>
          <a:xfrm>
            <a:off x="849085" y="947057"/>
            <a:ext cx="9035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Segoe UI'"/>
              </a:rPr>
              <a:t>Install Windows 12 Christmas Edition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77CC33E-2A72-DCD7-E3F6-2F8C70025CCD}"/>
              </a:ext>
            </a:extLst>
          </p:cNvPr>
          <p:cNvSpPr/>
          <p:nvPr/>
        </p:nvSpPr>
        <p:spPr>
          <a:xfrm>
            <a:off x="4909457" y="2024743"/>
            <a:ext cx="2340429" cy="707886"/>
          </a:xfrm>
          <a:prstGeom prst="roundRect">
            <a:avLst/>
          </a:prstGeom>
          <a:solidFill>
            <a:srgbClr val="8237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English (US)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D0EC4BC-D845-E9D7-D136-4C6F119ED67A}"/>
              </a:ext>
            </a:extLst>
          </p:cNvPr>
          <p:cNvSpPr/>
          <p:nvPr/>
        </p:nvSpPr>
        <p:spPr>
          <a:xfrm>
            <a:off x="4925785" y="2851742"/>
            <a:ext cx="2340429" cy="707886"/>
          </a:xfrm>
          <a:prstGeom prst="roundRect">
            <a:avLst/>
          </a:prstGeom>
          <a:solidFill>
            <a:srgbClr val="8237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F8FC32-D667-0889-BC58-009EAD6DF5B6}"/>
              </a:ext>
            </a:extLst>
          </p:cNvPr>
          <p:cNvSpPr txBox="1"/>
          <p:nvPr/>
        </p:nvSpPr>
        <p:spPr>
          <a:xfrm>
            <a:off x="849085" y="5704480"/>
            <a:ext cx="495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©️2024 Microsoft Corporation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00FC81-8A56-CD55-1899-324A7F1F4593}"/>
              </a:ext>
            </a:extLst>
          </p:cNvPr>
          <p:cNvSpPr/>
          <p:nvPr/>
        </p:nvSpPr>
        <p:spPr>
          <a:xfrm>
            <a:off x="4909456" y="3678741"/>
            <a:ext cx="2340429" cy="707886"/>
          </a:xfrm>
          <a:prstGeom prst="roundRect">
            <a:avLst/>
          </a:prstGeom>
          <a:solidFill>
            <a:srgbClr val="8237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US</a:t>
            </a:r>
          </a:p>
        </p:txBody>
      </p:sp>
      <p:sp>
        <p:nvSpPr>
          <p:cNvPr id="7" name="Rectangle: Rounded Corners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70BBACE-423F-5B4F-F345-AE3457284494}"/>
              </a:ext>
            </a:extLst>
          </p:cNvPr>
          <p:cNvSpPr/>
          <p:nvPr/>
        </p:nvSpPr>
        <p:spPr>
          <a:xfrm>
            <a:off x="9285514" y="5704480"/>
            <a:ext cx="1768928" cy="554806"/>
          </a:xfrm>
          <a:prstGeom prst="roundRect">
            <a:avLst/>
          </a:prstGeom>
          <a:solidFill>
            <a:srgbClr val="8237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2237521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3515EB-41FD-47F5-446F-C5CEC2AEB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7781D78D-B0DC-0B88-FBA8-3279E4802A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191" y="2035629"/>
            <a:ext cx="2155617" cy="215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533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DE6B7C-60A6-50F8-AA0B-2369AFB34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9328390-C2AA-0836-B7C1-6008039D543B}"/>
              </a:ext>
            </a:extLst>
          </p:cNvPr>
          <p:cNvSpPr/>
          <p:nvPr/>
        </p:nvSpPr>
        <p:spPr>
          <a:xfrm>
            <a:off x="446314" y="457200"/>
            <a:ext cx="11353800" cy="5998029"/>
          </a:xfrm>
          <a:prstGeom prst="roundRect">
            <a:avLst>
              <a:gd name="adj" fmla="val 4144"/>
            </a:avLst>
          </a:prstGeom>
          <a:solidFill>
            <a:schemeClr val="bg1">
              <a:alpha val="5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038634-103F-3070-F70C-A62C71EDC954}"/>
              </a:ext>
            </a:extLst>
          </p:cNvPr>
          <p:cNvSpPr txBox="1"/>
          <p:nvPr/>
        </p:nvSpPr>
        <p:spPr>
          <a:xfrm>
            <a:off x="546537" y="630621"/>
            <a:ext cx="96169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Activate Windows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E10921-2268-2907-31F9-722956407381}"/>
              </a:ext>
            </a:extLst>
          </p:cNvPr>
          <p:cNvSpPr txBox="1"/>
          <p:nvPr/>
        </p:nvSpPr>
        <p:spPr>
          <a:xfrm>
            <a:off x="620715" y="1184619"/>
            <a:ext cx="1100499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In order to verify that your Windows version is genuine, please enter your product key, your product key is a 25 character string that came on the computer or box you bought Windows with, if you don’t have a product key, you will be required to sign in to a Microsoft Account.</a:t>
            </a:r>
          </a:p>
          <a:p>
            <a:endParaRPr lang="en-US" sz="1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Your product key should look something like this.</a:t>
            </a:r>
            <a:b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900" b="1" dirty="0">
                <a:latin typeface="Segoe UI" panose="020B0502040204020203" pitchFamily="34" charset="0"/>
                <a:cs typeface="Segoe UI" panose="020B0502040204020203" pitchFamily="34" charset="0"/>
              </a:rPr>
              <a:t>XXXXX-XXXXX-XXXXX-XXXXX-XXXXX</a:t>
            </a:r>
            <a:endParaRPr lang="en-US" sz="1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: Rounded Corners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13F9A62-484A-8D12-483F-7B8FCB1FF96C}"/>
              </a:ext>
            </a:extLst>
          </p:cNvPr>
          <p:cNvSpPr/>
          <p:nvPr/>
        </p:nvSpPr>
        <p:spPr>
          <a:xfrm>
            <a:off x="620715" y="3154680"/>
            <a:ext cx="11004997" cy="604017"/>
          </a:xfrm>
          <a:prstGeom prst="roundRect">
            <a:avLst/>
          </a:prstGeom>
          <a:solidFill>
            <a:schemeClr val="tx1"/>
          </a:solidFill>
          <a:ln>
            <a:solidFill>
              <a:srgbClr val="B34B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2588B7-F9E2-F981-BA2F-685D8E5C5E92}"/>
              </a:ext>
            </a:extLst>
          </p:cNvPr>
          <p:cNvSpPr/>
          <p:nvPr/>
        </p:nvSpPr>
        <p:spPr>
          <a:xfrm>
            <a:off x="9906000" y="5709444"/>
            <a:ext cx="1719712" cy="604017"/>
          </a:xfrm>
          <a:prstGeom prst="roundRect">
            <a:avLst/>
          </a:prstGeom>
          <a:solidFill>
            <a:srgbClr val="8237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Continue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ECDEDD-70BD-4759-0C0B-2F4A6D0EC010}"/>
              </a:ext>
            </a:extLst>
          </p:cNvPr>
          <p:cNvSpPr txBox="1"/>
          <p:nvPr/>
        </p:nvSpPr>
        <p:spPr>
          <a:xfrm>
            <a:off x="566288" y="5888624"/>
            <a:ext cx="346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I don’t have a product key</a:t>
            </a:r>
          </a:p>
        </p:txBody>
      </p:sp>
    </p:spTree>
    <p:extLst>
      <p:ext uri="{BB962C8B-B14F-4D97-AF65-F5344CB8AC3E}">
        <p14:creationId xmlns:p14="http://schemas.microsoft.com/office/powerpoint/2010/main" val="191714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EFF00A8F70644C83863C5B5A08D520" ma:contentTypeVersion="5" ma:contentTypeDescription="Create a new document." ma:contentTypeScope="" ma:versionID="86313fffe95584879bda2fab07143265">
  <xsd:schema xmlns:xsd="http://www.w3.org/2001/XMLSchema" xmlns:xs="http://www.w3.org/2001/XMLSchema" xmlns:p="http://schemas.microsoft.com/office/2006/metadata/properties" xmlns:ns3="80a5ea35-d3ec-42ef-b71e-a4b17db66a10" targetNamespace="http://schemas.microsoft.com/office/2006/metadata/properties" ma:root="true" ma:fieldsID="8fbe01bd04567f5e70938cec3d767c61" ns3:_="">
    <xsd:import namespace="80a5ea35-d3ec-42ef-b71e-a4b17db66a10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a5ea35-d3ec-42ef-b71e-a4b17db66a10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2AF01D-052F-4D3B-9C82-FD46DE20F1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a5ea35-d3ec-42ef-b71e-a4b17db66a1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62BE51-7107-42AE-97B8-3E739C116278}">
  <ds:schemaRefs>
    <ds:schemaRef ds:uri="http://purl.org/dc/elements/1.1/"/>
    <ds:schemaRef ds:uri="http://www.w3.org/XML/1998/namespace"/>
    <ds:schemaRef ds:uri="80a5ea35-d3ec-42ef-b71e-a4b17db66a10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0A41ECC-78AC-43C8-BE74-4D61F9632E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Segoe UI'</vt:lpstr>
      <vt:lpstr>Aptos</vt:lpstr>
      <vt:lpstr>Aptos Display</vt:lpstr>
      <vt:lpstr>Arial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Wadekar, Rutwik V (PHS)</dc:creator>
  <cp:lastModifiedBy>Wadekar, Rutwik V (PHS)</cp:lastModifiedBy>
  <cp:revision>1</cp:revision>
  <dcterms:created xsi:type="dcterms:W3CDTF">2024-12-17T01:13:39Z</dcterms:created>
  <dcterms:modified xsi:type="dcterms:W3CDTF">2024-12-17T20:07:41Z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0x01010030EFF00A8F70644C83863C5B5A08D520</vt:lpwstr>
  </property>
</Properties>
</file>