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305" r:id="rId6"/>
    <p:sldId id="295" r:id="rId7"/>
    <p:sldId id="296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03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43300D"/>
    <a:srgbClr val="271C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dekar, Rutwik" userId="55e6a446-208c-4529-864d-3d7e7a9bcf1b" providerId="ADAL" clId="{4D403578-A07E-44CA-9221-EF3B99A1EE76}"/>
    <pc:docChg chg="undo custSel addSld delSld modSld sldOrd">
      <pc:chgData name="Wadekar, Rutwik" userId="55e6a446-208c-4529-864d-3d7e7a9bcf1b" providerId="ADAL" clId="{4D403578-A07E-44CA-9221-EF3B99A1EE76}" dt="2024-04-16T22:13:24.192" v="1820"/>
      <pc:docMkLst>
        <pc:docMk/>
      </pc:docMkLst>
      <pc:sldChg chg="del">
        <pc:chgData name="Wadekar, Rutwik" userId="55e6a446-208c-4529-864d-3d7e7a9bcf1b" providerId="ADAL" clId="{4D403578-A07E-44CA-9221-EF3B99A1EE76}" dt="2024-04-16T21:17:07.473" v="0" actId="47"/>
        <pc:sldMkLst>
          <pc:docMk/>
          <pc:sldMk cId="267927122" sldId="257"/>
        </pc:sldMkLst>
      </pc:sldChg>
      <pc:sldChg chg="del mod">
        <pc:chgData name="Wadekar, Rutwik" userId="55e6a446-208c-4529-864d-3d7e7a9bcf1b" providerId="ADAL" clId="{4D403578-A07E-44CA-9221-EF3B99A1EE76}" dt="2024-04-16T21:17:08.163" v="1" actId="47"/>
        <pc:sldMkLst>
          <pc:docMk/>
          <pc:sldMk cId="2191719577" sldId="258"/>
        </pc:sldMkLst>
      </pc:sldChg>
      <pc:sldChg chg="del mod">
        <pc:chgData name="Wadekar, Rutwik" userId="55e6a446-208c-4529-864d-3d7e7a9bcf1b" providerId="ADAL" clId="{4D403578-A07E-44CA-9221-EF3B99A1EE76}" dt="2024-04-16T21:17:08.732" v="2" actId="47"/>
        <pc:sldMkLst>
          <pc:docMk/>
          <pc:sldMk cId="2497270406" sldId="259"/>
        </pc:sldMkLst>
      </pc:sldChg>
      <pc:sldChg chg="del mod">
        <pc:chgData name="Wadekar, Rutwik" userId="55e6a446-208c-4529-864d-3d7e7a9bcf1b" providerId="ADAL" clId="{4D403578-A07E-44CA-9221-EF3B99A1EE76}" dt="2024-04-16T21:17:09.184" v="3" actId="47"/>
        <pc:sldMkLst>
          <pc:docMk/>
          <pc:sldMk cId="3721140285" sldId="260"/>
        </pc:sldMkLst>
      </pc:sldChg>
      <pc:sldChg chg="del mod">
        <pc:chgData name="Wadekar, Rutwik" userId="55e6a446-208c-4529-864d-3d7e7a9bcf1b" providerId="ADAL" clId="{4D403578-A07E-44CA-9221-EF3B99A1EE76}" dt="2024-04-16T21:17:09.642" v="4" actId="47"/>
        <pc:sldMkLst>
          <pc:docMk/>
          <pc:sldMk cId="887681535" sldId="261"/>
        </pc:sldMkLst>
      </pc:sldChg>
      <pc:sldChg chg="del mod">
        <pc:chgData name="Wadekar, Rutwik" userId="55e6a446-208c-4529-864d-3d7e7a9bcf1b" providerId="ADAL" clId="{4D403578-A07E-44CA-9221-EF3B99A1EE76}" dt="2024-04-16T21:17:10.036" v="5" actId="47"/>
        <pc:sldMkLst>
          <pc:docMk/>
          <pc:sldMk cId="2039174588" sldId="262"/>
        </pc:sldMkLst>
      </pc:sldChg>
      <pc:sldChg chg="del mod">
        <pc:chgData name="Wadekar, Rutwik" userId="55e6a446-208c-4529-864d-3d7e7a9bcf1b" providerId="ADAL" clId="{4D403578-A07E-44CA-9221-EF3B99A1EE76}" dt="2024-04-16T21:17:10.385" v="6" actId="47"/>
        <pc:sldMkLst>
          <pc:docMk/>
          <pc:sldMk cId="762158322" sldId="263"/>
        </pc:sldMkLst>
      </pc:sldChg>
      <pc:sldChg chg="del mod">
        <pc:chgData name="Wadekar, Rutwik" userId="55e6a446-208c-4529-864d-3d7e7a9bcf1b" providerId="ADAL" clId="{4D403578-A07E-44CA-9221-EF3B99A1EE76}" dt="2024-04-16T21:17:10.729" v="7" actId="47"/>
        <pc:sldMkLst>
          <pc:docMk/>
          <pc:sldMk cId="1506343968" sldId="264"/>
        </pc:sldMkLst>
      </pc:sldChg>
      <pc:sldChg chg="del mod">
        <pc:chgData name="Wadekar, Rutwik" userId="55e6a446-208c-4529-864d-3d7e7a9bcf1b" providerId="ADAL" clId="{4D403578-A07E-44CA-9221-EF3B99A1EE76}" dt="2024-04-16T21:17:11.017" v="8" actId="47"/>
        <pc:sldMkLst>
          <pc:docMk/>
          <pc:sldMk cId="3158806066" sldId="265"/>
        </pc:sldMkLst>
      </pc:sldChg>
      <pc:sldChg chg="del mod">
        <pc:chgData name="Wadekar, Rutwik" userId="55e6a446-208c-4529-864d-3d7e7a9bcf1b" providerId="ADAL" clId="{4D403578-A07E-44CA-9221-EF3B99A1EE76}" dt="2024-04-16T21:17:11.360" v="9" actId="47"/>
        <pc:sldMkLst>
          <pc:docMk/>
          <pc:sldMk cId="362170390" sldId="266"/>
        </pc:sldMkLst>
      </pc:sldChg>
      <pc:sldChg chg="del mod">
        <pc:chgData name="Wadekar, Rutwik" userId="55e6a446-208c-4529-864d-3d7e7a9bcf1b" providerId="ADAL" clId="{4D403578-A07E-44CA-9221-EF3B99A1EE76}" dt="2024-04-16T21:17:11.642" v="10" actId="47"/>
        <pc:sldMkLst>
          <pc:docMk/>
          <pc:sldMk cId="2395239000" sldId="267"/>
        </pc:sldMkLst>
      </pc:sldChg>
      <pc:sldChg chg="del mod">
        <pc:chgData name="Wadekar, Rutwik" userId="55e6a446-208c-4529-864d-3d7e7a9bcf1b" providerId="ADAL" clId="{4D403578-A07E-44CA-9221-EF3B99A1EE76}" dt="2024-04-16T21:17:12.048" v="11" actId="47"/>
        <pc:sldMkLst>
          <pc:docMk/>
          <pc:sldMk cId="962803762" sldId="268"/>
        </pc:sldMkLst>
      </pc:sldChg>
      <pc:sldChg chg="del">
        <pc:chgData name="Wadekar, Rutwik" userId="55e6a446-208c-4529-864d-3d7e7a9bcf1b" providerId="ADAL" clId="{4D403578-A07E-44CA-9221-EF3B99A1EE76}" dt="2024-04-16T21:17:12.313" v="12" actId="47"/>
        <pc:sldMkLst>
          <pc:docMk/>
          <pc:sldMk cId="2532650080" sldId="269"/>
        </pc:sldMkLst>
      </pc:sldChg>
      <pc:sldChg chg="del">
        <pc:chgData name="Wadekar, Rutwik" userId="55e6a446-208c-4529-864d-3d7e7a9bcf1b" providerId="ADAL" clId="{4D403578-A07E-44CA-9221-EF3B99A1EE76}" dt="2024-04-16T21:17:12.548" v="13" actId="47"/>
        <pc:sldMkLst>
          <pc:docMk/>
          <pc:sldMk cId="21283361" sldId="270"/>
        </pc:sldMkLst>
      </pc:sldChg>
      <pc:sldChg chg="del">
        <pc:chgData name="Wadekar, Rutwik" userId="55e6a446-208c-4529-864d-3d7e7a9bcf1b" providerId="ADAL" clId="{4D403578-A07E-44CA-9221-EF3B99A1EE76}" dt="2024-04-16T21:17:12.876" v="14" actId="47"/>
        <pc:sldMkLst>
          <pc:docMk/>
          <pc:sldMk cId="320144453" sldId="271"/>
        </pc:sldMkLst>
      </pc:sldChg>
      <pc:sldChg chg="del">
        <pc:chgData name="Wadekar, Rutwik" userId="55e6a446-208c-4529-864d-3d7e7a9bcf1b" providerId="ADAL" clId="{4D403578-A07E-44CA-9221-EF3B99A1EE76}" dt="2024-04-16T21:17:13.157" v="15" actId="47"/>
        <pc:sldMkLst>
          <pc:docMk/>
          <pc:sldMk cId="4090756278" sldId="272"/>
        </pc:sldMkLst>
      </pc:sldChg>
      <pc:sldChg chg="del">
        <pc:chgData name="Wadekar, Rutwik" userId="55e6a446-208c-4529-864d-3d7e7a9bcf1b" providerId="ADAL" clId="{4D403578-A07E-44CA-9221-EF3B99A1EE76}" dt="2024-04-16T21:17:13.376" v="16" actId="47"/>
        <pc:sldMkLst>
          <pc:docMk/>
          <pc:sldMk cId="2409206603" sldId="273"/>
        </pc:sldMkLst>
      </pc:sldChg>
      <pc:sldChg chg="del">
        <pc:chgData name="Wadekar, Rutwik" userId="55e6a446-208c-4529-864d-3d7e7a9bcf1b" providerId="ADAL" clId="{4D403578-A07E-44CA-9221-EF3B99A1EE76}" dt="2024-04-16T21:17:13.565" v="17" actId="47"/>
        <pc:sldMkLst>
          <pc:docMk/>
          <pc:sldMk cId="3489250161" sldId="274"/>
        </pc:sldMkLst>
      </pc:sldChg>
      <pc:sldChg chg="del">
        <pc:chgData name="Wadekar, Rutwik" userId="55e6a446-208c-4529-864d-3d7e7a9bcf1b" providerId="ADAL" clId="{4D403578-A07E-44CA-9221-EF3B99A1EE76}" dt="2024-04-16T21:17:13.784" v="18" actId="47"/>
        <pc:sldMkLst>
          <pc:docMk/>
          <pc:sldMk cId="2412339647" sldId="275"/>
        </pc:sldMkLst>
      </pc:sldChg>
      <pc:sldChg chg="del">
        <pc:chgData name="Wadekar, Rutwik" userId="55e6a446-208c-4529-864d-3d7e7a9bcf1b" providerId="ADAL" clId="{4D403578-A07E-44CA-9221-EF3B99A1EE76}" dt="2024-04-16T21:17:13.971" v="19" actId="47"/>
        <pc:sldMkLst>
          <pc:docMk/>
          <pc:sldMk cId="2982802114" sldId="276"/>
        </pc:sldMkLst>
      </pc:sldChg>
      <pc:sldChg chg="del">
        <pc:chgData name="Wadekar, Rutwik" userId="55e6a446-208c-4529-864d-3d7e7a9bcf1b" providerId="ADAL" clId="{4D403578-A07E-44CA-9221-EF3B99A1EE76}" dt="2024-04-16T21:17:14.159" v="20" actId="47"/>
        <pc:sldMkLst>
          <pc:docMk/>
          <pc:sldMk cId="1199783445" sldId="277"/>
        </pc:sldMkLst>
      </pc:sldChg>
      <pc:sldChg chg="del">
        <pc:chgData name="Wadekar, Rutwik" userId="55e6a446-208c-4529-864d-3d7e7a9bcf1b" providerId="ADAL" clId="{4D403578-A07E-44CA-9221-EF3B99A1EE76}" dt="2024-04-16T21:17:14.350" v="21" actId="47"/>
        <pc:sldMkLst>
          <pc:docMk/>
          <pc:sldMk cId="3232411296" sldId="278"/>
        </pc:sldMkLst>
      </pc:sldChg>
      <pc:sldChg chg="del">
        <pc:chgData name="Wadekar, Rutwik" userId="55e6a446-208c-4529-864d-3d7e7a9bcf1b" providerId="ADAL" clId="{4D403578-A07E-44CA-9221-EF3B99A1EE76}" dt="2024-04-16T21:17:14.537" v="22" actId="47"/>
        <pc:sldMkLst>
          <pc:docMk/>
          <pc:sldMk cId="2084779972" sldId="279"/>
        </pc:sldMkLst>
      </pc:sldChg>
      <pc:sldChg chg="del">
        <pc:chgData name="Wadekar, Rutwik" userId="55e6a446-208c-4529-864d-3d7e7a9bcf1b" providerId="ADAL" clId="{4D403578-A07E-44CA-9221-EF3B99A1EE76}" dt="2024-04-16T21:17:14.718" v="23" actId="47"/>
        <pc:sldMkLst>
          <pc:docMk/>
          <pc:sldMk cId="1268788213" sldId="280"/>
        </pc:sldMkLst>
      </pc:sldChg>
      <pc:sldChg chg="del">
        <pc:chgData name="Wadekar, Rutwik" userId="55e6a446-208c-4529-864d-3d7e7a9bcf1b" providerId="ADAL" clId="{4D403578-A07E-44CA-9221-EF3B99A1EE76}" dt="2024-04-16T21:17:14.890" v="24" actId="47"/>
        <pc:sldMkLst>
          <pc:docMk/>
          <pc:sldMk cId="1803772212" sldId="281"/>
        </pc:sldMkLst>
      </pc:sldChg>
      <pc:sldChg chg="del">
        <pc:chgData name="Wadekar, Rutwik" userId="55e6a446-208c-4529-864d-3d7e7a9bcf1b" providerId="ADAL" clId="{4D403578-A07E-44CA-9221-EF3B99A1EE76}" dt="2024-04-16T21:17:15.093" v="25" actId="47"/>
        <pc:sldMkLst>
          <pc:docMk/>
          <pc:sldMk cId="1433591330" sldId="282"/>
        </pc:sldMkLst>
      </pc:sldChg>
      <pc:sldChg chg="del">
        <pc:chgData name="Wadekar, Rutwik" userId="55e6a446-208c-4529-864d-3d7e7a9bcf1b" providerId="ADAL" clId="{4D403578-A07E-44CA-9221-EF3B99A1EE76}" dt="2024-04-16T21:17:15.286" v="26" actId="47"/>
        <pc:sldMkLst>
          <pc:docMk/>
          <pc:sldMk cId="2916825136" sldId="283"/>
        </pc:sldMkLst>
      </pc:sldChg>
      <pc:sldChg chg="del">
        <pc:chgData name="Wadekar, Rutwik" userId="55e6a446-208c-4529-864d-3d7e7a9bcf1b" providerId="ADAL" clId="{4D403578-A07E-44CA-9221-EF3B99A1EE76}" dt="2024-04-16T21:17:15.458" v="27" actId="47"/>
        <pc:sldMkLst>
          <pc:docMk/>
          <pc:sldMk cId="4044495756" sldId="284"/>
        </pc:sldMkLst>
      </pc:sldChg>
      <pc:sldChg chg="del">
        <pc:chgData name="Wadekar, Rutwik" userId="55e6a446-208c-4529-864d-3d7e7a9bcf1b" providerId="ADAL" clId="{4D403578-A07E-44CA-9221-EF3B99A1EE76}" dt="2024-04-16T21:17:15.744" v="28" actId="47"/>
        <pc:sldMkLst>
          <pc:docMk/>
          <pc:sldMk cId="3217052187" sldId="285"/>
        </pc:sldMkLst>
      </pc:sldChg>
      <pc:sldChg chg="del">
        <pc:chgData name="Wadekar, Rutwik" userId="55e6a446-208c-4529-864d-3d7e7a9bcf1b" providerId="ADAL" clId="{4D403578-A07E-44CA-9221-EF3B99A1EE76}" dt="2024-04-16T21:17:15.923" v="29" actId="47"/>
        <pc:sldMkLst>
          <pc:docMk/>
          <pc:sldMk cId="3324184317" sldId="286"/>
        </pc:sldMkLst>
      </pc:sldChg>
      <pc:sldChg chg="del">
        <pc:chgData name="Wadekar, Rutwik" userId="55e6a446-208c-4529-864d-3d7e7a9bcf1b" providerId="ADAL" clId="{4D403578-A07E-44CA-9221-EF3B99A1EE76}" dt="2024-04-16T21:17:16.125" v="30" actId="47"/>
        <pc:sldMkLst>
          <pc:docMk/>
          <pc:sldMk cId="3278616598" sldId="287"/>
        </pc:sldMkLst>
      </pc:sldChg>
      <pc:sldChg chg="del">
        <pc:chgData name="Wadekar, Rutwik" userId="55e6a446-208c-4529-864d-3d7e7a9bcf1b" providerId="ADAL" clId="{4D403578-A07E-44CA-9221-EF3B99A1EE76}" dt="2024-04-16T21:17:16.297" v="31" actId="47"/>
        <pc:sldMkLst>
          <pc:docMk/>
          <pc:sldMk cId="2515758286" sldId="288"/>
        </pc:sldMkLst>
      </pc:sldChg>
      <pc:sldChg chg="del">
        <pc:chgData name="Wadekar, Rutwik" userId="55e6a446-208c-4529-864d-3d7e7a9bcf1b" providerId="ADAL" clId="{4D403578-A07E-44CA-9221-EF3B99A1EE76}" dt="2024-04-16T21:17:16.490" v="32" actId="47"/>
        <pc:sldMkLst>
          <pc:docMk/>
          <pc:sldMk cId="3205121821" sldId="289"/>
        </pc:sldMkLst>
      </pc:sldChg>
      <pc:sldChg chg="del">
        <pc:chgData name="Wadekar, Rutwik" userId="55e6a446-208c-4529-864d-3d7e7a9bcf1b" providerId="ADAL" clId="{4D403578-A07E-44CA-9221-EF3B99A1EE76}" dt="2024-04-16T21:17:16.678" v="33" actId="47"/>
        <pc:sldMkLst>
          <pc:docMk/>
          <pc:sldMk cId="779734887" sldId="290"/>
        </pc:sldMkLst>
      </pc:sldChg>
      <pc:sldChg chg="del">
        <pc:chgData name="Wadekar, Rutwik" userId="55e6a446-208c-4529-864d-3d7e7a9bcf1b" providerId="ADAL" clId="{4D403578-A07E-44CA-9221-EF3B99A1EE76}" dt="2024-04-16T21:17:17.115" v="34" actId="47"/>
        <pc:sldMkLst>
          <pc:docMk/>
          <pc:sldMk cId="1147301544" sldId="291"/>
        </pc:sldMkLst>
      </pc:sldChg>
      <pc:sldChg chg="del">
        <pc:chgData name="Wadekar, Rutwik" userId="55e6a446-208c-4529-864d-3d7e7a9bcf1b" providerId="ADAL" clId="{4D403578-A07E-44CA-9221-EF3B99A1EE76}" dt="2024-04-16T21:17:17.287" v="35" actId="47"/>
        <pc:sldMkLst>
          <pc:docMk/>
          <pc:sldMk cId="4254333906" sldId="292"/>
        </pc:sldMkLst>
      </pc:sldChg>
      <pc:sldChg chg="add del">
        <pc:chgData name="Wadekar, Rutwik" userId="55e6a446-208c-4529-864d-3d7e7a9bcf1b" providerId="ADAL" clId="{4D403578-A07E-44CA-9221-EF3B99A1EE76}" dt="2024-04-16T21:17:24.796" v="48" actId="47"/>
        <pc:sldMkLst>
          <pc:docMk/>
          <pc:sldMk cId="2343029266" sldId="293"/>
        </pc:sldMkLst>
      </pc:sldChg>
      <pc:sldChg chg="add del">
        <pc:chgData name="Wadekar, Rutwik" userId="55e6a446-208c-4529-864d-3d7e7a9bcf1b" providerId="ADAL" clId="{4D403578-A07E-44CA-9221-EF3B99A1EE76}" dt="2024-04-16T21:17:25.325" v="49" actId="47"/>
        <pc:sldMkLst>
          <pc:docMk/>
          <pc:sldMk cId="3058698462" sldId="294"/>
        </pc:sldMkLst>
      </pc:sldChg>
      <pc:sldChg chg="modSp add del mod modTransition">
        <pc:chgData name="Wadekar, Rutwik" userId="55e6a446-208c-4529-864d-3d7e7a9bcf1b" providerId="ADAL" clId="{4D403578-A07E-44CA-9221-EF3B99A1EE76}" dt="2024-04-16T21:46:47.402" v="540" actId="1076"/>
        <pc:sldMkLst>
          <pc:docMk/>
          <pc:sldMk cId="3566074135" sldId="295"/>
        </pc:sldMkLst>
        <pc:spChg chg="mod">
          <ac:chgData name="Wadekar, Rutwik" userId="55e6a446-208c-4529-864d-3d7e7a9bcf1b" providerId="ADAL" clId="{4D403578-A07E-44CA-9221-EF3B99A1EE76}" dt="2024-04-16T21:46:26.943" v="538" actId="1076"/>
          <ac:spMkLst>
            <pc:docMk/>
            <pc:sldMk cId="3566074135" sldId="295"/>
            <ac:spMk id="6" creationId="{31A0680E-1453-FBBD-2E3B-C367EC1BEB9E}"/>
          </ac:spMkLst>
        </pc:spChg>
        <pc:picChg chg="mod">
          <ac:chgData name="Wadekar, Rutwik" userId="55e6a446-208c-4529-864d-3d7e7a9bcf1b" providerId="ADAL" clId="{4D403578-A07E-44CA-9221-EF3B99A1EE76}" dt="2024-04-16T21:46:47.402" v="540" actId="1076"/>
          <ac:picMkLst>
            <pc:docMk/>
            <pc:sldMk cId="3566074135" sldId="295"/>
            <ac:picMk id="5" creationId="{868669EB-CAB2-3EA9-D7D9-E7FB09875F6E}"/>
          </ac:picMkLst>
        </pc:picChg>
      </pc:sldChg>
      <pc:sldChg chg="addSp modSp add del mod modTransition setBg">
        <pc:chgData name="Wadekar, Rutwik" userId="55e6a446-208c-4529-864d-3d7e7a9bcf1b" providerId="ADAL" clId="{4D403578-A07E-44CA-9221-EF3B99A1EE76}" dt="2024-04-16T21:47:28.831" v="546"/>
        <pc:sldMkLst>
          <pc:docMk/>
          <pc:sldMk cId="999538792" sldId="296"/>
        </pc:sldMkLst>
        <pc:spChg chg="mod">
          <ac:chgData name="Wadekar, Rutwik" userId="55e6a446-208c-4529-864d-3d7e7a9bcf1b" providerId="ADAL" clId="{4D403578-A07E-44CA-9221-EF3B99A1EE76}" dt="2024-04-16T21:23:05.614" v="100" actId="20577"/>
          <ac:spMkLst>
            <pc:docMk/>
            <pc:sldMk cId="999538792" sldId="296"/>
            <ac:spMk id="5" creationId="{17D5FB00-A3B7-09D9-5F4C-A8D5B74441FA}"/>
          </ac:spMkLst>
        </pc:spChg>
        <pc:spChg chg="add mod">
          <ac:chgData name="Wadekar, Rutwik" userId="55e6a446-208c-4529-864d-3d7e7a9bcf1b" providerId="ADAL" clId="{4D403578-A07E-44CA-9221-EF3B99A1EE76}" dt="2024-04-16T21:21:56.736" v="81" actId="1076"/>
          <ac:spMkLst>
            <pc:docMk/>
            <pc:sldMk cId="999538792" sldId="296"/>
            <ac:spMk id="12" creationId="{1393C464-83E8-F603-79CA-34630660F4F0}"/>
          </ac:spMkLst>
        </pc:spChg>
        <pc:spChg chg="add mod">
          <ac:chgData name="Wadekar, Rutwik" userId="55e6a446-208c-4529-864d-3d7e7a9bcf1b" providerId="ADAL" clId="{4D403578-A07E-44CA-9221-EF3B99A1EE76}" dt="2024-04-16T21:24:08.361" v="157" actId="1076"/>
          <ac:spMkLst>
            <pc:docMk/>
            <pc:sldMk cId="999538792" sldId="296"/>
            <ac:spMk id="20" creationId="{79CCC174-BBE7-8637-3CA3-DEF8990D4B4C}"/>
          </ac:spMkLst>
        </pc:spChg>
        <pc:picChg chg="add mod">
          <ac:chgData name="Wadekar, Rutwik" userId="55e6a446-208c-4529-864d-3d7e7a9bcf1b" providerId="ADAL" clId="{4D403578-A07E-44CA-9221-EF3B99A1EE76}" dt="2024-04-16T21:20:23.795" v="70" actId="1076"/>
          <ac:picMkLst>
            <pc:docMk/>
            <pc:sldMk cId="999538792" sldId="296"/>
            <ac:picMk id="6" creationId="{BEFEEBA8-F6FC-CBA8-AA81-2EAB39B75B95}"/>
          </ac:picMkLst>
        </pc:picChg>
        <pc:picChg chg="add mod">
          <ac:chgData name="Wadekar, Rutwik" userId="55e6a446-208c-4529-864d-3d7e7a9bcf1b" providerId="ADAL" clId="{4D403578-A07E-44CA-9221-EF3B99A1EE76}" dt="2024-04-16T21:22:29.294" v="84" actId="14100"/>
          <ac:picMkLst>
            <pc:docMk/>
            <pc:sldMk cId="999538792" sldId="296"/>
            <ac:picMk id="19" creationId="{2FFF1B59-21FD-8583-15E1-3D795C3DD5AC}"/>
          </ac:picMkLst>
        </pc:picChg>
      </pc:sldChg>
      <pc:sldChg chg="add del">
        <pc:chgData name="Wadekar, Rutwik" userId="55e6a446-208c-4529-864d-3d7e7a9bcf1b" providerId="ADAL" clId="{4D403578-A07E-44CA-9221-EF3B99A1EE76}" dt="2024-04-16T21:18:02.798" v="60" actId="47"/>
        <pc:sldMkLst>
          <pc:docMk/>
          <pc:sldMk cId="124774364" sldId="297"/>
        </pc:sldMkLst>
      </pc:sldChg>
      <pc:sldChg chg="add del">
        <pc:chgData name="Wadekar, Rutwik" userId="55e6a446-208c-4529-864d-3d7e7a9bcf1b" providerId="ADAL" clId="{4D403578-A07E-44CA-9221-EF3B99A1EE76}" dt="2024-04-16T21:17:55.332" v="57" actId="47"/>
        <pc:sldMkLst>
          <pc:docMk/>
          <pc:sldMk cId="1601459441" sldId="298"/>
        </pc:sldMkLst>
      </pc:sldChg>
      <pc:sldChg chg="del">
        <pc:chgData name="Wadekar, Rutwik" userId="55e6a446-208c-4529-864d-3d7e7a9bcf1b" providerId="ADAL" clId="{4D403578-A07E-44CA-9221-EF3B99A1EE76}" dt="2024-04-16T21:17:49.017" v="55" actId="47"/>
        <pc:sldMkLst>
          <pc:docMk/>
          <pc:sldMk cId="2875059136" sldId="299"/>
        </pc:sldMkLst>
      </pc:sldChg>
      <pc:sldChg chg="del">
        <pc:chgData name="Wadekar, Rutwik" userId="55e6a446-208c-4529-864d-3d7e7a9bcf1b" providerId="ADAL" clId="{4D403578-A07E-44CA-9221-EF3B99A1EE76}" dt="2024-04-16T21:17:47.439" v="54" actId="47"/>
        <pc:sldMkLst>
          <pc:docMk/>
          <pc:sldMk cId="3449497938" sldId="300"/>
        </pc:sldMkLst>
      </pc:sldChg>
      <pc:sldChg chg="del">
        <pc:chgData name="Wadekar, Rutwik" userId="55e6a446-208c-4529-864d-3d7e7a9bcf1b" providerId="ADAL" clId="{4D403578-A07E-44CA-9221-EF3B99A1EE76}" dt="2024-04-16T21:17:45.498" v="53" actId="47"/>
        <pc:sldMkLst>
          <pc:docMk/>
          <pc:sldMk cId="3587341529" sldId="301"/>
        </pc:sldMkLst>
      </pc:sldChg>
      <pc:sldChg chg="del">
        <pc:chgData name="Wadekar, Rutwik" userId="55e6a446-208c-4529-864d-3d7e7a9bcf1b" providerId="ADAL" clId="{4D403578-A07E-44CA-9221-EF3B99A1EE76}" dt="2024-04-16T21:17:51.013" v="56" actId="47"/>
        <pc:sldMkLst>
          <pc:docMk/>
          <pc:sldMk cId="2696664479" sldId="302"/>
        </pc:sldMkLst>
      </pc:sldChg>
      <pc:sldChg chg="add ord modTransition">
        <pc:chgData name="Wadekar, Rutwik" userId="55e6a446-208c-4529-864d-3d7e7a9bcf1b" providerId="ADAL" clId="{4D403578-A07E-44CA-9221-EF3B99A1EE76}" dt="2024-04-16T21:18:32.734" v="61"/>
        <pc:sldMkLst>
          <pc:docMk/>
          <pc:sldMk cId="3811656806" sldId="305"/>
        </pc:sldMkLst>
      </pc:sldChg>
      <pc:sldChg chg="addSp modSp add mod modTransition">
        <pc:chgData name="Wadekar, Rutwik" userId="55e6a446-208c-4529-864d-3d7e7a9bcf1b" providerId="ADAL" clId="{4D403578-A07E-44CA-9221-EF3B99A1EE76}" dt="2024-04-16T21:47:23.450" v="545"/>
        <pc:sldMkLst>
          <pc:docMk/>
          <pc:sldMk cId="1477460320" sldId="306"/>
        </pc:sldMkLst>
        <pc:spChg chg="add mod">
          <ac:chgData name="Wadekar, Rutwik" userId="55e6a446-208c-4529-864d-3d7e7a9bcf1b" providerId="ADAL" clId="{4D403578-A07E-44CA-9221-EF3B99A1EE76}" dt="2024-04-16T21:24:45.747" v="164" actId="207"/>
          <ac:spMkLst>
            <pc:docMk/>
            <pc:sldMk cId="1477460320" sldId="306"/>
            <ac:spMk id="21" creationId="{A4A803D9-36FE-CAFC-684B-02769B243CEF}"/>
          </ac:spMkLst>
        </pc:spChg>
        <pc:spChg chg="add mod">
          <ac:chgData name="Wadekar, Rutwik" userId="55e6a446-208c-4529-864d-3d7e7a9bcf1b" providerId="ADAL" clId="{4D403578-A07E-44CA-9221-EF3B99A1EE76}" dt="2024-04-16T21:25:42.114" v="201" actId="20577"/>
          <ac:spMkLst>
            <pc:docMk/>
            <pc:sldMk cId="1477460320" sldId="306"/>
            <ac:spMk id="22" creationId="{231B9DFA-70D6-D3E4-48D6-FE524CF11E6C}"/>
          </ac:spMkLst>
        </pc:spChg>
        <pc:spChg chg="add mod">
          <ac:chgData name="Wadekar, Rutwik" userId="55e6a446-208c-4529-864d-3d7e7a9bcf1b" providerId="ADAL" clId="{4D403578-A07E-44CA-9221-EF3B99A1EE76}" dt="2024-04-16T21:44:08.599" v="283" actId="20577"/>
          <ac:spMkLst>
            <pc:docMk/>
            <pc:sldMk cId="1477460320" sldId="306"/>
            <ac:spMk id="23" creationId="{095445BF-3653-83F5-3CB2-90508D0AB12D}"/>
          </ac:spMkLst>
        </pc:spChg>
        <pc:spChg chg="add mod">
          <ac:chgData name="Wadekar, Rutwik" userId="55e6a446-208c-4529-864d-3d7e7a9bcf1b" providerId="ADAL" clId="{4D403578-A07E-44CA-9221-EF3B99A1EE76}" dt="2024-04-16T21:45:27.094" v="492" actId="33524"/>
          <ac:spMkLst>
            <pc:docMk/>
            <pc:sldMk cId="1477460320" sldId="306"/>
            <ac:spMk id="24" creationId="{83961FBF-9ABC-AB71-A220-B989BD70E753}"/>
          </ac:spMkLst>
        </pc:spChg>
        <pc:spChg chg="add mod">
          <ac:chgData name="Wadekar, Rutwik" userId="55e6a446-208c-4529-864d-3d7e7a9bcf1b" providerId="ADAL" clId="{4D403578-A07E-44CA-9221-EF3B99A1EE76}" dt="2024-04-16T21:45:42.466" v="516" actId="20577"/>
          <ac:spMkLst>
            <pc:docMk/>
            <pc:sldMk cId="1477460320" sldId="306"/>
            <ac:spMk id="25" creationId="{62840A28-2EDC-E38D-EE10-71575DF4734B}"/>
          </ac:spMkLst>
        </pc:spChg>
        <pc:spChg chg="add mod">
          <ac:chgData name="Wadekar, Rutwik" userId="55e6a446-208c-4529-864d-3d7e7a9bcf1b" providerId="ADAL" clId="{4D403578-A07E-44CA-9221-EF3B99A1EE76}" dt="2024-04-16T21:46:00.793" v="523" actId="1076"/>
          <ac:spMkLst>
            <pc:docMk/>
            <pc:sldMk cId="1477460320" sldId="306"/>
            <ac:spMk id="26" creationId="{03D0A6BC-6197-AFCD-E8EC-B641F54AD451}"/>
          </ac:spMkLst>
        </pc:spChg>
      </pc:sldChg>
      <pc:sldChg chg="add ord">
        <pc:chgData name="Wadekar, Rutwik" userId="55e6a446-208c-4529-864d-3d7e7a9bcf1b" providerId="ADAL" clId="{4D403578-A07E-44CA-9221-EF3B99A1EE76}" dt="2024-04-16T21:46:06.823" v="526"/>
        <pc:sldMkLst>
          <pc:docMk/>
          <pc:sldMk cId="3326005055" sldId="307"/>
        </pc:sldMkLst>
      </pc:sldChg>
      <pc:sldChg chg="addSp modSp add mod">
        <pc:chgData name="Wadekar, Rutwik" userId="55e6a446-208c-4529-864d-3d7e7a9bcf1b" providerId="ADAL" clId="{4D403578-A07E-44CA-9221-EF3B99A1EE76}" dt="2024-04-16T21:49:04.635" v="551" actId="1076"/>
        <pc:sldMkLst>
          <pc:docMk/>
          <pc:sldMk cId="3388191186" sldId="308"/>
        </pc:sldMkLst>
        <pc:picChg chg="add mod">
          <ac:chgData name="Wadekar, Rutwik" userId="55e6a446-208c-4529-864d-3d7e7a9bcf1b" providerId="ADAL" clId="{4D403578-A07E-44CA-9221-EF3B99A1EE76}" dt="2024-04-16T21:49:04.635" v="551" actId="1076"/>
          <ac:picMkLst>
            <pc:docMk/>
            <pc:sldMk cId="3388191186" sldId="308"/>
            <ac:picMk id="22" creationId="{0922798F-81E1-0654-7123-A854F28048FD}"/>
          </ac:picMkLst>
        </pc:picChg>
      </pc:sldChg>
      <pc:sldChg chg="addSp delSp modSp add mod">
        <pc:chgData name="Wadekar, Rutwik" userId="55e6a446-208c-4529-864d-3d7e7a9bcf1b" providerId="ADAL" clId="{4D403578-A07E-44CA-9221-EF3B99A1EE76}" dt="2024-04-16T21:50:14.519" v="670" actId="20577"/>
        <pc:sldMkLst>
          <pc:docMk/>
          <pc:sldMk cId="3418239854" sldId="309"/>
        </pc:sldMkLst>
        <pc:spChg chg="add mod">
          <ac:chgData name="Wadekar, Rutwik" userId="55e6a446-208c-4529-864d-3d7e7a9bcf1b" providerId="ADAL" clId="{4D403578-A07E-44CA-9221-EF3B99A1EE76}" dt="2024-04-16T21:50:14.519" v="670" actId="20577"/>
          <ac:spMkLst>
            <pc:docMk/>
            <pc:sldMk cId="3418239854" sldId="309"/>
            <ac:spMk id="21" creationId="{6768FC57-DA55-9489-2E72-4C2F04887C4E}"/>
          </ac:spMkLst>
        </pc:spChg>
        <pc:picChg chg="del">
          <ac:chgData name="Wadekar, Rutwik" userId="55e6a446-208c-4529-864d-3d7e7a9bcf1b" providerId="ADAL" clId="{4D403578-A07E-44CA-9221-EF3B99A1EE76}" dt="2024-04-16T21:49:27.959" v="555" actId="478"/>
          <ac:picMkLst>
            <pc:docMk/>
            <pc:sldMk cId="3418239854" sldId="309"/>
            <ac:picMk id="22" creationId="{0922798F-81E1-0654-7123-A854F28048FD}"/>
          </ac:picMkLst>
        </pc:picChg>
      </pc:sldChg>
      <pc:sldChg chg="addSp delSp modSp add mod">
        <pc:chgData name="Wadekar, Rutwik" userId="55e6a446-208c-4529-864d-3d7e7a9bcf1b" providerId="ADAL" clId="{4D403578-A07E-44CA-9221-EF3B99A1EE76}" dt="2024-04-16T21:51:28.783" v="729" actId="20577"/>
        <pc:sldMkLst>
          <pc:docMk/>
          <pc:sldMk cId="1471073846" sldId="310"/>
        </pc:sldMkLst>
        <pc:spChg chg="ord">
          <ac:chgData name="Wadekar, Rutwik" userId="55e6a446-208c-4529-864d-3d7e7a9bcf1b" providerId="ADAL" clId="{4D403578-A07E-44CA-9221-EF3B99A1EE76}" dt="2024-04-16T21:50:47.966" v="675" actId="166"/>
          <ac:spMkLst>
            <pc:docMk/>
            <pc:sldMk cId="1471073846" sldId="310"/>
            <ac:spMk id="20" creationId="{79CCC174-BBE7-8637-3CA3-DEF8990D4B4C}"/>
          </ac:spMkLst>
        </pc:spChg>
        <pc:spChg chg="del">
          <ac:chgData name="Wadekar, Rutwik" userId="55e6a446-208c-4529-864d-3d7e7a9bcf1b" providerId="ADAL" clId="{4D403578-A07E-44CA-9221-EF3B99A1EE76}" dt="2024-04-16T21:50:32.796" v="672" actId="478"/>
          <ac:spMkLst>
            <pc:docMk/>
            <pc:sldMk cId="1471073846" sldId="310"/>
            <ac:spMk id="21" creationId="{6768FC57-DA55-9489-2E72-4C2F04887C4E}"/>
          </ac:spMkLst>
        </pc:spChg>
        <pc:spChg chg="add mod ord">
          <ac:chgData name="Wadekar, Rutwik" userId="55e6a446-208c-4529-864d-3d7e7a9bcf1b" providerId="ADAL" clId="{4D403578-A07E-44CA-9221-EF3B99A1EE76}" dt="2024-04-16T21:51:28.783" v="729" actId="20577"/>
          <ac:spMkLst>
            <pc:docMk/>
            <pc:sldMk cId="1471073846" sldId="310"/>
            <ac:spMk id="22" creationId="{1290DA33-BECD-BA2E-DA89-74DE256F7B99}"/>
          </ac:spMkLst>
        </pc:spChg>
      </pc:sldChg>
      <pc:sldChg chg="addSp delSp modSp add mod">
        <pc:chgData name="Wadekar, Rutwik" userId="55e6a446-208c-4529-864d-3d7e7a9bcf1b" providerId="ADAL" clId="{4D403578-A07E-44CA-9221-EF3B99A1EE76}" dt="2024-04-16T21:56:32.880" v="1071" actId="20577"/>
        <pc:sldMkLst>
          <pc:docMk/>
          <pc:sldMk cId="4125912267" sldId="311"/>
        </pc:sldMkLst>
        <pc:spChg chg="add mod">
          <ac:chgData name="Wadekar, Rutwik" userId="55e6a446-208c-4529-864d-3d7e7a9bcf1b" providerId="ADAL" clId="{4D403578-A07E-44CA-9221-EF3B99A1EE76}" dt="2024-04-16T21:53:01.425" v="788" actId="1076"/>
          <ac:spMkLst>
            <pc:docMk/>
            <pc:sldMk cId="4125912267" sldId="311"/>
            <ac:spMk id="21" creationId="{D92F2AF9-272F-91CC-8A87-B2D0218AFA5A}"/>
          </ac:spMkLst>
        </pc:spChg>
        <pc:spChg chg="del">
          <ac:chgData name="Wadekar, Rutwik" userId="55e6a446-208c-4529-864d-3d7e7a9bcf1b" providerId="ADAL" clId="{4D403578-A07E-44CA-9221-EF3B99A1EE76}" dt="2024-04-16T21:51:42.933" v="731" actId="478"/>
          <ac:spMkLst>
            <pc:docMk/>
            <pc:sldMk cId="4125912267" sldId="311"/>
            <ac:spMk id="22" creationId="{1290DA33-BECD-BA2E-DA89-74DE256F7B99}"/>
          </ac:spMkLst>
        </pc:spChg>
        <pc:spChg chg="add mod">
          <ac:chgData name="Wadekar, Rutwik" userId="55e6a446-208c-4529-864d-3d7e7a9bcf1b" providerId="ADAL" clId="{4D403578-A07E-44CA-9221-EF3B99A1EE76}" dt="2024-04-16T21:52:39.367" v="784" actId="20577"/>
          <ac:spMkLst>
            <pc:docMk/>
            <pc:sldMk cId="4125912267" sldId="311"/>
            <ac:spMk id="23" creationId="{911AF5DF-BC6F-5EA6-7FF8-B210EFD66B73}"/>
          </ac:spMkLst>
        </pc:spChg>
        <pc:spChg chg="add mod">
          <ac:chgData name="Wadekar, Rutwik" userId="55e6a446-208c-4529-864d-3d7e7a9bcf1b" providerId="ADAL" clId="{4D403578-A07E-44CA-9221-EF3B99A1EE76}" dt="2024-04-16T21:53:39.005" v="826" actId="20577"/>
          <ac:spMkLst>
            <pc:docMk/>
            <pc:sldMk cId="4125912267" sldId="311"/>
            <ac:spMk id="26" creationId="{F8946E00-1174-3851-DEB6-2D8AEF557393}"/>
          </ac:spMkLst>
        </pc:spChg>
        <pc:spChg chg="add mod">
          <ac:chgData name="Wadekar, Rutwik" userId="55e6a446-208c-4529-864d-3d7e7a9bcf1b" providerId="ADAL" clId="{4D403578-A07E-44CA-9221-EF3B99A1EE76}" dt="2024-04-16T21:54:04.940" v="848" actId="20577"/>
          <ac:spMkLst>
            <pc:docMk/>
            <pc:sldMk cId="4125912267" sldId="311"/>
            <ac:spMk id="27" creationId="{F804FEA5-9B5B-7236-1947-A66629B566B2}"/>
          </ac:spMkLst>
        </pc:spChg>
        <pc:spChg chg="add mod">
          <ac:chgData name="Wadekar, Rutwik" userId="55e6a446-208c-4529-864d-3d7e7a9bcf1b" providerId="ADAL" clId="{4D403578-A07E-44CA-9221-EF3B99A1EE76}" dt="2024-04-16T21:54:18.072" v="864" actId="20577"/>
          <ac:spMkLst>
            <pc:docMk/>
            <pc:sldMk cId="4125912267" sldId="311"/>
            <ac:spMk id="28" creationId="{DB5E08A6-10A8-DD9C-C35D-BF2524A43E97}"/>
          </ac:spMkLst>
        </pc:spChg>
        <pc:spChg chg="add mod">
          <ac:chgData name="Wadekar, Rutwik" userId="55e6a446-208c-4529-864d-3d7e7a9bcf1b" providerId="ADAL" clId="{4D403578-A07E-44CA-9221-EF3B99A1EE76}" dt="2024-04-16T21:54:32.474" v="881" actId="20577"/>
          <ac:spMkLst>
            <pc:docMk/>
            <pc:sldMk cId="4125912267" sldId="311"/>
            <ac:spMk id="29" creationId="{111350D0-0E3F-593A-D819-B5FAF7E5F7ED}"/>
          </ac:spMkLst>
        </pc:spChg>
        <pc:spChg chg="add del mod">
          <ac:chgData name="Wadekar, Rutwik" userId="55e6a446-208c-4529-864d-3d7e7a9bcf1b" providerId="ADAL" clId="{4D403578-A07E-44CA-9221-EF3B99A1EE76}" dt="2024-04-16T21:54:42.322" v="884" actId="478"/>
          <ac:spMkLst>
            <pc:docMk/>
            <pc:sldMk cId="4125912267" sldId="311"/>
            <ac:spMk id="30" creationId="{1ABF608E-9D44-0046-6E68-F92F57A66F3E}"/>
          </ac:spMkLst>
        </pc:spChg>
        <pc:spChg chg="add mod">
          <ac:chgData name="Wadekar, Rutwik" userId="55e6a446-208c-4529-864d-3d7e7a9bcf1b" providerId="ADAL" clId="{4D403578-A07E-44CA-9221-EF3B99A1EE76}" dt="2024-04-16T21:56:32.880" v="1071" actId="20577"/>
          <ac:spMkLst>
            <pc:docMk/>
            <pc:sldMk cId="4125912267" sldId="311"/>
            <ac:spMk id="31" creationId="{27B997BA-6F9E-9788-1193-4287E305DC83}"/>
          </ac:spMkLst>
        </pc:spChg>
        <pc:picChg chg="add mod">
          <ac:chgData name="Wadekar, Rutwik" userId="55e6a446-208c-4529-864d-3d7e7a9bcf1b" providerId="ADAL" clId="{4D403578-A07E-44CA-9221-EF3B99A1EE76}" dt="2024-04-16T21:53:11.258" v="792" actId="1076"/>
          <ac:picMkLst>
            <pc:docMk/>
            <pc:sldMk cId="4125912267" sldId="311"/>
            <ac:picMk id="25" creationId="{BDE4A34D-05AF-0425-0071-0E0215B705BA}"/>
          </ac:picMkLst>
        </pc:picChg>
      </pc:sldChg>
      <pc:sldChg chg="delSp modSp add mod">
        <pc:chgData name="Wadekar, Rutwik" userId="55e6a446-208c-4529-864d-3d7e7a9bcf1b" providerId="ADAL" clId="{4D403578-A07E-44CA-9221-EF3B99A1EE76}" dt="2024-04-16T21:57:06.068" v="1105" actId="478"/>
        <pc:sldMkLst>
          <pc:docMk/>
          <pc:sldMk cId="1208325701" sldId="312"/>
        </pc:sldMkLst>
        <pc:spChg chg="mod">
          <ac:chgData name="Wadekar, Rutwik" userId="55e6a446-208c-4529-864d-3d7e7a9bcf1b" providerId="ADAL" clId="{4D403578-A07E-44CA-9221-EF3B99A1EE76}" dt="2024-04-16T21:56:54.772" v="1094" actId="20577"/>
          <ac:spMkLst>
            <pc:docMk/>
            <pc:sldMk cId="1208325701" sldId="312"/>
            <ac:spMk id="26" creationId="{F8946E00-1174-3851-DEB6-2D8AEF557393}"/>
          </ac:spMkLst>
        </pc:spChg>
        <pc:spChg chg="mod">
          <ac:chgData name="Wadekar, Rutwik" userId="55e6a446-208c-4529-864d-3d7e7a9bcf1b" providerId="ADAL" clId="{4D403578-A07E-44CA-9221-EF3B99A1EE76}" dt="2024-04-16T21:56:59.360" v="1102" actId="20577"/>
          <ac:spMkLst>
            <pc:docMk/>
            <pc:sldMk cId="1208325701" sldId="312"/>
            <ac:spMk id="27" creationId="{F804FEA5-9B5B-7236-1947-A66629B566B2}"/>
          </ac:spMkLst>
        </pc:spChg>
        <pc:spChg chg="del">
          <ac:chgData name="Wadekar, Rutwik" userId="55e6a446-208c-4529-864d-3d7e7a9bcf1b" providerId="ADAL" clId="{4D403578-A07E-44CA-9221-EF3B99A1EE76}" dt="2024-04-16T21:57:01.194" v="1103" actId="478"/>
          <ac:spMkLst>
            <pc:docMk/>
            <pc:sldMk cId="1208325701" sldId="312"/>
            <ac:spMk id="28" creationId="{DB5E08A6-10A8-DD9C-C35D-BF2524A43E97}"/>
          </ac:spMkLst>
        </pc:spChg>
        <pc:spChg chg="del">
          <ac:chgData name="Wadekar, Rutwik" userId="55e6a446-208c-4529-864d-3d7e7a9bcf1b" providerId="ADAL" clId="{4D403578-A07E-44CA-9221-EF3B99A1EE76}" dt="2024-04-16T21:57:03.397" v="1104" actId="478"/>
          <ac:spMkLst>
            <pc:docMk/>
            <pc:sldMk cId="1208325701" sldId="312"/>
            <ac:spMk id="29" creationId="{111350D0-0E3F-593A-D819-B5FAF7E5F7ED}"/>
          </ac:spMkLst>
        </pc:spChg>
        <pc:spChg chg="del">
          <ac:chgData name="Wadekar, Rutwik" userId="55e6a446-208c-4529-864d-3d7e7a9bcf1b" providerId="ADAL" clId="{4D403578-A07E-44CA-9221-EF3B99A1EE76}" dt="2024-04-16T21:57:06.068" v="1105" actId="478"/>
          <ac:spMkLst>
            <pc:docMk/>
            <pc:sldMk cId="1208325701" sldId="312"/>
            <ac:spMk id="31" creationId="{27B997BA-6F9E-9788-1193-4287E305DC83}"/>
          </ac:spMkLst>
        </pc:spChg>
      </pc:sldChg>
      <pc:sldChg chg="addSp modSp add mod">
        <pc:chgData name="Wadekar, Rutwik" userId="55e6a446-208c-4529-864d-3d7e7a9bcf1b" providerId="ADAL" clId="{4D403578-A07E-44CA-9221-EF3B99A1EE76}" dt="2024-04-16T21:58:05.947" v="1187" actId="20577"/>
        <pc:sldMkLst>
          <pc:docMk/>
          <pc:sldMk cId="1820546305" sldId="313"/>
        </pc:sldMkLst>
        <pc:spChg chg="add mod">
          <ac:chgData name="Wadekar, Rutwik" userId="55e6a446-208c-4529-864d-3d7e7a9bcf1b" providerId="ADAL" clId="{4D403578-A07E-44CA-9221-EF3B99A1EE76}" dt="2024-04-16T21:58:05.947" v="1187" actId="20577"/>
          <ac:spMkLst>
            <pc:docMk/>
            <pc:sldMk cId="1820546305" sldId="313"/>
            <ac:spMk id="22" creationId="{E15F7CAA-E3E3-0719-8CD7-9E5D6F3F3628}"/>
          </ac:spMkLst>
        </pc:spChg>
        <pc:spChg chg="mod">
          <ac:chgData name="Wadekar, Rutwik" userId="55e6a446-208c-4529-864d-3d7e7a9bcf1b" providerId="ADAL" clId="{4D403578-A07E-44CA-9221-EF3B99A1EE76}" dt="2024-04-16T21:57:16.900" v="1111" actId="20577"/>
          <ac:spMkLst>
            <pc:docMk/>
            <pc:sldMk cId="1820546305" sldId="313"/>
            <ac:spMk id="27" creationId="{F804FEA5-9B5B-7236-1947-A66629B566B2}"/>
          </ac:spMkLst>
        </pc:spChg>
      </pc:sldChg>
      <pc:sldChg chg="add del">
        <pc:chgData name="Wadekar, Rutwik" userId="55e6a446-208c-4529-864d-3d7e7a9bcf1b" providerId="ADAL" clId="{4D403578-A07E-44CA-9221-EF3B99A1EE76}" dt="2024-04-16T21:58:13.621" v="1189" actId="47"/>
        <pc:sldMkLst>
          <pc:docMk/>
          <pc:sldMk cId="1476501383" sldId="314"/>
        </pc:sldMkLst>
      </pc:sldChg>
      <pc:sldChg chg="addSp delSp modSp add mod">
        <pc:chgData name="Wadekar, Rutwik" userId="55e6a446-208c-4529-864d-3d7e7a9bcf1b" providerId="ADAL" clId="{4D403578-A07E-44CA-9221-EF3B99A1EE76}" dt="2024-04-16T22:02:08.919" v="1616" actId="1076"/>
        <pc:sldMkLst>
          <pc:docMk/>
          <pc:sldMk cId="3195970953" sldId="314"/>
        </pc:sldMkLst>
        <pc:spChg chg="del">
          <ac:chgData name="Wadekar, Rutwik" userId="55e6a446-208c-4529-864d-3d7e7a9bcf1b" providerId="ADAL" clId="{4D403578-A07E-44CA-9221-EF3B99A1EE76}" dt="2024-04-16T21:59:19.062" v="1353" actId="478"/>
          <ac:spMkLst>
            <pc:docMk/>
            <pc:sldMk cId="3195970953" sldId="314"/>
            <ac:spMk id="22" creationId="{E15F7CAA-E3E3-0719-8CD7-9E5D6F3F3628}"/>
          </ac:spMkLst>
        </pc:spChg>
        <pc:spChg chg="mod">
          <ac:chgData name="Wadekar, Rutwik" userId="55e6a446-208c-4529-864d-3d7e7a9bcf1b" providerId="ADAL" clId="{4D403578-A07E-44CA-9221-EF3B99A1EE76}" dt="2024-04-16T21:59:11.549" v="1350" actId="20577"/>
          <ac:spMkLst>
            <pc:docMk/>
            <pc:sldMk cId="3195970953" sldId="314"/>
            <ac:spMk id="23" creationId="{911AF5DF-BC6F-5EA6-7FF8-B210EFD66B73}"/>
          </ac:spMkLst>
        </pc:spChg>
        <pc:spChg chg="add mod">
          <ac:chgData name="Wadekar, Rutwik" userId="55e6a446-208c-4529-864d-3d7e7a9bcf1b" providerId="ADAL" clId="{4D403578-A07E-44CA-9221-EF3B99A1EE76}" dt="2024-04-16T22:00:25.650" v="1450" actId="20577"/>
          <ac:spMkLst>
            <pc:docMk/>
            <pc:sldMk cId="3195970953" sldId="314"/>
            <ac:spMk id="24" creationId="{CC56F795-7337-0BD2-9960-C6B48A36F9D4}"/>
          </ac:spMkLst>
        </pc:spChg>
        <pc:spChg chg="del">
          <ac:chgData name="Wadekar, Rutwik" userId="55e6a446-208c-4529-864d-3d7e7a9bcf1b" providerId="ADAL" clId="{4D403578-A07E-44CA-9221-EF3B99A1EE76}" dt="2024-04-16T21:59:16.250" v="1352" actId="478"/>
          <ac:spMkLst>
            <pc:docMk/>
            <pc:sldMk cId="3195970953" sldId="314"/>
            <ac:spMk id="26" creationId="{F8946E00-1174-3851-DEB6-2D8AEF557393}"/>
          </ac:spMkLst>
        </pc:spChg>
        <pc:spChg chg="del">
          <ac:chgData name="Wadekar, Rutwik" userId="55e6a446-208c-4529-864d-3d7e7a9bcf1b" providerId="ADAL" clId="{4D403578-A07E-44CA-9221-EF3B99A1EE76}" dt="2024-04-16T21:59:21.108" v="1354" actId="478"/>
          <ac:spMkLst>
            <pc:docMk/>
            <pc:sldMk cId="3195970953" sldId="314"/>
            <ac:spMk id="27" creationId="{F804FEA5-9B5B-7236-1947-A66629B566B2}"/>
          </ac:spMkLst>
        </pc:spChg>
        <pc:spChg chg="add mod">
          <ac:chgData name="Wadekar, Rutwik" userId="55e6a446-208c-4529-864d-3d7e7a9bcf1b" providerId="ADAL" clId="{4D403578-A07E-44CA-9221-EF3B99A1EE76}" dt="2024-04-16T22:01:03.859" v="1468" actId="207"/>
          <ac:spMkLst>
            <pc:docMk/>
            <pc:sldMk cId="3195970953" sldId="314"/>
            <ac:spMk id="29" creationId="{BFEE31B3-F887-6881-3B3C-B4ED13F8AB38}"/>
          </ac:spMkLst>
        </pc:spChg>
        <pc:spChg chg="add mod">
          <ac:chgData name="Wadekar, Rutwik" userId="55e6a446-208c-4529-864d-3d7e7a9bcf1b" providerId="ADAL" clId="{4D403578-A07E-44CA-9221-EF3B99A1EE76}" dt="2024-04-16T22:01:57.359" v="1614" actId="20577"/>
          <ac:spMkLst>
            <pc:docMk/>
            <pc:sldMk cId="3195970953" sldId="314"/>
            <ac:spMk id="30" creationId="{C0499363-7E91-35C7-6B36-D1EDD9ADE1DD}"/>
          </ac:spMkLst>
        </pc:spChg>
        <pc:spChg chg="add mod">
          <ac:chgData name="Wadekar, Rutwik" userId="55e6a446-208c-4529-864d-3d7e7a9bcf1b" providerId="ADAL" clId="{4D403578-A07E-44CA-9221-EF3B99A1EE76}" dt="2024-04-16T22:02:08.919" v="1616" actId="1076"/>
          <ac:spMkLst>
            <pc:docMk/>
            <pc:sldMk cId="3195970953" sldId="314"/>
            <ac:spMk id="31" creationId="{67D2C7D2-E702-D54F-0B48-A57C297EF463}"/>
          </ac:spMkLst>
        </pc:spChg>
        <pc:picChg chg="del">
          <ac:chgData name="Wadekar, Rutwik" userId="55e6a446-208c-4529-864d-3d7e7a9bcf1b" providerId="ADAL" clId="{4D403578-A07E-44CA-9221-EF3B99A1EE76}" dt="2024-04-16T21:59:14.148" v="1351" actId="478"/>
          <ac:picMkLst>
            <pc:docMk/>
            <pc:sldMk cId="3195970953" sldId="314"/>
            <ac:picMk id="25" creationId="{BDE4A34D-05AF-0425-0071-0E0215B705BA}"/>
          </ac:picMkLst>
        </pc:picChg>
        <pc:picChg chg="add mod">
          <ac:chgData name="Wadekar, Rutwik" userId="55e6a446-208c-4529-864d-3d7e7a9bcf1b" providerId="ADAL" clId="{4D403578-A07E-44CA-9221-EF3B99A1EE76}" dt="2024-04-16T22:00:41.506" v="1453" actId="14100"/>
          <ac:picMkLst>
            <pc:docMk/>
            <pc:sldMk cId="3195970953" sldId="314"/>
            <ac:picMk id="28" creationId="{1D679D19-C6AB-6AF0-A759-74F7B3D52E85}"/>
          </ac:picMkLst>
        </pc:picChg>
      </pc:sldChg>
      <pc:sldChg chg="addSp modSp add mod">
        <pc:chgData name="Wadekar, Rutwik" userId="55e6a446-208c-4529-864d-3d7e7a9bcf1b" providerId="ADAL" clId="{4D403578-A07E-44CA-9221-EF3B99A1EE76}" dt="2024-04-16T22:03:31.097" v="1759" actId="20577"/>
        <pc:sldMkLst>
          <pc:docMk/>
          <pc:sldMk cId="2203779391" sldId="315"/>
        </pc:sldMkLst>
        <pc:spChg chg="add mod">
          <ac:chgData name="Wadekar, Rutwik" userId="55e6a446-208c-4529-864d-3d7e7a9bcf1b" providerId="ADAL" clId="{4D403578-A07E-44CA-9221-EF3B99A1EE76}" dt="2024-04-16T22:03:31.097" v="1759" actId="20577"/>
          <ac:spMkLst>
            <pc:docMk/>
            <pc:sldMk cId="2203779391" sldId="315"/>
            <ac:spMk id="22" creationId="{D8A29EBB-6506-C6AE-2C8F-4FBED175EA6C}"/>
          </ac:spMkLst>
        </pc:spChg>
        <pc:spChg chg="mod">
          <ac:chgData name="Wadekar, Rutwik" userId="55e6a446-208c-4529-864d-3d7e7a9bcf1b" providerId="ADAL" clId="{4D403578-A07E-44CA-9221-EF3B99A1EE76}" dt="2024-04-16T22:02:46.011" v="1656" actId="20577"/>
          <ac:spMkLst>
            <pc:docMk/>
            <pc:sldMk cId="2203779391" sldId="315"/>
            <ac:spMk id="24" creationId="{CC56F795-7337-0BD2-9960-C6B48A36F9D4}"/>
          </ac:spMkLst>
        </pc:spChg>
        <pc:spChg chg="mod">
          <ac:chgData name="Wadekar, Rutwik" userId="55e6a446-208c-4529-864d-3d7e7a9bcf1b" providerId="ADAL" clId="{4D403578-A07E-44CA-9221-EF3B99A1EE76}" dt="2024-04-16T22:02:57.984" v="1669" actId="20577"/>
          <ac:spMkLst>
            <pc:docMk/>
            <pc:sldMk cId="2203779391" sldId="315"/>
            <ac:spMk id="30" creationId="{C0499363-7E91-35C7-6B36-D1EDD9ADE1DD}"/>
          </ac:spMkLst>
        </pc:spChg>
      </pc:sldChg>
      <pc:sldChg chg="modSp add mod ord">
        <pc:chgData name="Wadekar, Rutwik" userId="55e6a446-208c-4529-864d-3d7e7a9bcf1b" providerId="ADAL" clId="{4D403578-A07E-44CA-9221-EF3B99A1EE76}" dt="2024-04-16T22:04:32.894" v="1796" actId="20577"/>
        <pc:sldMkLst>
          <pc:docMk/>
          <pc:sldMk cId="988446321" sldId="316"/>
        </pc:sldMkLst>
        <pc:spChg chg="mod">
          <ac:chgData name="Wadekar, Rutwik" userId="55e6a446-208c-4529-864d-3d7e7a9bcf1b" providerId="ADAL" clId="{4D403578-A07E-44CA-9221-EF3B99A1EE76}" dt="2024-04-16T22:04:32.894" v="1796" actId="20577"/>
          <ac:spMkLst>
            <pc:docMk/>
            <pc:sldMk cId="988446321" sldId="316"/>
            <ac:spMk id="26" creationId="{F8946E00-1174-3851-DEB6-2D8AEF557393}"/>
          </ac:spMkLst>
        </pc:spChg>
      </pc:sldChg>
      <pc:sldChg chg="add ord">
        <pc:chgData name="Wadekar, Rutwik" userId="55e6a446-208c-4529-864d-3d7e7a9bcf1b" providerId="ADAL" clId="{4D403578-A07E-44CA-9221-EF3B99A1EE76}" dt="2024-04-16T22:05:08.080" v="1799"/>
        <pc:sldMkLst>
          <pc:docMk/>
          <pc:sldMk cId="2422152395" sldId="317"/>
        </pc:sldMkLst>
      </pc:sldChg>
      <pc:sldChg chg="addSp modSp add mod">
        <pc:chgData name="Wadekar, Rutwik" userId="55e6a446-208c-4529-864d-3d7e7a9bcf1b" providerId="ADAL" clId="{4D403578-A07E-44CA-9221-EF3B99A1EE76}" dt="2024-04-16T22:13:24.192" v="1820"/>
        <pc:sldMkLst>
          <pc:docMk/>
          <pc:sldMk cId="1880233772" sldId="318"/>
        </pc:sldMkLst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21" creationId="{915F7907-5F51-7961-10BD-6AD41087CD68}"/>
          </ac:spMkLst>
        </pc:spChg>
        <pc:spChg chg="add mod">
          <ac:chgData name="Wadekar, Rutwik" userId="55e6a446-208c-4529-864d-3d7e7a9bcf1b" providerId="ADAL" clId="{4D403578-A07E-44CA-9221-EF3B99A1EE76}" dt="2024-04-16T22:12:36.925" v="1819" actId="14100"/>
          <ac:spMkLst>
            <pc:docMk/>
            <pc:sldMk cId="1880233772" sldId="318"/>
            <ac:spMk id="22" creationId="{BDB9DD6E-6823-E65F-E5AF-143E079DA565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25" creationId="{9FE20D1D-5BBD-D03A-585C-72CF07018BDA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26" creationId="{26611CCC-1751-D637-8821-50FEC297C3FE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27" creationId="{FBDDB2EB-92A8-BDAF-1AF3-ACF7B4E8F34F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29" creationId="{8769ECF4-6F20-4FF1-4D60-962DE6A4AD7B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30" creationId="{AB848F34-28A6-484F-F1BC-066A64D426E2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31" creationId="{9A8B54D7-840B-9A7F-FB4F-926C4859E85F}"/>
          </ac:spMkLst>
        </pc:spChg>
        <pc:spChg chg="add mod">
          <ac:chgData name="Wadekar, Rutwik" userId="55e6a446-208c-4529-864d-3d7e7a9bcf1b" providerId="ADAL" clId="{4D403578-A07E-44CA-9221-EF3B99A1EE76}" dt="2024-04-16T22:06:30.457" v="1801"/>
          <ac:spMkLst>
            <pc:docMk/>
            <pc:sldMk cId="1880233772" sldId="318"/>
            <ac:spMk id="32" creationId="{BE3573E9-7B31-22D1-FA2C-FED0D3573DC5}"/>
          </ac:spMkLst>
        </pc:spChg>
        <pc:spChg chg="add mod">
          <ac:chgData name="Wadekar, Rutwik" userId="55e6a446-208c-4529-864d-3d7e7a9bcf1b" providerId="ADAL" clId="{4D403578-A07E-44CA-9221-EF3B99A1EE76}" dt="2024-04-16T22:06:50.286" v="1802"/>
          <ac:spMkLst>
            <pc:docMk/>
            <pc:sldMk cId="1880233772" sldId="318"/>
            <ac:spMk id="33" creationId="{DB4B2DAA-25F4-8652-F79E-B737116CFDA8}"/>
          </ac:spMkLst>
        </pc:spChg>
        <pc:picChg chg="add mod">
          <ac:chgData name="Wadekar, Rutwik" userId="55e6a446-208c-4529-864d-3d7e7a9bcf1b" providerId="ADAL" clId="{4D403578-A07E-44CA-9221-EF3B99A1EE76}" dt="2024-04-16T22:06:30.457" v="1801"/>
          <ac:picMkLst>
            <pc:docMk/>
            <pc:sldMk cId="1880233772" sldId="318"/>
            <ac:picMk id="23" creationId="{B3C108A7-123B-E26F-34BF-CC21A1713660}"/>
          </ac:picMkLst>
        </pc:picChg>
        <pc:picChg chg="add mod">
          <ac:chgData name="Wadekar, Rutwik" userId="55e6a446-208c-4529-864d-3d7e7a9bcf1b" providerId="ADAL" clId="{4D403578-A07E-44CA-9221-EF3B99A1EE76}" dt="2024-04-16T22:06:30.457" v="1801"/>
          <ac:picMkLst>
            <pc:docMk/>
            <pc:sldMk cId="1880233772" sldId="318"/>
            <ac:picMk id="24" creationId="{B68A4606-F75A-5F0B-84D6-97A88998E2FD}"/>
          </ac:picMkLst>
        </pc:picChg>
        <pc:picChg chg="add mod">
          <ac:chgData name="Wadekar, Rutwik" userId="55e6a446-208c-4529-864d-3d7e7a9bcf1b" providerId="ADAL" clId="{4D403578-A07E-44CA-9221-EF3B99A1EE76}" dt="2024-04-16T22:06:30.457" v="1801"/>
          <ac:picMkLst>
            <pc:docMk/>
            <pc:sldMk cId="1880233772" sldId="318"/>
            <ac:picMk id="28" creationId="{AE83F637-4FAA-56DF-7488-8D104A075DD5}"/>
          </ac:picMkLst>
        </pc:picChg>
        <pc:picChg chg="add mod">
          <ac:chgData name="Wadekar, Rutwik" userId="55e6a446-208c-4529-864d-3d7e7a9bcf1b" providerId="ADAL" clId="{4D403578-A07E-44CA-9221-EF3B99A1EE76}" dt="2024-04-16T22:06:55.104" v="1803"/>
          <ac:picMkLst>
            <pc:docMk/>
            <pc:sldMk cId="1880233772" sldId="318"/>
            <ac:picMk id="34" creationId="{84172A14-B284-36E6-FE0A-047E97DEF2DC}"/>
          </ac:picMkLst>
        </pc:picChg>
        <pc:picChg chg="add mod">
          <ac:chgData name="Wadekar, Rutwik" userId="55e6a446-208c-4529-864d-3d7e7a9bcf1b" providerId="ADAL" clId="{4D403578-A07E-44CA-9221-EF3B99A1EE76}" dt="2024-04-16T22:13:24.192" v="1820"/>
          <ac:picMkLst>
            <pc:docMk/>
            <pc:sldMk cId="1880233772" sldId="318"/>
            <ac:picMk id="35" creationId="{E7A263D9-FBBC-4978-9F8A-491F9F58219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3157-C0DF-208A-3400-029AD0D0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84FE-68A3-3E62-95DB-A0363222A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BFCF3-8D25-F7BD-8C9B-694F04D9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11ACB-F662-51F5-4C11-001309A92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D281F-E785-2245-3683-593F4F0D0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3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693E-A5C9-062C-5792-C51DF816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AB3EB-99CC-8697-79FB-842601AB34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6FB30-0D35-1200-6A8C-DC78E628C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7F11-E938-01D6-600D-9E9E4CBFF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38E07-4F56-1CE1-847D-E9331C96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8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06B642-91A8-213C-C5C7-0F56885C8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4968A-581A-CE05-C06E-28BB155E1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A42BC-BA78-675A-7A15-754AAB4E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BD0DD-46FD-46BF-300C-F88EE1F65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37F4E-E741-D5DA-A0E6-91C6CCB7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1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2BCF-6053-28D5-A357-B45A8367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B9D26-0813-0974-97DB-C3656A696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E536B-C90A-BB11-DE2D-AB980B058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CA495-6AA2-B9CD-559C-921DAC054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2A30-8C03-1733-1A68-9C3F716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9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8ED16-5986-CEBB-0961-7677FA4E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F9107-48BB-C3EA-9847-395CD8D6C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256F8-0E4B-E455-F8D3-77A87832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A39C-ECD8-C111-B934-2A4B7A9C0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AD344-110B-FA8E-1225-FCE22BFBE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8A70A-24BA-72E8-9E9A-F91C3447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4811-E12C-5532-923D-B709A14525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5C7E5-2D56-7660-96AC-F44263323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B83F0-3A14-AF9F-0A07-661B14AC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D90D87-AF5D-7410-C85F-1A0610F3E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ABCAE-5233-DFF9-2250-B19AA771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63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0AB8-6EF3-CBBD-521F-DEC304F0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59DB8-4DD3-64DC-060E-57A35B66C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43F0A-7AEE-A695-6929-111094E1E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9B55AF-3316-F019-DFC1-F94CFB73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54BF1-66F7-F1CE-20B1-CF22EB353E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9D8FC-7329-46B1-E662-9A3DF1A2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C546D-1E59-3858-AD1F-1B74446DB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F6FED-CC9C-FA23-A8BD-3473B99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37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63FB-08C5-1CB7-EF6A-EBAED407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E22D4-4E68-138D-22A3-9BBCA4EB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8B0DB-E5F0-D0A5-6546-87085018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7E86D-F959-30C8-A3AA-0AA64555C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1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A1C6A-8194-F4C3-9C21-59534C31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C25031-1944-5170-360A-AF4BFE7B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E330B-6AEE-0E70-E356-5C3291EC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ED93-1587-CB98-DB1C-6CC7D1E1F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30916-21FB-29C5-FA87-66FFBBC2A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4F883-E720-7494-44DA-728B8E897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00B01-6C79-CC5D-FA61-9E2C699E9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ADE1-1E70-3BF3-8FC0-9488D4F4D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0C3BE-4F8C-AC84-D930-B62EAB5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3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42B63-FC47-7B4E-9309-08F3E79E2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CBB837-7907-B8D5-324A-3B0C747ED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AB5257-BFF1-7EA7-26C4-9CB80EB38A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4DFA-DA55-D9C5-78C3-7D1A25CC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456E-D460-3917-2DDB-39B952B8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1ADCC-F236-3481-5D9C-6784697B0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9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119C0C-8D79-85E4-FA0E-389EA6A69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2AD08-8F56-ED63-B8F1-03AB080FC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BAB1-1406-F352-DBC2-D10E75CDE8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6AAD2-C6DC-4FF1-94F2-E18423565B4A}" type="datetimeFigureOut">
              <a:rPr lang="en-US" smtClean="0"/>
              <a:t>4/16/2024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83939-CF70-FA69-7A30-A351623EF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EE37-935E-2171-E4DF-6A10D2AB06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EBAD3-48B7-4AC5-8E9B-4437F033C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8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slide" Target="slide13.xml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slide" Target="slide16.xml"/><Relationship Id="rId2" Type="http://schemas.openxmlformats.org/officeDocument/2006/relationships/image" Target="../media/image5.jfif"/><Relationship Id="rId16" Type="http://schemas.openxmlformats.org/officeDocument/2006/relationships/image" Target="../media/image19.svg"/><Relationship Id="rId20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19" Type="http://schemas.openxmlformats.org/officeDocument/2006/relationships/slide" Target="slide15.xml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slide" Target="slide10.xml"/><Relationship Id="rId2" Type="http://schemas.openxmlformats.org/officeDocument/2006/relationships/image" Target="../media/image5.jfif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slide" Target="slide10.xml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slide" Target="slide10.xml"/><Relationship Id="rId2" Type="http://schemas.openxmlformats.org/officeDocument/2006/relationships/image" Target="../media/image5.jfif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8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17" Type="http://schemas.openxmlformats.org/officeDocument/2006/relationships/slide" Target="slide18.xml"/><Relationship Id="rId2" Type="http://schemas.openxmlformats.org/officeDocument/2006/relationships/image" Target="../media/image5.jfif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20.png"/><Relationship Id="rId10" Type="http://schemas.openxmlformats.org/officeDocument/2006/relationships/image" Target="../media/image12.png"/><Relationship Id="rId19" Type="http://schemas.openxmlformats.org/officeDocument/2006/relationships/image" Target="../media/image2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rs-planet-cosmos-stars-sky-land-205174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gif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mars-planet-cosmos-stars-sky-land-2051747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slide" Target="slide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12" Type="http://schemas.openxmlformats.org/officeDocument/2006/relationships/image" Target="../media/image14.svg"/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368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7000">
        <p:fade/>
      </p:transition>
    </mc:Choice>
    <mc:Fallback xmlns="">
      <p:transition spd="med" advClick="0" advTm="7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OS Security Centre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pic>
        <p:nvPicPr>
          <p:cNvPr id="25" name="Graphic 24" descr="Shield Cross with solid fill">
            <a:extLst>
              <a:ext uri="{FF2B5EF4-FFF2-40B4-BE49-F238E27FC236}">
                <a16:creationId xmlns:a16="http://schemas.microsoft.com/office/drawing/2014/main" id="{BDE4A34D-05AF-0425-0071-0E0215B705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0206" y="1012551"/>
            <a:ext cx="1516422" cy="1516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46E00-1174-3851-DEB6-2D8AEF557393}"/>
              </a:ext>
            </a:extLst>
          </p:cNvPr>
          <p:cNvSpPr txBox="1"/>
          <p:nvPr/>
        </p:nvSpPr>
        <p:spPr>
          <a:xfrm>
            <a:off x="2500604" y="1482158"/>
            <a:ext cx="639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Your computer is not protected</a:t>
            </a:r>
            <a:endParaRPr lang="en-US" sz="3000" dirty="0">
              <a:latin typeface="Eras Bold ITC" panose="020B0907030504020204" pitchFamily="34" charset="0"/>
            </a:endParaRPr>
          </a:p>
        </p:txBody>
      </p:sp>
      <p:sp>
        <p:nvSpPr>
          <p:cNvPr id="27" name="Rectangle 2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804FEA5-9B5B-7236-1947-A66629B566B2}"/>
              </a:ext>
            </a:extLst>
          </p:cNvPr>
          <p:cNvSpPr/>
          <p:nvPr/>
        </p:nvSpPr>
        <p:spPr>
          <a:xfrm>
            <a:off x="1178664" y="2528973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Check for Updates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28" name="Rectangle 27">
            <a:hlinkClick r:id="rId17" action="ppaction://hlinksldjump"/>
            <a:extLst>
              <a:ext uri="{FF2B5EF4-FFF2-40B4-BE49-F238E27FC236}">
                <a16:creationId xmlns:a16="http://schemas.microsoft.com/office/drawing/2014/main" id="{DB5E08A6-10A8-DD9C-C35D-BF2524A43E97}"/>
              </a:ext>
            </a:extLst>
          </p:cNvPr>
          <p:cNvSpPr/>
          <p:nvPr/>
        </p:nvSpPr>
        <p:spPr>
          <a:xfrm>
            <a:off x="3703845" y="2528973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Update Mars OS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29" name="Rectangle 28">
            <a:hlinkClick r:id="rId18" action="ppaction://hlinksldjump"/>
            <a:extLst>
              <a:ext uri="{FF2B5EF4-FFF2-40B4-BE49-F238E27FC236}">
                <a16:creationId xmlns:a16="http://schemas.microsoft.com/office/drawing/2014/main" id="{111350D0-0E3F-593A-D819-B5FAF7E5F7ED}"/>
              </a:ext>
            </a:extLst>
          </p:cNvPr>
          <p:cNvSpPr/>
          <p:nvPr/>
        </p:nvSpPr>
        <p:spPr>
          <a:xfrm>
            <a:off x="6229026" y="2528973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Online Blocking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7B997BA-6F9E-9788-1193-4287E305DC83}"/>
              </a:ext>
            </a:extLst>
          </p:cNvPr>
          <p:cNvSpPr txBox="1"/>
          <p:nvPr/>
        </p:nvSpPr>
        <p:spPr>
          <a:xfrm>
            <a:off x="1085748" y="3281782"/>
            <a:ext cx="888783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Web Protection: ON</a:t>
            </a:r>
            <a:br>
              <a:rPr lang="en-CA" sz="3000" dirty="0">
                <a:latin typeface="Eras Bold ITC" panose="020B0907030504020204" pitchFamily="34" charset="0"/>
              </a:rPr>
            </a:br>
            <a:r>
              <a:rPr lang="en-CA" sz="3000" dirty="0">
                <a:latin typeface="Eras Bold ITC" panose="020B0907030504020204" pitchFamily="34" charset="0"/>
              </a:rPr>
              <a:t>Virus Protection: ON</a:t>
            </a:r>
            <a:br>
              <a:rPr lang="en-CA" sz="3000" dirty="0">
                <a:latin typeface="Eras Bold ITC" panose="020B0907030504020204" pitchFamily="34" charset="0"/>
              </a:rPr>
            </a:br>
            <a:r>
              <a:rPr lang="en-CA" sz="3000" dirty="0">
                <a:latin typeface="Eras Bold ITC" panose="020B0907030504020204" pitchFamily="34" charset="0"/>
              </a:rPr>
              <a:t>Security Updates: OFF </a:t>
            </a:r>
            <a:r>
              <a:rPr lang="en-CA" sz="3000" dirty="0">
                <a:latin typeface="Eras Bold ITC" panose="020B0907030504020204" pitchFamily="34" charset="0"/>
                <a:hlinkClick r:id="rId19" action="ppaction://hlinksldjump"/>
              </a:rPr>
              <a:t>(Turn On)</a:t>
            </a:r>
            <a:br>
              <a:rPr lang="en-CA" sz="3000" dirty="0">
                <a:latin typeface="Eras Bold ITC" panose="020B0907030504020204" pitchFamily="34" charset="0"/>
                <a:hlinkClick r:id="rId19" action="ppaction://hlinksldjump"/>
              </a:rPr>
            </a:br>
            <a:r>
              <a:rPr lang="en-CA" sz="3000" dirty="0">
                <a:latin typeface="Eras Bold ITC" panose="020B0907030504020204" pitchFamily="34" charset="0"/>
              </a:rPr>
              <a:t>Mars Inhabit (Firewall): ON</a:t>
            </a:r>
            <a:br>
              <a:rPr lang="en-CA" sz="3000" dirty="0">
                <a:latin typeface="Eras Bold ITC" panose="020B0907030504020204" pitchFamily="34" charset="0"/>
              </a:rPr>
            </a:br>
            <a:r>
              <a:rPr lang="en-CA" sz="3000" dirty="0">
                <a:latin typeface="Eras Bold ITC" panose="020B0907030504020204" pitchFamily="34" charset="0"/>
              </a:rPr>
              <a:t>ZEB Sync: OFF </a:t>
            </a:r>
            <a:r>
              <a:rPr lang="en-CA" sz="3000" dirty="0">
                <a:latin typeface="Eras Bold ITC" panose="020B0907030504020204" pitchFamily="34" charset="0"/>
                <a:hlinkClick r:id="rId20" action="ppaction://hlinksldjump"/>
              </a:rPr>
              <a:t>(Turn On)</a:t>
            </a:r>
            <a:endParaRPr lang="en-US" sz="3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9122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OS Security Centre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pic>
        <p:nvPicPr>
          <p:cNvPr id="25" name="Graphic 24" descr="Shield Cross with solid fill">
            <a:extLst>
              <a:ext uri="{FF2B5EF4-FFF2-40B4-BE49-F238E27FC236}">
                <a16:creationId xmlns:a16="http://schemas.microsoft.com/office/drawing/2014/main" id="{BDE4A34D-05AF-0425-0071-0E0215B705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0206" y="1012551"/>
            <a:ext cx="1516422" cy="1516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46E00-1174-3851-DEB6-2D8AEF557393}"/>
              </a:ext>
            </a:extLst>
          </p:cNvPr>
          <p:cNvSpPr txBox="1"/>
          <p:nvPr/>
        </p:nvSpPr>
        <p:spPr>
          <a:xfrm>
            <a:off x="2500604" y="1482158"/>
            <a:ext cx="639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Checking for updates</a:t>
            </a:r>
            <a:endParaRPr lang="en-US" sz="3000" dirty="0">
              <a:latin typeface="Eras Bold ITC" panose="020B0907030504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804FEA5-9B5B-7236-1947-A66629B566B2}"/>
              </a:ext>
            </a:extLst>
          </p:cNvPr>
          <p:cNvSpPr/>
          <p:nvPr/>
        </p:nvSpPr>
        <p:spPr>
          <a:xfrm>
            <a:off x="1178664" y="2528973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>
                <a:latin typeface="Eras Bold ITC" panose="020B0907030504020204" pitchFamily="34" charset="0"/>
              </a:rPr>
              <a:t>Cancal</a:t>
            </a:r>
            <a:endParaRPr lang="en-US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325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OS Security Centre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pic>
        <p:nvPicPr>
          <p:cNvPr id="25" name="Graphic 24" descr="Shield Cross with solid fill">
            <a:extLst>
              <a:ext uri="{FF2B5EF4-FFF2-40B4-BE49-F238E27FC236}">
                <a16:creationId xmlns:a16="http://schemas.microsoft.com/office/drawing/2014/main" id="{BDE4A34D-05AF-0425-0071-0E0215B705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0206" y="1012551"/>
            <a:ext cx="1516422" cy="1516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46E00-1174-3851-DEB6-2D8AEF557393}"/>
              </a:ext>
            </a:extLst>
          </p:cNvPr>
          <p:cNvSpPr txBox="1"/>
          <p:nvPr/>
        </p:nvSpPr>
        <p:spPr>
          <a:xfrm>
            <a:off x="2500604" y="1482158"/>
            <a:ext cx="639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Checking for updates</a:t>
            </a:r>
            <a:endParaRPr lang="en-US" sz="3000" dirty="0">
              <a:latin typeface="Eras Bold ITC" panose="020B0907030504020204" pitchFamily="34" charset="0"/>
            </a:endParaRPr>
          </a:p>
        </p:txBody>
      </p:sp>
      <p:sp>
        <p:nvSpPr>
          <p:cNvPr id="27" name="Rectangle 26">
            <a:hlinkClick r:id="rId17" action="ppaction://hlinksldjump"/>
            <a:extLst>
              <a:ext uri="{FF2B5EF4-FFF2-40B4-BE49-F238E27FC236}">
                <a16:creationId xmlns:a16="http://schemas.microsoft.com/office/drawing/2014/main" id="{F804FEA5-9B5B-7236-1947-A66629B566B2}"/>
              </a:ext>
            </a:extLst>
          </p:cNvPr>
          <p:cNvSpPr/>
          <p:nvPr/>
        </p:nvSpPr>
        <p:spPr>
          <a:xfrm>
            <a:off x="1119456" y="3680518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Back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F7CAA-E3E3-0719-8CD7-9E5D6F3F3628}"/>
              </a:ext>
            </a:extLst>
          </p:cNvPr>
          <p:cNvSpPr txBox="1"/>
          <p:nvPr/>
        </p:nvSpPr>
        <p:spPr>
          <a:xfrm>
            <a:off x="1008160" y="2357717"/>
            <a:ext cx="896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Mars OS 1.0 has ended support, so you will not get anymore updates.</a:t>
            </a:r>
            <a:endParaRPr lang="en-US" sz="3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5463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Web – Version 1.02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6F795-7337-0BD2-9960-C6B48A36F9D4}"/>
              </a:ext>
            </a:extLst>
          </p:cNvPr>
          <p:cNvSpPr txBox="1"/>
          <p:nvPr/>
        </p:nvSpPr>
        <p:spPr>
          <a:xfrm>
            <a:off x="1064997" y="882478"/>
            <a:ext cx="913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anose="020B0907030504020204" pitchFamily="34" charset="0"/>
              </a:rPr>
              <a:t>https://marsos.rutwikstuff.rn/1/online-blocking/status</a:t>
            </a:r>
          </a:p>
        </p:txBody>
      </p:sp>
      <p:pic>
        <p:nvPicPr>
          <p:cNvPr id="28" name="Picture 27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1D679D19-C6AB-6AF0-A759-74F7B3D5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28" y="1380071"/>
            <a:ext cx="613932" cy="6849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EE31B3-F887-6881-3B3C-B4ED13F8AB38}"/>
              </a:ext>
            </a:extLst>
          </p:cNvPr>
          <p:cNvSpPr txBox="1"/>
          <p:nvPr/>
        </p:nvSpPr>
        <p:spPr>
          <a:xfrm>
            <a:off x="1814175" y="1430101"/>
            <a:ext cx="213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55A11"/>
                </a:solidFill>
                <a:latin typeface="Eras Bold ITC" panose="020B0907030504020204" pitchFamily="34" charset="0"/>
              </a:rPr>
              <a:t>Mars OS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99363-7E91-35C7-6B36-D1EDD9ADE1DD}"/>
              </a:ext>
            </a:extLst>
          </p:cNvPr>
          <p:cNvSpPr txBox="1"/>
          <p:nvPr/>
        </p:nvSpPr>
        <p:spPr>
          <a:xfrm>
            <a:off x="1041638" y="2251454"/>
            <a:ext cx="913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Eras Bold ITC" panose="020B0907030504020204" pitchFamily="34" charset="0"/>
              </a:rPr>
              <a:t>Mars OS 1.0 does not get anymore updates because it has ended support, so the servers are down now.</a:t>
            </a:r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:a16="http://schemas.microsoft.com/office/drawing/2014/main" id="{67D2C7D2-E702-D54F-0B48-A57C297EF463}"/>
              </a:ext>
            </a:extLst>
          </p:cNvPr>
          <p:cNvSpPr/>
          <p:nvPr/>
        </p:nvSpPr>
        <p:spPr>
          <a:xfrm>
            <a:off x="1064997" y="5111689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Back</a:t>
            </a:r>
            <a:endParaRPr lang="en-US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9709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Web – Version 1.02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C56F795-7337-0BD2-9960-C6B48A36F9D4}"/>
              </a:ext>
            </a:extLst>
          </p:cNvPr>
          <p:cNvSpPr txBox="1"/>
          <p:nvPr/>
        </p:nvSpPr>
        <p:spPr>
          <a:xfrm>
            <a:off x="1064997" y="882478"/>
            <a:ext cx="9138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Eras Bold ITC" panose="020B0907030504020204" pitchFamily="34" charset="0"/>
              </a:rPr>
              <a:t>https://marsos.rutwikstuff.rn/zebsync</a:t>
            </a:r>
          </a:p>
        </p:txBody>
      </p:sp>
      <p:pic>
        <p:nvPicPr>
          <p:cNvPr id="28" name="Picture 27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1D679D19-C6AB-6AF0-A759-74F7B3D52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928" y="1380071"/>
            <a:ext cx="613932" cy="684931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FEE31B3-F887-6881-3B3C-B4ED13F8AB38}"/>
              </a:ext>
            </a:extLst>
          </p:cNvPr>
          <p:cNvSpPr txBox="1"/>
          <p:nvPr/>
        </p:nvSpPr>
        <p:spPr>
          <a:xfrm>
            <a:off x="1814175" y="1430101"/>
            <a:ext cx="2130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55A11"/>
                </a:solidFill>
                <a:latin typeface="Eras Bold ITC" panose="020B0907030504020204" pitchFamily="34" charset="0"/>
              </a:rPr>
              <a:t>Mars OS 1.0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499363-7E91-35C7-6B36-D1EDD9ADE1DD}"/>
              </a:ext>
            </a:extLst>
          </p:cNvPr>
          <p:cNvSpPr txBox="1"/>
          <p:nvPr/>
        </p:nvSpPr>
        <p:spPr>
          <a:xfrm>
            <a:off x="1041638" y="2251454"/>
            <a:ext cx="9138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Eras Bold ITC" panose="020B0907030504020204" pitchFamily="34" charset="0"/>
              </a:rPr>
              <a:t>Zeb Sync</a:t>
            </a:r>
          </a:p>
        </p:txBody>
      </p:sp>
      <p:sp>
        <p:nvSpPr>
          <p:cNvPr id="31" name="Rectangle 30">
            <a:hlinkClick r:id="rId15" action="ppaction://hlinksldjump"/>
            <a:extLst>
              <a:ext uri="{FF2B5EF4-FFF2-40B4-BE49-F238E27FC236}">
                <a16:creationId xmlns:a16="http://schemas.microsoft.com/office/drawing/2014/main" id="{67D2C7D2-E702-D54F-0B48-A57C297EF463}"/>
              </a:ext>
            </a:extLst>
          </p:cNvPr>
          <p:cNvSpPr/>
          <p:nvPr/>
        </p:nvSpPr>
        <p:spPr>
          <a:xfrm>
            <a:off x="1064997" y="5111689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Back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A29EBB-6506-C6AE-2C8F-4FBED175EA6C}"/>
              </a:ext>
            </a:extLst>
          </p:cNvPr>
          <p:cNvSpPr txBox="1"/>
          <p:nvPr/>
        </p:nvSpPr>
        <p:spPr>
          <a:xfrm>
            <a:off x="1075115" y="2701684"/>
            <a:ext cx="91384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rgbClr val="0070C0"/>
                </a:solidFill>
                <a:latin typeface="Eras Bold ITC" panose="020B0907030504020204" pitchFamily="34" charset="0"/>
              </a:rPr>
              <a:t>Oops! Looks like the Zeb Sync Servers are down, please try again later.</a:t>
            </a:r>
            <a:endParaRPr lang="en-US" sz="2400" dirty="0">
              <a:solidFill>
                <a:srgbClr val="0070C0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793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92F2AF9-272F-91CC-8A87-B2D0218AFA5A}"/>
              </a:ext>
            </a:extLst>
          </p:cNvPr>
          <p:cNvSpPr/>
          <p:nvPr/>
        </p:nvSpPr>
        <p:spPr>
          <a:xfrm>
            <a:off x="1008161" y="423116"/>
            <a:ext cx="9195278" cy="55115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AF5DF-BC6F-5EA6-7FF8-B210EFD66B73}"/>
              </a:ext>
            </a:extLst>
          </p:cNvPr>
          <p:cNvSpPr/>
          <p:nvPr/>
        </p:nvSpPr>
        <p:spPr>
          <a:xfrm>
            <a:off x="1008161" y="423116"/>
            <a:ext cx="9195278" cy="369333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OS Security Centre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pic>
        <p:nvPicPr>
          <p:cNvPr id="25" name="Graphic 24" descr="Shield Cross with solid fill">
            <a:extLst>
              <a:ext uri="{FF2B5EF4-FFF2-40B4-BE49-F238E27FC236}">
                <a16:creationId xmlns:a16="http://schemas.microsoft.com/office/drawing/2014/main" id="{BDE4A34D-05AF-0425-0071-0E0215B705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140206" y="1012551"/>
            <a:ext cx="1516422" cy="151642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946E00-1174-3851-DEB6-2D8AEF557393}"/>
              </a:ext>
            </a:extLst>
          </p:cNvPr>
          <p:cNvSpPr txBox="1"/>
          <p:nvPr/>
        </p:nvSpPr>
        <p:spPr>
          <a:xfrm>
            <a:off x="2500604" y="1482158"/>
            <a:ext cx="639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Turn on Security Updates</a:t>
            </a:r>
            <a:endParaRPr lang="en-US" sz="3000" dirty="0">
              <a:latin typeface="Eras Bold ITC" panose="020B0907030504020204" pitchFamily="34" charset="0"/>
            </a:endParaRPr>
          </a:p>
        </p:txBody>
      </p:sp>
      <p:sp>
        <p:nvSpPr>
          <p:cNvPr id="27" name="Rectangle 26">
            <a:hlinkClick r:id="rId17" action="ppaction://hlinksldjump"/>
            <a:extLst>
              <a:ext uri="{FF2B5EF4-FFF2-40B4-BE49-F238E27FC236}">
                <a16:creationId xmlns:a16="http://schemas.microsoft.com/office/drawing/2014/main" id="{F804FEA5-9B5B-7236-1947-A66629B566B2}"/>
              </a:ext>
            </a:extLst>
          </p:cNvPr>
          <p:cNvSpPr/>
          <p:nvPr/>
        </p:nvSpPr>
        <p:spPr>
          <a:xfrm>
            <a:off x="1119456" y="3680518"/>
            <a:ext cx="2392364" cy="640374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latin typeface="Eras Bold ITC" panose="020B0907030504020204" pitchFamily="34" charset="0"/>
              </a:rPr>
              <a:t>Back</a:t>
            </a:r>
            <a:endParaRPr lang="en-US" dirty="0">
              <a:latin typeface="Eras Bold ITC" panose="020B0907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5F7CAA-E3E3-0719-8CD7-9E5D6F3F3628}"/>
              </a:ext>
            </a:extLst>
          </p:cNvPr>
          <p:cNvSpPr txBox="1"/>
          <p:nvPr/>
        </p:nvSpPr>
        <p:spPr>
          <a:xfrm>
            <a:off x="1008160" y="2357717"/>
            <a:ext cx="8965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>
                <a:latin typeface="Eras Bold ITC" panose="020B0907030504020204" pitchFamily="34" charset="0"/>
              </a:rPr>
              <a:t>Mars OS 1.0 has ended support, so you will not get anymore updates.</a:t>
            </a:r>
            <a:endParaRPr lang="en-US" sz="30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446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</p:spTree>
    <p:extLst>
      <p:ext uri="{BB962C8B-B14F-4D97-AF65-F5344CB8AC3E}">
        <p14:creationId xmlns:p14="http://schemas.microsoft.com/office/powerpoint/2010/main" val="24221523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15F7907-5F51-7961-10BD-6AD41087CD68}"/>
              </a:ext>
            </a:extLst>
          </p:cNvPr>
          <p:cNvSpPr/>
          <p:nvPr/>
        </p:nvSpPr>
        <p:spPr>
          <a:xfrm>
            <a:off x="121074" y="506441"/>
            <a:ext cx="5893485" cy="5539837"/>
          </a:xfrm>
          <a:prstGeom prst="roundRect">
            <a:avLst>
              <a:gd name="adj" fmla="val 5046"/>
            </a:avLst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B9DD6E-6823-E65F-E5AF-143E079DA565}"/>
              </a:ext>
            </a:extLst>
          </p:cNvPr>
          <p:cNvSpPr txBox="1"/>
          <p:nvPr/>
        </p:nvSpPr>
        <p:spPr>
          <a:xfrm>
            <a:off x="3768405" y="5528389"/>
            <a:ext cx="2052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RutwikasZeb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B3C108A7-123B-E26F-34BF-CC21A171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67" y="710223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Planet Mozilla">
            <a:extLst>
              <a:ext uri="{FF2B5EF4-FFF2-40B4-BE49-F238E27FC236}">
                <a16:creationId xmlns:a16="http://schemas.microsoft.com/office/drawing/2014/main" id="{B68A4606-F75A-5F0B-84D6-97A88998E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02" y="1334087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FE20D1D-5BBD-D03A-585C-72CF07018BDA}"/>
              </a:ext>
            </a:extLst>
          </p:cNvPr>
          <p:cNvSpPr txBox="1"/>
          <p:nvPr/>
        </p:nvSpPr>
        <p:spPr>
          <a:xfrm>
            <a:off x="874457" y="811722"/>
            <a:ext cx="141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611CCC-1751-D637-8821-50FEC297C3FE}"/>
              </a:ext>
            </a:extLst>
          </p:cNvPr>
          <p:cNvSpPr txBox="1"/>
          <p:nvPr/>
        </p:nvSpPr>
        <p:spPr>
          <a:xfrm>
            <a:off x="933275" y="1423545"/>
            <a:ext cx="141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BDDB2EB-92A8-BDAF-1AF3-ACF7B4E8F34F}"/>
              </a:ext>
            </a:extLst>
          </p:cNvPr>
          <p:cNvSpPr/>
          <p:nvPr/>
        </p:nvSpPr>
        <p:spPr>
          <a:xfrm>
            <a:off x="145503" y="3037794"/>
            <a:ext cx="5741723" cy="8322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 descr="Magnifying glass with solid fill">
            <a:extLst>
              <a:ext uri="{FF2B5EF4-FFF2-40B4-BE49-F238E27FC236}">
                <a16:creationId xmlns:a16="http://schemas.microsoft.com/office/drawing/2014/main" id="{AE83F637-4FAA-56DF-7488-8D104A075DD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99992" y="3103006"/>
            <a:ext cx="630210" cy="63021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769ECF4-6F20-4FF1-4D60-962DE6A4AD7B}"/>
              </a:ext>
            </a:extLst>
          </p:cNvPr>
          <p:cNvSpPr txBox="1"/>
          <p:nvPr/>
        </p:nvSpPr>
        <p:spPr>
          <a:xfrm>
            <a:off x="121074" y="4080461"/>
            <a:ext cx="141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Volume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B848F34-28A6-484F-F1BC-066A64D426E2}"/>
              </a:ext>
            </a:extLst>
          </p:cNvPr>
          <p:cNvSpPr/>
          <p:nvPr/>
        </p:nvSpPr>
        <p:spPr>
          <a:xfrm>
            <a:off x="1310133" y="4080461"/>
            <a:ext cx="1134487" cy="36933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9A8B54D7-840B-9A7F-FB4F-926C4859E85F}"/>
              </a:ext>
            </a:extLst>
          </p:cNvPr>
          <p:cNvSpPr/>
          <p:nvPr/>
        </p:nvSpPr>
        <p:spPr>
          <a:xfrm>
            <a:off x="2444620" y="4085298"/>
            <a:ext cx="1548882" cy="36933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3573E9-7B31-22D1-FA2C-FED0D3573DC5}"/>
              </a:ext>
            </a:extLst>
          </p:cNvPr>
          <p:cNvSpPr txBox="1"/>
          <p:nvPr/>
        </p:nvSpPr>
        <p:spPr>
          <a:xfrm>
            <a:off x="4081932" y="4064001"/>
            <a:ext cx="141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45%</a:t>
            </a:r>
          </a:p>
        </p:txBody>
      </p:sp>
      <p:sp>
        <p:nvSpPr>
          <p:cNvPr id="33" name="TextBox 32">
            <a:hlinkClick r:id="" action="ppaction://noaction"/>
            <a:extLst>
              <a:ext uri="{FF2B5EF4-FFF2-40B4-BE49-F238E27FC236}">
                <a16:creationId xmlns:a16="http://schemas.microsoft.com/office/drawing/2014/main" id="{DB4B2DAA-25F4-8652-F79E-B737116CFDA8}"/>
              </a:ext>
            </a:extLst>
          </p:cNvPr>
          <p:cNvSpPr txBox="1"/>
          <p:nvPr/>
        </p:nvSpPr>
        <p:spPr>
          <a:xfrm>
            <a:off x="917289" y="2124740"/>
            <a:ext cx="14182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34" name="Picture 3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84172A14-B284-36E6-FE0A-047E97DEF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03" y="2054809"/>
            <a:ext cx="536898" cy="598989"/>
          </a:xfrm>
          <a:prstGeom prst="rect">
            <a:avLst/>
          </a:prstGeom>
        </p:spPr>
      </p:pic>
      <p:pic>
        <p:nvPicPr>
          <p:cNvPr id="35" name="Graphic 34" descr="Power with solid fill">
            <a:hlinkClick r:id="rId17" action="ppaction://hlinksldjump"/>
            <a:extLst>
              <a:ext uri="{FF2B5EF4-FFF2-40B4-BE49-F238E27FC236}">
                <a16:creationId xmlns:a16="http://schemas.microsoft.com/office/drawing/2014/main" id="{E7A263D9-FBBC-4978-9F8A-491F9F5821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368295" y="5509390"/>
            <a:ext cx="400110" cy="40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2337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1B557415-16AE-2EC7-46E9-FF8B67F26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3" y="5747691"/>
            <a:ext cx="871145" cy="9718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62DBDA-3310-82EF-5D9A-8466CF0446D0}"/>
              </a:ext>
            </a:extLst>
          </p:cNvPr>
          <p:cNvSpPr txBox="1"/>
          <p:nvPr/>
        </p:nvSpPr>
        <p:spPr>
          <a:xfrm>
            <a:off x="4208106" y="5879693"/>
            <a:ext cx="46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Eras Bold ITC" panose="020B0907030504020204" pitchFamily="34" charset="0"/>
              </a:rPr>
              <a:t>Mars OS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0680E-1453-FBBD-2E3B-C367EC1BEB9E}"/>
              </a:ext>
            </a:extLst>
          </p:cNvPr>
          <p:cNvSpPr txBox="1"/>
          <p:nvPr/>
        </p:nvSpPr>
        <p:spPr>
          <a:xfrm>
            <a:off x="4777274" y="3334474"/>
            <a:ext cx="4683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bg1"/>
                </a:solidFill>
                <a:latin typeface="Eras Bold ITC" panose="020B0907030504020204" pitchFamily="34" charset="0"/>
              </a:rPr>
              <a:t>Shutting Down</a:t>
            </a:r>
          </a:p>
        </p:txBody>
      </p:sp>
      <p:pic>
        <p:nvPicPr>
          <p:cNvPr id="3" name="Picture 2" descr="A blue and white circle&#10;&#10;Description automatically generated">
            <a:extLst>
              <a:ext uri="{FF2B5EF4-FFF2-40B4-BE49-F238E27FC236}">
                <a16:creationId xmlns:a16="http://schemas.microsoft.com/office/drawing/2014/main" id="{FD43B854-8330-6D81-8F0E-41DFAAF299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743" y="3298784"/>
            <a:ext cx="551291" cy="54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9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B76A0-0C06-97F5-5DD0-0EC37E407D1F}"/>
              </a:ext>
            </a:extLst>
          </p:cNvPr>
          <p:cNvSpPr txBox="1"/>
          <p:nvPr/>
        </p:nvSpPr>
        <p:spPr>
          <a:xfrm>
            <a:off x="2606351" y="2752530"/>
            <a:ext cx="6979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Eras Bold ITC" panose="020B0907030504020204" pitchFamily="34" charset="0"/>
              </a:rPr>
              <a:t>It is now safe to turn off your computer.</a:t>
            </a:r>
          </a:p>
        </p:txBody>
      </p:sp>
      <p:sp>
        <p:nvSpPr>
          <p:cNvPr id="3" name="TextBox 2">
            <a:hlinkClick r:id="" action="ppaction://noaction"/>
            <a:extLst>
              <a:ext uri="{FF2B5EF4-FFF2-40B4-BE49-F238E27FC236}">
                <a16:creationId xmlns:a16="http://schemas.microsoft.com/office/drawing/2014/main" id="{DEAF6487-EAA9-AA9D-3527-9128095D601C}"/>
              </a:ext>
            </a:extLst>
          </p:cNvPr>
          <p:cNvSpPr txBox="1"/>
          <p:nvPr/>
        </p:nvSpPr>
        <p:spPr>
          <a:xfrm>
            <a:off x="5091404" y="5778759"/>
            <a:ext cx="69792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  <a:latin typeface="Eras Bold ITC" panose="020B0907030504020204" pitchFamily="34" charset="0"/>
              </a:rPr>
              <a:t>[Turn on]</a:t>
            </a:r>
          </a:p>
        </p:txBody>
      </p:sp>
    </p:spTree>
    <p:extLst>
      <p:ext uri="{BB962C8B-B14F-4D97-AF65-F5344CB8AC3E}">
        <p14:creationId xmlns:p14="http://schemas.microsoft.com/office/powerpoint/2010/main" val="2608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59C6D4-D9A8-B3A0-2150-38E5638C0B61}"/>
              </a:ext>
            </a:extLst>
          </p:cNvPr>
          <p:cNvSpPr txBox="1"/>
          <p:nvPr/>
        </p:nvSpPr>
        <p:spPr>
          <a:xfrm>
            <a:off x="5696341" y="1405813"/>
            <a:ext cx="571033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2"/>
                </a:solidFill>
                <a:latin typeface="Eras Demi ITC" panose="020B0805030504020804" pitchFamily="34" charset="0"/>
                <a:cs typeface="Cordia New" panose="020B0502040204020203" pitchFamily="34" charset="-34"/>
              </a:rPr>
              <a:t>Mars OS</a:t>
            </a:r>
          </a:p>
        </p:txBody>
      </p:sp>
      <p:pic>
        <p:nvPicPr>
          <p:cNvPr id="8" name="Picture 7" descr="A blue and white circle&#10;&#10;Description automatically generated">
            <a:extLst>
              <a:ext uri="{FF2B5EF4-FFF2-40B4-BE49-F238E27FC236}">
                <a16:creationId xmlns:a16="http://schemas.microsoft.com/office/drawing/2014/main" id="{4CBF0E34-4BB7-21FE-5525-709EC8590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128" y="4813913"/>
            <a:ext cx="979715" cy="974639"/>
          </a:xfrm>
          <a:prstGeom prst="rect">
            <a:avLst/>
          </a:prstGeom>
        </p:spPr>
      </p:pic>
      <p:pic>
        <p:nvPicPr>
          <p:cNvPr id="9" name="Picture 8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955B4A48-56F7-FD26-C102-D4F49EBF68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43" y="1267966"/>
            <a:ext cx="1019559" cy="11374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DBFBB2-3373-3EF4-64D1-3D41FFBDBE59}"/>
              </a:ext>
            </a:extLst>
          </p:cNvPr>
          <p:cNvSpPr txBox="1"/>
          <p:nvPr/>
        </p:nvSpPr>
        <p:spPr>
          <a:xfrm>
            <a:off x="5507802" y="637222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Rutwik Stuff Corp.</a:t>
            </a:r>
          </a:p>
        </p:txBody>
      </p:sp>
    </p:spTree>
    <p:extLst>
      <p:ext uri="{BB962C8B-B14F-4D97-AF65-F5344CB8AC3E}">
        <p14:creationId xmlns:p14="http://schemas.microsoft.com/office/powerpoint/2010/main" val="38116568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8000">
        <p:fade/>
      </p:transition>
    </mc:Choice>
    <mc:Fallback>
      <p:transition spd="med" advClick="0" advTm="18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with black lines&#10;&#10;Description automatically generated with medium confidence">
            <a:extLst>
              <a:ext uri="{FF2B5EF4-FFF2-40B4-BE49-F238E27FC236}">
                <a16:creationId xmlns:a16="http://schemas.microsoft.com/office/drawing/2014/main" id="{1B557415-16AE-2EC7-46E9-FF8B67F26E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333" y="5747691"/>
            <a:ext cx="871145" cy="971890"/>
          </a:xfrm>
          <a:prstGeom prst="rect">
            <a:avLst/>
          </a:prstGeom>
        </p:spPr>
      </p:pic>
      <p:sp>
        <p:nvSpPr>
          <p:cNvPr id="13" name="Rectangle: Rounded Corners 12">
            <a:hlinkClick r:id="rId5" action="ppaction://hlinksldjump"/>
            <a:extLst>
              <a:ext uri="{FF2B5EF4-FFF2-40B4-BE49-F238E27FC236}">
                <a16:creationId xmlns:a16="http://schemas.microsoft.com/office/drawing/2014/main" id="{42687CEA-BDB8-A458-868F-0C76C645FBFC}"/>
              </a:ext>
            </a:extLst>
          </p:cNvPr>
          <p:cNvSpPr/>
          <p:nvPr/>
        </p:nvSpPr>
        <p:spPr>
          <a:xfrm>
            <a:off x="4627984" y="3206358"/>
            <a:ext cx="2276670" cy="921601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>
                <a:latin typeface="Eras Bold ITC" panose="020B0907030504020204" pitchFamily="34" charset="0"/>
              </a:rPr>
              <a:t>Sign 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2DBDA-3310-82EF-5D9A-8466CF0446D0}"/>
              </a:ext>
            </a:extLst>
          </p:cNvPr>
          <p:cNvSpPr txBox="1"/>
          <p:nvPr/>
        </p:nvSpPr>
        <p:spPr>
          <a:xfrm>
            <a:off x="4208106" y="5879693"/>
            <a:ext cx="46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Eras Bold ITC" panose="020B0907030504020204" pitchFamily="34" charset="0"/>
              </a:rPr>
              <a:t>Mars OS 1.0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8669EB-CAB2-3EA9-D7D9-E7FB09875F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7862" y="736167"/>
            <a:ext cx="1436913" cy="14369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A0680E-1453-FBBD-2E3B-C367EC1BEB9E}"/>
              </a:ext>
            </a:extLst>
          </p:cNvPr>
          <p:cNvSpPr txBox="1"/>
          <p:nvPr/>
        </p:nvSpPr>
        <p:spPr>
          <a:xfrm>
            <a:off x="3993501" y="2162511"/>
            <a:ext cx="46839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Eras Bold ITC" panose="020B0907030504020204" pitchFamily="34" charset="0"/>
              </a:rPr>
              <a:t>RutwikasZeb</a:t>
            </a:r>
          </a:p>
        </p:txBody>
      </p:sp>
    </p:spTree>
    <p:extLst>
      <p:ext uri="{BB962C8B-B14F-4D97-AF65-F5344CB8AC3E}">
        <p14:creationId xmlns:p14="http://schemas.microsoft.com/office/powerpoint/2010/main" val="3566074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</p:spTree>
    <p:extLst>
      <p:ext uri="{BB962C8B-B14F-4D97-AF65-F5344CB8AC3E}">
        <p14:creationId xmlns:p14="http://schemas.microsoft.com/office/powerpoint/2010/main" val="999538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4000">
        <p159:morph option="byObject"/>
      </p:transition>
    </mc:Choice>
    <mc:Fallback>
      <p:transition spd="slow" advClick="0" advTm="4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A803D9-36FE-CAFC-684B-02769B243CEF}"/>
              </a:ext>
            </a:extLst>
          </p:cNvPr>
          <p:cNvSpPr/>
          <p:nvPr/>
        </p:nvSpPr>
        <p:spPr>
          <a:xfrm>
            <a:off x="1939857" y="1187355"/>
            <a:ext cx="7891211" cy="4150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1B9DFA-70D6-D3E4-48D6-FE524CF11E6C}"/>
              </a:ext>
            </a:extLst>
          </p:cNvPr>
          <p:cNvSpPr/>
          <p:nvPr/>
        </p:nvSpPr>
        <p:spPr>
          <a:xfrm>
            <a:off x="1939857" y="1187355"/>
            <a:ext cx="7891211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900" dirty="0">
                <a:latin typeface="Eras Bold ITC" panose="020B0907030504020204" pitchFamily="34" charset="0"/>
              </a:rPr>
              <a:t>Mars OS 1.0 is ending support</a:t>
            </a:r>
            <a:endParaRPr lang="en-US" sz="1900" dirty="0">
              <a:latin typeface="Eras Bold ITC" panose="020B090703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445BF-3653-83F5-3CB2-90508D0AB12D}"/>
              </a:ext>
            </a:extLst>
          </p:cNvPr>
          <p:cNvSpPr txBox="1"/>
          <p:nvPr/>
        </p:nvSpPr>
        <p:spPr>
          <a:xfrm>
            <a:off x="1958199" y="1616618"/>
            <a:ext cx="4683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Eras Bold ITC" panose="020B0907030504020204" pitchFamily="34" charset="0"/>
              </a:rPr>
              <a:t>Sorry, but this is important</a:t>
            </a:r>
            <a:endParaRPr lang="en-US" sz="2500" dirty="0">
              <a:latin typeface="Eras Bold ITC" panose="020B0907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3961FBF-9ABC-AB71-A220-B989BD70E753}"/>
              </a:ext>
            </a:extLst>
          </p:cNvPr>
          <p:cNvSpPr txBox="1"/>
          <p:nvPr/>
        </p:nvSpPr>
        <p:spPr>
          <a:xfrm>
            <a:off x="1939857" y="2167462"/>
            <a:ext cx="774531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Eras Bold ITC" panose="020B0907030504020204" pitchFamily="34" charset="0"/>
              </a:rPr>
              <a:t>Mars OS 1.0 is ending support on April 19, 2024, which means it will no longer get any more updates, including security updates. Please upgrade to a newer operating system.</a:t>
            </a:r>
            <a:endParaRPr lang="en-US" sz="2500" dirty="0">
              <a:latin typeface="Eras Bold ITC" panose="020B0907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840A28-2EDC-E38D-EE10-71575DF4734B}"/>
              </a:ext>
            </a:extLst>
          </p:cNvPr>
          <p:cNvSpPr txBox="1"/>
          <p:nvPr/>
        </p:nvSpPr>
        <p:spPr>
          <a:xfrm>
            <a:off x="1958199" y="3884806"/>
            <a:ext cx="46839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Eras Bold ITC" panose="020B0907030504020204" pitchFamily="34" charset="0"/>
              </a:rPr>
              <a:t>Don’t show again</a:t>
            </a:r>
            <a:endParaRPr lang="en-US" sz="2500" dirty="0">
              <a:latin typeface="Eras Bold ITC" panose="020B0907030504020204" pitchFamily="34" charset="0"/>
            </a:endParaRPr>
          </a:p>
        </p:txBody>
      </p:sp>
      <p:sp>
        <p:nvSpPr>
          <p:cNvPr id="26" name="TextBox 2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D0A6BC-6197-AFCD-E8EC-B641F54AD451}"/>
              </a:ext>
            </a:extLst>
          </p:cNvPr>
          <p:cNvSpPr txBox="1"/>
          <p:nvPr/>
        </p:nvSpPr>
        <p:spPr>
          <a:xfrm>
            <a:off x="9032512" y="4833111"/>
            <a:ext cx="77479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00" dirty="0">
                <a:latin typeface="Eras Bold ITC" panose="020B0907030504020204" pitchFamily="34" charset="0"/>
              </a:rPr>
              <a:t>Ok</a:t>
            </a:r>
            <a:endParaRPr lang="en-US" sz="25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603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</p:spTree>
    <p:extLst>
      <p:ext uri="{BB962C8B-B14F-4D97-AF65-F5344CB8AC3E}">
        <p14:creationId xmlns:p14="http://schemas.microsoft.com/office/powerpoint/2010/main" val="33260050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22798F-81E1-0654-7123-A854F28048F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49634" y="1911813"/>
            <a:ext cx="4370534" cy="27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91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8FC57-DA55-9489-2E72-4C2F04887C4E}"/>
              </a:ext>
            </a:extLst>
          </p:cNvPr>
          <p:cNvSpPr/>
          <p:nvPr/>
        </p:nvSpPr>
        <p:spPr>
          <a:xfrm>
            <a:off x="3162233" y="2040215"/>
            <a:ext cx="4394579" cy="27775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500" dirty="0">
                <a:solidFill>
                  <a:schemeClr val="tx1"/>
                </a:solidFill>
                <a:latin typeface="Eras Bold ITC" panose="020B0907030504020204" pitchFamily="34" charset="0"/>
              </a:rPr>
              <a:t>Error Code: 1373839</a:t>
            </a:r>
            <a:br>
              <a:rPr lang="en-CA" sz="2500" dirty="0">
                <a:solidFill>
                  <a:schemeClr val="tx1"/>
                </a:solidFill>
                <a:latin typeface="Eras Bold ITC" panose="020B0907030504020204" pitchFamily="34" charset="0"/>
              </a:rPr>
            </a:br>
            <a:r>
              <a:rPr lang="en-CA" sz="2500" dirty="0">
                <a:solidFill>
                  <a:schemeClr val="tx1"/>
                </a:solidFill>
                <a:latin typeface="Eras Bold ITC" panose="020B0907030504020204" pitchFamily="34" charset="0"/>
              </a:rPr>
              <a:t>Mars OS 1.0 is not supported anymore, so OneNote cannot launch.</a:t>
            </a:r>
            <a:endParaRPr lang="en-US" sz="2500" dirty="0">
              <a:solidFill>
                <a:schemeClr val="tx1"/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239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262441-1D68-61D7-003C-A53F51FDF283}"/>
              </a:ext>
            </a:extLst>
          </p:cNvPr>
          <p:cNvSpPr/>
          <p:nvPr/>
        </p:nvSpPr>
        <p:spPr>
          <a:xfrm>
            <a:off x="1" y="6092890"/>
            <a:ext cx="9685175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39938CA-225D-C541-D923-3204614B540E}"/>
              </a:ext>
            </a:extLst>
          </p:cNvPr>
          <p:cNvSpPr/>
          <p:nvPr/>
        </p:nvSpPr>
        <p:spPr>
          <a:xfrm>
            <a:off x="9831068" y="6092890"/>
            <a:ext cx="2360931" cy="6718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38C8894A-F101-B7DA-E532-85182AA853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93" y="6155516"/>
            <a:ext cx="489897" cy="546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D5FB00-A3B7-09D9-5F4C-A8D5B74441FA}"/>
              </a:ext>
            </a:extLst>
          </p:cNvPr>
          <p:cNvSpPr txBox="1"/>
          <p:nvPr/>
        </p:nvSpPr>
        <p:spPr>
          <a:xfrm>
            <a:off x="10944809" y="6178848"/>
            <a:ext cx="1325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5:22pm</a:t>
            </a:r>
            <a:b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Eras Bold ITC" panose="020B0907030504020204" pitchFamily="34" charset="0"/>
              </a:rPr>
              <a:t>04/19/2024</a:t>
            </a:r>
          </a:p>
        </p:txBody>
      </p:sp>
      <p:pic>
        <p:nvPicPr>
          <p:cNvPr id="7" name="Graphic 6" descr="Wireless with solid fill">
            <a:extLst>
              <a:ext uri="{FF2B5EF4-FFF2-40B4-BE49-F238E27FC236}">
                <a16:creationId xmlns:a16="http://schemas.microsoft.com/office/drawing/2014/main" id="{E905C619-EEE3-24AC-A0E6-357D5BE60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16" y="6155516"/>
            <a:ext cx="531423" cy="531423"/>
          </a:xfrm>
          <a:prstGeom prst="rect">
            <a:avLst/>
          </a:prstGeom>
        </p:spPr>
      </p:pic>
      <p:pic>
        <p:nvPicPr>
          <p:cNvPr id="9" name="Graphic 8" descr="Volume with solid fill">
            <a:extLst>
              <a:ext uri="{FF2B5EF4-FFF2-40B4-BE49-F238E27FC236}">
                <a16:creationId xmlns:a16="http://schemas.microsoft.com/office/drawing/2014/main" id="{CB586F38-1FAF-A1E7-7405-2606519758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3584" y="6129365"/>
            <a:ext cx="598853" cy="598853"/>
          </a:xfrm>
          <a:prstGeom prst="rect">
            <a:avLst/>
          </a:prstGeom>
        </p:spPr>
      </p:pic>
      <p:pic>
        <p:nvPicPr>
          <p:cNvPr id="8" name="Graphic 7" descr="Garbage with solid fill">
            <a:extLst>
              <a:ext uri="{FF2B5EF4-FFF2-40B4-BE49-F238E27FC236}">
                <a16:creationId xmlns:a16="http://schemas.microsoft.com/office/drawing/2014/main" id="{8CA0AD29-65DB-D8DF-F768-7062C3F4F9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5893" y="155932"/>
            <a:ext cx="807810" cy="807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1F677C-CF11-AB78-1914-AF874DEFAC02}"/>
              </a:ext>
            </a:extLst>
          </p:cNvPr>
          <p:cNvSpPr txBox="1"/>
          <p:nvPr/>
        </p:nvSpPr>
        <p:spPr>
          <a:xfrm>
            <a:off x="92916" y="970384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Trash</a:t>
            </a:r>
          </a:p>
        </p:txBody>
      </p:sp>
      <p:pic>
        <p:nvPicPr>
          <p:cNvPr id="1026" name="Picture 2" descr="Planet Mozilla">
            <a:extLst>
              <a:ext uri="{FF2B5EF4-FFF2-40B4-BE49-F238E27FC236}">
                <a16:creationId xmlns:a16="http://schemas.microsoft.com/office/drawing/2014/main" id="{45405252-971F-924F-21C8-16893B902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1374921"/>
            <a:ext cx="858416" cy="858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65D73F-DBFF-97AF-060E-7F0779D5F8E3}"/>
              </a:ext>
            </a:extLst>
          </p:cNvPr>
          <p:cNvSpPr txBox="1"/>
          <p:nvPr/>
        </p:nvSpPr>
        <p:spPr>
          <a:xfrm>
            <a:off x="0" y="226465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Firefox</a:t>
            </a:r>
          </a:p>
        </p:txBody>
      </p:sp>
      <p:pic>
        <p:nvPicPr>
          <p:cNvPr id="1028" name="Picture 4" descr="Planet Mozilla">
            <a:extLst>
              <a:ext uri="{FF2B5EF4-FFF2-40B4-BE49-F238E27FC236}">
                <a16:creationId xmlns:a16="http://schemas.microsoft.com/office/drawing/2014/main" id="{89877B1F-82C3-EA9C-87A6-0BC04081E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90" y="6117486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 descr="Computer with solid fill">
            <a:extLst>
              <a:ext uri="{FF2B5EF4-FFF2-40B4-BE49-F238E27FC236}">
                <a16:creationId xmlns:a16="http://schemas.microsoft.com/office/drawing/2014/main" id="{09A81C60-7496-A045-0E42-671EFB8B4A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761" y="2644516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6D465F-44CE-D621-E51F-2935EE6AC8FE}"/>
              </a:ext>
            </a:extLst>
          </p:cNvPr>
          <p:cNvSpPr txBox="1"/>
          <p:nvPr/>
        </p:nvSpPr>
        <p:spPr>
          <a:xfrm>
            <a:off x="-20750" y="3434930"/>
            <a:ext cx="1085748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This PC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689BCB9-7983-7B1E-2239-32864960A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16" y="3848958"/>
            <a:ext cx="858416" cy="798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61410BA-0141-D91C-547A-C0FD3A6F4C79}"/>
              </a:ext>
            </a:extLst>
          </p:cNvPr>
          <p:cNvSpPr txBox="1"/>
          <p:nvPr/>
        </p:nvSpPr>
        <p:spPr>
          <a:xfrm>
            <a:off x="4486" y="4635161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OneNote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A4F746C-FC0D-44C7-056C-3D6ECC7E9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816" y="6155516"/>
            <a:ext cx="582041" cy="541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colorful squares with black lines&#10;&#10;Description automatically generated with medium confidence">
            <a:hlinkClick r:id="" action="ppaction://noaction"/>
            <a:extLst>
              <a:ext uri="{FF2B5EF4-FFF2-40B4-BE49-F238E27FC236}">
                <a16:creationId xmlns:a16="http://schemas.microsoft.com/office/drawing/2014/main" id="{FA826E5A-2BAC-C2D5-6128-B912231CE2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48" y="135115"/>
            <a:ext cx="671804" cy="7494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1E2DAE-0313-486C-E398-274859AD1DCB}"/>
              </a:ext>
            </a:extLst>
          </p:cNvPr>
          <p:cNvSpPr txBox="1"/>
          <p:nvPr/>
        </p:nvSpPr>
        <p:spPr>
          <a:xfrm>
            <a:off x="875344" y="991587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About</a:t>
            </a:r>
          </a:p>
        </p:txBody>
      </p:sp>
      <p:pic>
        <p:nvPicPr>
          <p:cNvPr id="6" name="Picture 2" descr="Vmware Png Logo - Free Transparent PNG Logos">
            <a:extLst>
              <a:ext uri="{FF2B5EF4-FFF2-40B4-BE49-F238E27FC236}">
                <a16:creationId xmlns:a16="http://schemas.microsoft.com/office/drawing/2014/main" id="{BEFEEBA8-F6FC-CBA8-AA81-2EAB39B75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00" y="1467895"/>
            <a:ext cx="684931" cy="68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93C464-83E8-F603-79CA-34630660F4F0}"/>
              </a:ext>
            </a:extLst>
          </p:cNvPr>
          <p:cNvSpPr txBox="1"/>
          <p:nvPr/>
        </p:nvSpPr>
        <p:spPr>
          <a:xfrm>
            <a:off x="951332" y="2275184"/>
            <a:ext cx="1353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VMware</a:t>
            </a:r>
          </a:p>
        </p:txBody>
      </p:sp>
      <p:pic>
        <p:nvPicPr>
          <p:cNvPr id="19" name="Picture 2" descr="Vmware Png Logo - Free Transparent PNG Logos">
            <a:extLst>
              <a:ext uri="{FF2B5EF4-FFF2-40B4-BE49-F238E27FC236}">
                <a16:creationId xmlns:a16="http://schemas.microsoft.com/office/drawing/2014/main" id="{2FFF1B59-21FD-8583-15E1-3D795C3DD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53" y="6146861"/>
            <a:ext cx="603943" cy="60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CCC174-BBE7-8637-3CA3-DEF8990D4B4C}"/>
              </a:ext>
            </a:extLst>
          </p:cNvPr>
          <p:cNvSpPr txBox="1"/>
          <p:nvPr/>
        </p:nvSpPr>
        <p:spPr>
          <a:xfrm>
            <a:off x="9032512" y="5405279"/>
            <a:ext cx="3470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Mars 1.0 is not activated </a:t>
            </a:r>
            <a:b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Eras Bold ITC" panose="020B0907030504020204" pitchFamily="34" charset="0"/>
              </a:rPr>
              <a:t>Build 120.32 (RTM)</a:t>
            </a:r>
          </a:p>
        </p:txBody>
      </p:sp>
      <p:sp>
        <p:nvSpPr>
          <p:cNvPr id="22" name="Rectangle 2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290DA33-BECD-BA2E-DA89-74DE256F7B99}"/>
              </a:ext>
            </a:extLst>
          </p:cNvPr>
          <p:cNvSpPr/>
          <p:nvPr/>
        </p:nvSpPr>
        <p:spPr>
          <a:xfrm>
            <a:off x="8366078" y="4586565"/>
            <a:ext cx="3733006" cy="1382951"/>
          </a:xfrm>
          <a:prstGeom prst="rect">
            <a:avLst/>
          </a:prstGeom>
          <a:solidFill>
            <a:srgbClr val="C55A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900" dirty="0">
                <a:latin typeface="Eras Bold ITC" panose="020B0907030504020204" pitchFamily="34" charset="0"/>
              </a:rPr>
              <a:t>Your computer is not safe.</a:t>
            </a:r>
          </a:p>
          <a:p>
            <a:pPr algn="ctr"/>
            <a:r>
              <a:rPr lang="en-CA" sz="2900" dirty="0">
                <a:latin typeface="Eras Bold ITC" panose="020B0907030504020204" pitchFamily="34" charset="0"/>
              </a:rPr>
              <a:t>Click to learn more</a:t>
            </a:r>
            <a:endParaRPr lang="en-US" sz="2900" dirty="0"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073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0851ee-5d03-4f84-afa6-89b984c6010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1F736D72E678E4090D589E3BBBC9C73" ma:contentTypeVersion="8" ma:contentTypeDescription="Create a new document." ma:contentTypeScope="" ma:versionID="4e14d9ae322b7597c2bfec467a00fbf0">
  <xsd:schema xmlns:xsd="http://www.w3.org/2001/XMLSchema" xmlns:xs="http://www.w3.org/2001/XMLSchema" xmlns:p="http://schemas.microsoft.com/office/2006/metadata/properties" xmlns:ns3="030851ee-5d03-4f84-afa6-89b984c60103" xmlns:ns4="73f2b5a0-11c8-4f37-8463-241f4745314c" targetNamespace="http://schemas.microsoft.com/office/2006/metadata/properties" ma:root="true" ma:fieldsID="616b6070fd31932263efabdd37bd8f55" ns3:_="" ns4:_="">
    <xsd:import namespace="030851ee-5d03-4f84-afa6-89b984c60103"/>
    <xsd:import namespace="73f2b5a0-11c8-4f37-8463-241f4745314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0851ee-5d03-4f84-afa6-89b984c601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f2b5a0-11c8-4f37-8463-241f4745314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0DD6CC-F91C-411C-B26F-C386378281DB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3f2b5a0-11c8-4f37-8463-241f4745314c"/>
    <ds:schemaRef ds:uri="030851ee-5d03-4f84-afa6-89b984c601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2D13CD5-B1D3-4599-A302-ABDBA1F8C5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9171B-D31D-44A6-BF4E-39326D507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0851ee-5d03-4f84-afa6-89b984c60103"/>
    <ds:schemaRef ds:uri="73f2b5a0-11c8-4f37-8463-241f474531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Mars OS 1.0</Template>
  <TotalTime>60</TotalTime>
  <Words>596</Words>
  <Application>Microsoft Office PowerPoint</Application>
  <PresentationFormat>Widescreen</PresentationFormat>
  <Paragraphs>163</Paragraphs>
  <Slides>19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Eras Bold ITC</vt:lpstr>
      <vt:lpstr>Eras Demi ITC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Wadekar, Rutwik</dc:creator>
  <cp:lastModifiedBy>Wadekar, Rutwik</cp:lastModifiedBy>
  <cp:revision>5</cp:revision>
  <dcterms:created xsi:type="dcterms:W3CDTF">2024-04-16T21:16:32Z</dcterms:created>
  <dcterms:modified xsi:type="dcterms:W3CDTF">2024-04-16T22:17:21Z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0x01010011F736D72E678E4090D589E3BBBC9C73</vt:lpwstr>
  </property>
</Properties>
</file>