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5" r:id="rId50"/>
    <p:sldId id="306" r:id="rId51"/>
    <p:sldId id="307" r:id="rId52"/>
    <p:sldId id="3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6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5747AB-A117-4E06-9EB2-CC5C66B4082A}" v="218" dt="2024-06-04T13:01:36.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0" d="100"/>
          <a:sy n="70"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ekar, Rutwik" userId="55e6a446-208c-4529-864d-3d7e7a9bcf1b" providerId="ADAL" clId="{F05747AB-A117-4E06-9EB2-CC5C66B4082A}"/>
    <pc:docChg chg="undo redo custSel addSld delSld modSld sldOrd">
      <pc:chgData name="Wadekar, Rutwik" userId="55e6a446-208c-4529-864d-3d7e7a9bcf1b" providerId="ADAL" clId="{F05747AB-A117-4E06-9EB2-CC5C66B4082A}" dt="2024-06-04T13:02:57.602" v="6446" actId="207"/>
      <pc:docMkLst>
        <pc:docMk/>
      </pc:docMkLst>
      <pc:sldChg chg="addSp delSp modSp mod modTransition modAnim">
        <pc:chgData name="Wadekar, Rutwik" userId="55e6a446-208c-4529-864d-3d7e7a9bcf1b" providerId="ADAL" clId="{F05747AB-A117-4E06-9EB2-CC5C66B4082A}" dt="2024-05-22T18:01:30.634" v="6085" actId="478"/>
        <pc:sldMkLst>
          <pc:docMk/>
          <pc:sldMk cId="109857222" sldId="256"/>
        </pc:sldMkLst>
        <pc:spChg chg="add del mod">
          <ac:chgData name="Wadekar, Rutwik" userId="55e6a446-208c-4529-864d-3d7e7a9bcf1b" providerId="ADAL" clId="{F05747AB-A117-4E06-9EB2-CC5C66B4082A}" dt="2024-04-30T14:35:30.515" v="8" actId="478"/>
          <ac:spMkLst>
            <pc:docMk/>
            <pc:sldMk cId="109857222" sldId="256"/>
            <ac:spMk id="2" creationId="{A6501C79-7247-D386-2179-78BBC6557B21}"/>
          </ac:spMkLst>
        </pc:spChg>
        <pc:spChg chg="add del mod">
          <ac:chgData name="Wadekar, Rutwik" userId="55e6a446-208c-4529-864d-3d7e7a9bcf1b" providerId="ADAL" clId="{F05747AB-A117-4E06-9EB2-CC5C66B4082A}" dt="2024-04-30T14:35:30.515" v="8" actId="478"/>
          <ac:spMkLst>
            <pc:docMk/>
            <pc:sldMk cId="109857222" sldId="256"/>
            <ac:spMk id="3" creationId="{950A6E5F-3E61-2145-9F14-CBB4C6C4CC39}"/>
          </ac:spMkLst>
        </pc:spChg>
        <pc:spChg chg="add del">
          <ac:chgData name="Wadekar, Rutwik" userId="55e6a446-208c-4529-864d-3d7e7a9bcf1b" providerId="ADAL" clId="{F05747AB-A117-4E06-9EB2-CC5C66B4082A}" dt="2024-05-22T18:01:30.634" v="6085" actId="478"/>
          <ac:spMkLst>
            <pc:docMk/>
            <pc:sldMk cId="109857222" sldId="256"/>
            <ac:spMk id="3" creationId="{FE1D961D-3B93-2B3F-9F7F-7C492863DD37}"/>
          </ac:spMkLst>
        </pc:spChg>
        <pc:spChg chg="add del mod">
          <ac:chgData name="Wadekar, Rutwik" userId="55e6a446-208c-4529-864d-3d7e7a9bcf1b" providerId="ADAL" clId="{F05747AB-A117-4E06-9EB2-CC5C66B4082A}" dt="2024-04-30T14:35:30.515" v="8" actId="478"/>
          <ac:spMkLst>
            <pc:docMk/>
            <pc:sldMk cId="109857222" sldId="256"/>
            <ac:spMk id="4" creationId="{8D331B63-673F-7B8E-3998-DA8F0211410F}"/>
          </ac:spMkLst>
        </pc:spChg>
        <pc:spChg chg="add del mod">
          <ac:chgData name="Wadekar, Rutwik" userId="55e6a446-208c-4529-864d-3d7e7a9bcf1b" providerId="ADAL" clId="{F05747AB-A117-4E06-9EB2-CC5C66B4082A}" dt="2024-04-30T14:35:30.515" v="8" actId="478"/>
          <ac:spMkLst>
            <pc:docMk/>
            <pc:sldMk cId="109857222" sldId="256"/>
            <ac:spMk id="5" creationId="{D146334C-6BDF-7836-10AB-BC2A70B6C999}"/>
          </ac:spMkLst>
        </pc:spChg>
        <pc:picChg chg="add mod">
          <ac:chgData name="Wadekar, Rutwik" userId="55e6a446-208c-4529-864d-3d7e7a9bcf1b" providerId="ADAL" clId="{F05747AB-A117-4E06-9EB2-CC5C66B4082A}" dt="2024-04-30T14:35:57.031" v="13" actId="1076"/>
          <ac:picMkLst>
            <pc:docMk/>
            <pc:sldMk cId="109857222" sldId="256"/>
            <ac:picMk id="7" creationId="{AA98ECCE-3475-AD3C-BCC5-B2B4C4B69331}"/>
          </ac:picMkLst>
        </pc:picChg>
      </pc:sldChg>
      <pc:sldChg chg="modSp add mod modTransition">
        <pc:chgData name="Wadekar, Rutwik" userId="55e6a446-208c-4529-864d-3d7e7a9bcf1b" providerId="ADAL" clId="{F05747AB-A117-4E06-9EB2-CC5C66B4082A}" dt="2024-04-30T14:38:04.034" v="29"/>
        <pc:sldMkLst>
          <pc:docMk/>
          <pc:sldMk cId="1539216832" sldId="257"/>
        </pc:sldMkLst>
        <pc:picChg chg="mod">
          <ac:chgData name="Wadekar, Rutwik" userId="55e6a446-208c-4529-864d-3d7e7a9bcf1b" providerId="ADAL" clId="{F05747AB-A117-4E06-9EB2-CC5C66B4082A}" dt="2024-04-30T14:36:14.229" v="16" actId="1076"/>
          <ac:picMkLst>
            <pc:docMk/>
            <pc:sldMk cId="1539216832" sldId="257"/>
            <ac:picMk id="7" creationId="{AA98ECCE-3475-AD3C-BCC5-B2B4C4B69331}"/>
          </ac:picMkLst>
        </pc:picChg>
      </pc:sldChg>
      <pc:sldChg chg="del">
        <pc:chgData name="Wadekar, Rutwik" userId="55e6a446-208c-4529-864d-3d7e7a9bcf1b" providerId="ADAL" clId="{F05747AB-A117-4E06-9EB2-CC5C66B4082A}" dt="2024-04-30T14:35:59.209" v="14" actId="47"/>
        <pc:sldMkLst>
          <pc:docMk/>
          <pc:sldMk cId="2093703503" sldId="257"/>
        </pc:sldMkLst>
      </pc:sldChg>
      <pc:sldChg chg="addSp modSp add modTransition modAnim">
        <pc:chgData name="Wadekar, Rutwik" userId="55e6a446-208c-4529-864d-3d7e7a9bcf1b" providerId="ADAL" clId="{F05747AB-A117-4E06-9EB2-CC5C66B4082A}" dt="2024-04-30T14:38:12.867" v="32"/>
        <pc:sldMkLst>
          <pc:docMk/>
          <pc:sldMk cId="2796170747" sldId="258"/>
        </pc:sldMkLst>
        <pc:picChg chg="add mod">
          <ac:chgData name="Wadekar, Rutwik" userId="55e6a446-208c-4529-864d-3d7e7a9bcf1b" providerId="ADAL" clId="{F05747AB-A117-4E06-9EB2-CC5C66B4082A}" dt="2024-04-30T14:37:07.750" v="21"/>
          <ac:picMkLst>
            <pc:docMk/>
            <pc:sldMk cId="2796170747" sldId="258"/>
            <ac:picMk id="2" creationId="{B7FF65B8-E1CE-DEFB-CAD5-61F13BD592C5}"/>
          </ac:picMkLst>
        </pc:picChg>
      </pc:sldChg>
      <pc:sldChg chg="addSp delSp modSp new mod modTransition setBg">
        <pc:chgData name="Wadekar, Rutwik" userId="55e6a446-208c-4529-864d-3d7e7a9bcf1b" providerId="ADAL" clId="{F05747AB-A117-4E06-9EB2-CC5C66B4082A}" dt="2024-05-09T20:42:36.926" v="485"/>
        <pc:sldMkLst>
          <pc:docMk/>
          <pc:sldMk cId="52981351" sldId="259"/>
        </pc:sldMkLst>
        <pc:spChg chg="add mod">
          <ac:chgData name="Wadekar, Rutwik" userId="55e6a446-208c-4529-864d-3d7e7a9bcf1b" providerId="ADAL" clId="{F05747AB-A117-4E06-9EB2-CC5C66B4082A}" dt="2024-04-30T14:46:01.727" v="154" actId="14100"/>
          <ac:spMkLst>
            <pc:docMk/>
            <pc:sldMk cId="52981351" sldId="259"/>
            <ac:spMk id="4" creationId="{281618E8-D1B9-6292-8E28-E5F8C60D1A10}"/>
          </ac:spMkLst>
        </pc:spChg>
        <pc:spChg chg="add del">
          <ac:chgData name="Wadekar, Rutwik" userId="55e6a446-208c-4529-864d-3d7e7a9bcf1b" providerId="ADAL" clId="{F05747AB-A117-4E06-9EB2-CC5C66B4082A}" dt="2024-04-30T14:40:07.331" v="39" actId="26606"/>
          <ac:spMkLst>
            <pc:docMk/>
            <pc:sldMk cId="52981351" sldId="259"/>
            <ac:spMk id="8" creationId="{42A4FC2C-047E-45A5-965D-8E1E3BF09BC6}"/>
          </ac:spMkLst>
        </pc:spChg>
        <pc:picChg chg="add del mod">
          <ac:chgData name="Wadekar, Rutwik" userId="55e6a446-208c-4529-864d-3d7e7a9bcf1b" providerId="ADAL" clId="{F05747AB-A117-4E06-9EB2-CC5C66B4082A}" dt="2024-04-30T14:41:00.127" v="41" actId="478"/>
          <ac:picMkLst>
            <pc:docMk/>
            <pc:sldMk cId="52981351" sldId="259"/>
            <ac:picMk id="3" creationId="{1C8A183A-0DED-BE5D-9BB8-A3B0F36DA1F3}"/>
          </ac:picMkLst>
        </pc:picChg>
        <pc:picChg chg="add mod">
          <ac:chgData name="Wadekar, Rutwik" userId="55e6a446-208c-4529-864d-3d7e7a9bcf1b" providerId="ADAL" clId="{F05747AB-A117-4E06-9EB2-CC5C66B4082A}" dt="2024-04-30T14:45:43.998" v="152" actId="1076"/>
          <ac:picMkLst>
            <pc:docMk/>
            <pc:sldMk cId="52981351" sldId="259"/>
            <ac:picMk id="5" creationId="{49B56FBA-AB77-0461-0307-B631DFB3BDDD}"/>
          </ac:picMkLst>
        </pc:picChg>
      </pc:sldChg>
      <pc:sldChg chg="addSp modSp add mod modTransition modAnim">
        <pc:chgData name="Wadekar, Rutwik" userId="55e6a446-208c-4529-864d-3d7e7a9bcf1b" providerId="ADAL" clId="{F05747AB-A117-4E06-9EB2-CC5C66B4082A}" dt="2024-05-09T20:42:42.885" v="486"/>
        <pc:sldMkLst>
          <pc:docMk/>
          <pc:sldMk cId="2824372060" sldId="260"/>
        </pc:sldMkLst>
        <pc:spChg chg="add mod">
          <ac:chgData name="Wadekar, Rutwik" userId="55e6a446-208c-4529-864d-3d7e7a9bcf1b" providerId="ADAL" clId="{F05747AB-A117-4E06-9EB2-CC5C66B4082A}" dt="2024-05-09T20:33:16.009" v="191" actId="14100"/>
          <ac:spMkLst>
            <pc:docMk/>
            <pc:sldMk cId="2824372060" sldId="260"/>
            <ac:spMk id="2" creationId="{834FA4CA-41DA-5AB8-383E-DC52C4F28D25}"/>
          </ac:spMkLst>
        </pc:spChg>
        <pc:spChg chg="mod">
          <ac:chgData name="Wadekar, Rutwik" userId="55e6a446-208c-4529-864d-3d7e7a9bcf1b" providerId="ADAL" clId="{F05747AB-A117-4E06-9EB2-CC5C66B4082A}" dt="2024-05-09T20:33:09.509" v="189" actId="1076"/>
          <ac:spMkLst>
            <pc:docMk/>
            <pc:sldMk cId="2824372060" sldId="260"/>
            <ac:spMk id="4" creationId="{281618E8-D1B9-6292-8E28-E5F8C60D1A10}"/>
          </ac:spMkLst>
        </pc:spChg>
        <pc:picChg chg="mod">
          <ac:chgData name="Wadekar, Rutwik" userId="55e6a446-208c-4529-864d-3d7e7a9bcf1b" providerId="ADAL" clId="{F05747AB-A117-4E06-9EB2-CC5C66B4082A}" dt="2024-05-09T20:33:19.352" v="192" actId="1076"/>
          <ac:picMkLst>
            <pc:docMk/>
            <pc:sldMk cId="2824372060" sldId="260"/>
            <ac:picMk id="5" creationId="{49B56FBA-AB77-0461-0307-B631DFB3BDDD}"/>
          </ac:picMkLst>
        </pc:picChg>
      </pc:sldChg>
      <pc:sldChg chg="addSp delSp modSp add mod modTransition modAnim">
        <pc:chgData name="Wadekar, Rutwik" userId="55e6a446-208c-4529-864d-3d7e7a9bcf1b" providerId="ADAL" clId="{F05747AB-A117-4E06-9EB2-CC5C66B4082A}" dt="2024-05-09T20:42:23.681" v="484"/>
        <pc:sldMkLst>
          <pc:docMk/>
          <pc:sldMk cId="1876477419" sldId="261"/>
        </pc:sldMkLst>
        <pc:spChg chg="mod">
          <ac:chgData name="Wadekar, Rutwik" userId="55e6a446-208c-4529-864d-3d7e7a9bcf1b" providerId="ADAL" clId="{F05747AB-A117-4E06-9EB2-CC5C66B4082A}" dt="2024-05-09T20:36:05.914" v="219" actId="1076"/>
          <ac:spMkLst>
            <pc:docMk/>
            <pc:sldMk cId="1876477419" sldId="261"/>
            <ac:spMk id="2" creationId="{834FA4CA-41DA-5AB8-383E-DC52C4F28D25}"/>
          </ac:spMkLst>
        </pc:spChg>
        <pc:spChg chg="add mod">
          <ac:chgData name="Wadekar, Rutwik" userId="55e6a446-208c-4529-864d-3d7e7a9bcf1b" providerId="ADAL" clId="{F05747AB-A117-4E06-9EB2-CC5C66B4082A}" dt="2024-05-09T20:36:33.899" v="221" actId="207"/>
          <ac:spMkLst>
            <pc:docMk/>
            <pc:sldMk cId="1876477419" sldId="261"/>
            <ac:spMk id="3" creationId="{D6525D55-00CC-307D-0412-0E1031FFA70E}"/>
          </ac:spMkLst>
        </pc:spChg>
        <pc:spChg chg="mod">
          <ac:chgData name="Wadekar, Rutwik" userId="55e6a446-208c-4529-864d-3d7e7a9bcf1b" providerId="ADAL" clId="{F05747AB-A117-4E06-9EB2-CC5C66B4082A}" dt="2024-05-09T20:39:46.692" v="404" actId="207"/>
          <ac:spMkLst>
            <pc:docMk/>
            <pc:sldMk cId="1876477419" sldId="261"/>
            <ac:spMk id="4" creationId="{281618E8-D1B9-6292-8E28-E5F8C60D1A10}"/>
          </ac:spMkLst>
        </pc:spChg>
        <pc:spChg chg="add del mod">
          <ac:chgData name="Wadekar, Rutwik" userId="55e6a446-208c-4529-864d-3d7e7a9bcf1b" providerId="ADAL" clId="{F05747AB-A117-4E06-9EB2-CC5C66B4082A}" dt="2024-05-09T20:36:42.072" v="223" actId="478"/>
          <ac:spMkLst>
            <pc:docMk/>
            <pc:sldMk cId="1876477419" sldId="261"/>
            <ac:spMk id="6" creationId="{C7B7C64A-1766-9157-88AC-128FB14FF13D}"/>
          </ac:spMkLst>
        </pc:spChg>
        <pc:spChg chg="add mod">
          <ac:chgData name="Wadekar, Rutwik" userId="55e6a446-208c-4529-864d-3d7e7a9bcf1b" providerId="ADAL" clId="{F05747AB-A117-4E06-9EB2-CC5C66B4082A}" dt="2024-05-09T20:36:54.784" v="232" actId="20577"/>
          <ac:spMkLst>
            <pc:docMk/>
            <pc:sldMk cId="1876477419" sldId="261"/>
            <ac:spMk id="7" creationId="{B9C0C0ED-2612-C677-39AC-20B636532252}"/>
          </ac:spMkLst>
        </pc:spChg>
        <pc:spChg chg="add mod">
          <ac:chgData name="Wadekar, Rutwik" userId="55e6a446-208c-4529-864d-3d7e7a9bcf1b" providerId="ADAL" clId="{F05747AB-A117-4E06-9EB2-CC5C66B4082A}" dt="2024-05-09T20:38:21.089" v="236" actId="20577"/>
          <ac:spMkLst>
            <pc:docMk/>
            <pc:sldMk cId="1876477419" sldId="261"/>
            <ac:spMk id="8" creationId="{1D3FC868-5704-F202-B4E8-7DED9591B45D}"/>
          </ac:spMkLst>
        </pc:spChg>
        <pc:spChg chg="add mod">
          <ac:chgData name="Wadekar, Rutwik" userId="55e6a446-208c-4529-864d-3d7e7a9bcf1b" providerId="ADAL" clId="{F05747AB-A117-4E06-9EB2-CC5C66B4082A}" dt="2024-05-09T20:40:13.306" v="412" actId="20577"/>
          <ac:spMkLst>
            <pc:docMk/>
            <pc:sldMk cId="1876477419" sldId="261"/>
            <ac:spMk id="9" creationId="{4F6806ED-78AA-678C-7DBA-4968929EB52A}"/>
          </ac:spMkLst>
        </pc:spChg>
        <pc:picChg chg="mod">
          <ac:chgData name="Wadekar, Rutwik" userId="55e6a446-208c-4529-864d-3d7e7a9bcf1b" providerId="ADAL" clId="{F05747AB-A117-4E06-9EB2-CC5C66B4082A}" dt="2024-05-09T20:36:00.009" v="218" actId="1076"/>
          <ac:picMkLst>
            <pc:docMk/>
            <pc:sldMk cId="1876477419" sldId="261"/>
            <ac:picMk id="5" creationId="{49B56FBA-AB77-0461-0307-B631DFB3BDDD}"/>
          </ac:picMkLst>
        </pc:picChg>
      </pc:sldChg>
      <pc:sldChg chg="addSp delSp modSp new del mod">
        <pc:chgData name="Wadekar, Rutwik" userId="55e6a446-208c-4529-864d-3d7e7a9bcf1b" providerId="ADAL" clId="{F05747AB-A117-4E06-9EB2-CC5C66B4082A}" dt="2024-05-09T20:34:42.244" v="216" actId="47"/>
        <pc:sldMkLst>
          <pc:docMk/>
          <pc:sldMk cId="1989159823" sldId="262"/>
        </pc:sldMkLst>
        <pc:spChg chg="add del mod">
          <ac:chgData name="Wadekar, Rutwik" userId="55e6a446-208c-4529-864d-3d7e7a9bcf1b" providerId="ADAL" clId="{F05747AB-A117-4E06-9EB2-CC5C66B4082A}" dt="2024-05-09T20:34:38.565" v="214" actId="478"/>
          <ac:spMkLst>
            <pc:docMk/>
            <pc:sldMk cId="1989159823" sldId="262"/>
            <ac:spMk id="2" creationId="{B80CC729-25CA-DC85-7BD0-CDF425FF87EE}"/>
          </ac:spMkLst>
        </pc:spChg>
        <pc:spChg chg="add mod">
          <ac:chgData name="Wadekar, Rutwik" userId="55e6a446-208c-4529-864d-3d7e7a9bcf1b" providerId="ADAL" clId="{F05747AB-A117-4E06-9EB2-CC5C66B4082A}" dt="2024-05-09T20:34:38.846" v="215"/>
          <ac:spMkLst>
            <pc:docMk/>
            <pc:sldMk cId="1989159823" sldId="262"/>
            <ac:spMk id="3" creationId="{2DAA1257-F933-0A0D-AD10-0280050FB3FD}"/>
          </ac:spMkLst>
        </pc:spChg>
      </pc:sldChg>
      <pc:sldChg chg="addSp delSp modSp add mod modTransition">
        <pc:chgData name="Wadekar, Rutwik" userId="55e6a446-208c-4529-864d-3d7e7a9bcf1b" providerId="ADAL" clId="{F05747AB-A117-4E06-9EB2-CC5C66B4082A}" dt="2024-05-09T20:42:22.008" v="482"/>
        <pc:sldMkLst>
          <pc:docMk/>
          <pc:sldMk cId="3450379873" sldId="262"/>
        </pc:sldMkLst>
        <pc:spChg chg="mod">
          <ac:chgData name="Wadekar, Rutwik" userId="55e6a446-208c-4529-864d-3d7e7a9bcf1b" providerId="ADAL" clId="{F05747AB-A117-4E06-9EB2-CC5C66B4082A}" dt="2024-05-09T20:41:07.489" v="426" actId="20577"/>
          <ac:spMkLst>
            <pc:docMk/>
            <pc:sldMk cId="3450379873" sldId="262"/>
            <ac:spMk id="3" creationId="{D6525D55-00CC-307D-0412-0E1031FFA70E}"/>
          </ac:spMkLst>
        </pc:spChg>
        <pc:spChg chg="add mod">
          <ac:chgData name="Wadekar, Rutwik" userId="55e6a446-208c-4529-864d-3d7e7a9bcf1b" providerId="ADAL" clId="{F05747AB-A117-4E06-9EB2-CC5C66B4082A}" dt="2024-05-09T20:41:50.396" v="477" actId="20577"/>
          <ac:spMkLst>
            <pc:docMk/>
            <pc:sldMk cId="3450379873" sldId="262"/>
            <ac:spMk id="6" creationId="{B47A59E3-8C41-9CFA-4D96-865C31B26CC7}"/>
          </ac:spMkLst>
        </pc:spChg>
        <pc:spChg chg="mod">
          <ac:chgData name="Wadekar, Rutwik" userId="55e6a446-208c-4529-864d-3d7e7a9bcf1b" providerId="ADAL" clId="{F05747AB-A117-4E06-9EB2-CC5C66B4082A}" dt="2024-05-09T20:41:10.892" v="435" actId="20577"/>
          <ac:spMkLst>
            <pc:docMk/>
            <pc:sldMk cId="3450379873" sldId="262"/>
            <ac:spMk id="7" creationId="{B9C0C0ED-2612-C677-39AC-20B636532252}"/>
          </ac:spMkLst>
        </pc:spChg>
        <pc:spChg chg="del">
          <ac:chgData name="Wadekar, Rutwik" userId="55e6a446-208c-4529-864d-3d7e7a9bcf1b" providerId="ADAL" clId="{F05747AB-A117-4E06-9EB2-CC5C66B4082A}" dt="2024-05-09T20:41:01.436" v="415" actId="478"/>
          <ac:spMkLst>
            <pc:docMk/>
            <pc:sldMk cId="3450379873" sldId="262"/>
            <ac:spMk id="8" creationId="{1D3FC868-5704-F202-B4E8-7DED9591B45D}"/>
          </ac:spMkLst>
        </pc:spChg>
        <pc:spChg chg="del">
          <ac:chgData name="Wadekar, Rutwik" userId="55e6a446-208c-4529-864d-3d7e7a9bcf1b" providerId="ADAL" clId="{F05747AB-A117-4E06-9EB2-CC5C66B4082A}" dt="2024-05-09T20:40:59.420" v="414" actId="478"/>
          <ac:spMkLst>
            <pc:docMk/>
            <pc:sldMk cId="3450379873" sldId="262"/>
            <ac:spMk id="9" creationId="{4F6806ED-78AA-678C-7DBA-4968929EB52A}"/>
          </ac:spMkLst>
        </pc:spChg>
      </pc:sldChg>
      <pc:sldChg chg="addSp delSp modSp add mod modTransition modAnim">
        <pc:chgData name="Wadekar, Rutwik" userId="55e6a446-208c-4529-864d-3d7e7a9bcf1b" providerId="ADAL" clId="{F05747AB-A117-4E06-9EB2-CC5C66B4082A}" dt="2024-05-09T20:42:51.875" v="487"/>
        <pc:sldMkLst>
          <pc:docMk/>
          <pc:sldMk cId="2012014623" sldId="263"/>
        </pc:sldMkLst>
        <pc:spChg chg="del">
          <ac:chgData name="Wadekar, Rutwik" userId="55e6a446-208c-4529-864d-3d7e7a9bcf1b" providerId="ADAL" clId="{F05747AB-A117-4E06-9EB2-CC5C66B4082A}" dt="2024-05-09T20:42:05.613" v="479" actId="478"/>
          <ac:spMkLst>
            <pc:docMk/>
            <pc:sldMk cId="2012014623" sldId="263"/>
            <ac:spMk id="2" creationId="{834FA4CA-41DA-5AB8-383E-DC52C4F28D25}"/>
          </ac:spMkLst>
        </pc:spChg>
        <pc:spChg chg="del">
          <ac:chgData name="Wadekar, Rutwik" userId="55e6a446-208c-4529-864d-3d7e7a9bcf1b" providerId="ADAL" clId="{F05747AB-A117-4E06-9EB2-CC5C66B4082A}" dt="2024-05-09T20:42:05.613" v="479" actId="478"/>
          <ac:spMkLst>
            <pc:docMk/>
            <pc:sldMk cId="2012014623" sldId="263"/>
            <ac:spMk id="3" creationId="{D6525D55-00CC-307D-0412-0E1031FFA70E}"/>
          </ac:spMkLst>
        </pc:spChg>
        <pc:spChg chg="del">
          <ac:chgData name="Wadekar, Rutwik" userId="55e6a446-208c-4529-864d-3d7e7a9bcf1b" providerId="ADAL" clId="{F05747AB-A117-4E06-9EB2-CC5C66B4082A}" dt="2024-05-09T20:42:05.613" v="479" actId="478"/>
          <ac:spMkLst>
            <pc:docMk/>
            <pc:sldMk cId="2012014623" sldId="263"/>
            <ac:spMk id="4" creationId="{281618E8-D1B9-6292-8E28-E5F8C60D1A10}"/>
          </ac:spMkLst>
        </pc:spChg>
        <pc:spChg chg="del">
          <ac:chgData name="Wadekar, Rutwik" userId="55e6a446-208c-4529-864d-3d7e7a9bcf1b" providerId="ADAL" clId="{F05747AB-A117-4E06-9EB2-CC5C66B4082A}" dt="2024-05-09T20:42:05.613" v="479" actId="478"/>
          <ac:spMkLst>
            <pc:docMk/>
            <pc:sldMk cId="2012014623" sldId="263"/>
            <ac:spMk id="6" creationId="{B47A59E3-8C41-9CFA-4D96-865C31B26CC7}"/>
          </ac:spMkLst>
        </pc:spChg>
        <pc:spChg chg="del">
          <ac:chgData name="Wadekar, Rutwik" userId="55e6a446-208c-4529-864d-3d7e7a9bcf1b" providerId="ADAL" clId="{F05747AB-A117-4E06-9EB2-CC5C66B4082A}" dt="2024-05-09T20:42:05.613" v="479" actId="478"/>
          <ac:spMkLst>
            <pc:docMk/>
            <pc:sldMk cId="2012014623" sldId="263"/>
            <ac:spMk id="7" creationId="{B9C0C0ED-2612-C677-39AC-20B636532252}"/>
          </ac:spMkLst>
        </pc:spChg>
        <pc:picChg chg="del">
          <ac:chgData name="Wadekar, Rutwik" userId="55e6a446-208c-4529-864d-3d7e7a9bcf1b" providerId="ADAL" clId="{F05747AB-A117-4E06-9EB2-CC5C66B4082A}" dt="2024-05-09T20:42:05.613" v="479" actId="478"/>
          <ac:picMkLst>
            <pc:docMk/>
            <pc:sldMk cId="2012014623" sldId="263"/>
            <ac:picMk id="5" creationId="{49B56FBA-AB77-0461-0307-B631DFB3BDDD}"/>
          </ac:picMkLst>
        </pc:picChg>
        <pc:picChg chg="add mod">
          <ac:chgData name="Wadekar, Rutwik" userId="55e6a446-208c-4529-864d-3d7e7a9bcf1b" providerId="ADAL" clId="{F05747AB-A117-4E06-9EB2-CC5C66B4082A}" dt="2024-05-09T20:42:15.592" v="480"/>
          <ac:picMkLst>
            <pc:docMk/>
            <pc:sldMk cId="2012014623" sldId="263"/>
            <ac:picMk id="8" creationId="{3FC9D4D6-976A-51F3-1F69-D370C6D1BD30}"/>
          </ac:picMkLst>
        </pc:picChg>
      </pc:sldChg>
      <pc:sldChg chg="add setBg">
        <pc:chgData name="Wadekar, Rutwik" userId="55e6a446-208c-4529-864d-3d7e7a9bcf1b" providerId="ADAL" clId="{F05747AB-A117-4E06-9EB2-CC5C66B4082A}" dt="2024-05-09T20:43:17.793" v="490"/>
        <pc:sldMkLst>
          <pc:docMk/>
          <pc:sldMk cId="2968613418" sldId="264"/>
        </pc:sldMkLst>
      </pc:sldChg>
      <pc:sldChg chg="addSp delSp modSp add mod modTransition delAnim modAnim">
        <pc:chgData name="Wadekar, Rutwik" userId="55e6a446-208c-4529-864d-3d7e7a9bcf1b" providerId="ADAL" clId="{F05747AB-A117-4E06-9EB2-CC5C66B4082A}" dt="2024-05-09T21:02:32.535" v="2733" actId="478"/>
        <pc:sldMkLst>
          <pc:docMk/>
          <pc:sldMk cId="4056550046" sldId="265"/>
        </pc:sldMkLst>
        <pc:spChg chg="add mod">
          <ac:chgData name="Wadekar, Rutwik" userId="55e6a446-208c-4529-864d-3d7e7a9bcf1b" providerId="ADAL" clId="{F05747AB-A117-4E06-9EB2-CC5C66B4082A}" dt="2024-05-09T20:44:01.727" v="502" actId="14100"/>
          <ac:spMkLst>
            <pc:docMk/>
            <pc:sldMk cId="4056550046" sldId="265"/>
            <ac:spMk id="2" creationId="{EB5CA650-1FBE-D140-886F-7C1F094EC465}"/>
          </ac:spMkLst>
        </pc:spChg>
        <pc:spChg chg="add mod">
          <ac:chgData name="Wadekar, Rutwik" userId="55e6a446-208c-4529-864d-3d7e7a9bcf1b" providerId="ADAL" clId="{F05747AB-A117-4E06-9EB2-CC5C66B4082A}" dt="2024-05-09T20:44:34.648" v="532" actId="20577"/>
          <ac:spMkLst>
            <pc:docMk/>
            <pc:sldMk cId="4056550046" sldId="265"/>
            <ac:spMk id="3" creationId="{06F1D85C-7B5B-7989-FF02-BEF4A2F05943}"/>
          </ac:spMkLst>
        </pc:spChg>
        <pc:spChg chg="add mod">
          <ac:chgData name="Wadekar, Rutwik" userId="55e6a446-208c-4529-864d-3d7e7a9bcf1b" providerId="ADAL" clId="{F05747AB-A117-4E06-9EB2-CC5C66B4082A}" dt="2024-05-09T20:49:44.769" v="1525" actId="3626"/>
          <ac:spMkLst>
            <pc:docMk/>
            <pc:sldMk cId="4056550046" sldId="265"/>
            <ac:spMk id="4" creationId="{0F304445-A608-6338-2217-D313D338C900}"/>
          </ac:spMkLst>
        </pc:spChg>
        <pc:spChg chg="add mod">
          <ac:chgData name="Wadekar, Rutwik" userId="55e6a446-208c-4529-864d-3d7e7a9bcf1b" providerId="ADAL" clId="{F05747AB-A117-4E06-9EB2-CC5C66B4082A}" dt="2024-05-09T20:50:10.486" v="1529" actId="14100"/>
          <ac:spMkLst>
            <pc:docMk/>
            <pc:sldMk cId="4056550046" sldId="265"/>
            <ac:spMk id="5" creationId="{D5FD7FD9-1149-B26D-B9C8-EB8D4AC7DA91}"/>
          </ac:spMkLst>
        </pc:spChg>
        <pc:spChg chg="add del mod">
          <ac:chgData name="Wadekar, Rutwik" userId="55e6a446-208c-4529-864d-3d7e7a9bcf1b" providerId="ADAL" clId="{F05747AB-A117-4E06-9EB2-CC5C66B4082A}" dt="2024-05-09T21:02:23.363" v="2732" actId="478"/>
          <ac:spMkLst>
            <pc:docMk/>
            <pc:sldMk cId="4056550046" sldId="265"/>
            <ac:spMk id="6" creationId="{3334F3A7-C3ED-FF43-6B73-2E0A0F55C39B}"/>
          </ac:spMkLst>
        </pc:spChg>
        <pc:spChg chg="add del mod">
          <ac:chgData name="Wadekar, Rutwik" userId="55e6a446-208c-4529-864d-3d7e7a9bcf1b" providerId="ADAL" clId="{F05747AB-A117-4E06-9EB2-CC5C66B4082A}" dt="2024-05-09T21:02:32.535" v="2733" actId="478"/>
          <ac:spMkLst>
            <pc:docMk/>
            <pc:sldMk cId="4056550046" sldId="265"/>
            <ac:spMk id="7" creationId="{B573D7BE-32F7-F6C9-F225-D3DE6221123F}"/>
          </ac:spMkLst>
        </pc:spChg>
        <pc:picChg chg="del">
          <ac:chgData name="Wadekar, Rutwik" userId="55e6a446-208c-4529-864d-3d7e7a9bcf1b" providerId="ADAL" clId="{F05747AB-A117-4E06-9EB2-CC5C66B4082A}" dt="2024-05-09T20:43:29.938" v="494" actId="478"/>
          <ac:picMkLst>
            <pc:docMk/>
            <pc:sldMk cId="4056550046" sldId="265"/>
            <ac:picMk id="8" creationId="{3FC9D4D6-976A-51F3-1F69-D370C6D1BD30}"/>
          </ac:picMkLst>
        </pc:picChg>
      </pc:sldChg>
      <pc:sldChg chg="delSp modSp add mod delAnim">
        <pc:chgData name="Wadekar, Rutwik" userId="55e6a446-208c-4529-864d-3d7e7a9bcf1b" providerId="ADAL" clId="{F05747AB-A117-4E06-9EB2-CC5C66B4082A}" dt="2024-05-09T20:54:56.164" v="2020" actId="3626"/>
        <pc:sldMkLst>
          <pc:docMk/>
          <pc:sldMk cId="217995416" sldId="266"/>
        </pc:sldMkLst>
        <pc:spChg chg="mod">
          <ac:chgData name="Wadekar, Rutwik" userId="55e6a446-208c-4529-864d-3d7e7a9bcf1b" providerId="ADAL" clId="{F05747AB-A117-4E06-9EB2-CC5C66B4082A}" dt="2024-05-09T20:52:22.604" v="1652" actId="20577"/>
          <ac:spMkLst>
            <pc:docMk/>
            <pc:sldMk cId="217995416" sldId="266"/>
            <ac:spMk id="3" creationId="{06F1D85C-7B5B-7989-FF02-BEF4A2F05943}"/>
          </ac:spMkLst>
        </pc:spChg>
        <pc:spChg chg="mod">
          <ac:chgData name="Wadekar, Rutwik" userId="55e6a446-208c-4529-864d-3d7e7a9bcf1b" providerId="ADAL" clId="{F05747AB-A117-4E06-9EB2-CC5C66B4082A}" dt="2024-05-09T20:54:12.658" v="1955" actId="20577"/>
          <ac:spMkLst>
            <pc:docMk/>
            <pc:sldMk cId="217995416" sldId="266"/>
            <ac:spMk id="4" creationId="{0F304445-A608-6338-2217-D313D338C900}"/>
          </ac:spMkLst>
        </pc:spChg>
        <pc:spChg chg="del">
          <ac:chgData name="Wadekar, Rutwik" userId="55e6a446-208c-4529-864d-3d7e7a9bcf1b" providerId="ADAL" clId="{F05747AB-A117-4E06-9EB2-CC5C66B4082A}" dt="2024-05-09T20:52:02.327" v="1584" actId="478"/>
          <ac:spMkLst>
            <pc:docMk/>
            <pc:sldMk cId="217995416" sldId="266"/>
            <ac:spMk id="5" creationId="{D5FD7FD9-1149-B26D-B9C8-EB8D4AC7DA91}"/>
          </ac:spMkLst>
        </pc:spChg>
        <pc:spChg chg="del">
          <ac:chgData name="Wadekar, Rutwik" userId="55e6a446-208c-4529-864d-3d7e7a9bcf1b" providerId="ADAL" clId="{F05747AB-A117-4E06-9EB2-CC5C66B4082A}" dt="2024-05-09T20:52:00.699" v="1583" actId="478"/>
          <ac:spMkLst>
            <pc:docMk/>
            <pc:sldMk cId="217995416" sldId="266"/>
            <ac:spMk id="6" creationId="{3334F3A7-C3ED-FF43-6B73-2E0A0F55C39B}"/>
          </ac:spMkLst>
        </pc:spChg>
        <pc:spChg chg="mod">
          <ac:chgData name="Wadekar, Rutwik" userId="55e6a446-208c-4529-864d-3d7e7a9bcf1b" providerId="ADAL" clId="{F05747AB-A117-4E06-9EB2-CC5C66B4082A}" dt="2024-05-09T20:54:56.164" v="2020" actId="3626"/>
          <ac:spMkLst>
            <pc:docMk/>
            <pc:sldMk cId="217995416" sldId="266"/>
            <ac:spMk id="7" creationId="{B573D7BE-32F7-F6C9-F225-D3DE6221123F}"/>
          </ac:spMkLst>
        </pc:spChg>
      </pc:sldChg>
      <pc:sldChg chg="addSp delSp modSp add mod">
        <pc:chgData name="Wadekar, Rutwik" userId="55e6a446-208c-4529-864d-3d7e7a9bcf1b" providerId="ADAL" clId="{F05747AB-A117-4E06-9EB2-CC5C66B4082A}" dt="2024-05-09T20:59:08.758" v="2545" actId="20577"/>
        <pc:sldMkLst>
          <pc:docMk/>
          <pc:sldMk cId="3142819941" sldId="267"/>
        </pc:sldMkLst>
        <pc:spChg chg="mod">
          <ac:chgData name="Wadekar, Rutwik" userId="55e6a446-208c-4529-864d-3d7e7a9bcf1b" providerId="ADAL" clId="{F05747AB-A117-4E06-9EB2-CC5C66B4082A}" dt="2024-05-09T20:54:28.430" v="1970" actId="313"/>
          <ac:spMkLst>
            <pc:docMk/>
            <pc:sldMk cId="3142819941" sldId="267"/>
            <ac:spMk id="3" creationId="{06F1D85C-7B5B-7989-FF02-BEF4A2F05943}"/>
          </ac:spMkLst>
        </pc:spChg>
        <pc:spChg chg="mod">
          <ac:chgData name="Wadekar, Rutwik" userId="55e6a446-208c-4529-864d-3d7e7a9bcf1b" providerId="ADAL" clId="{F05747AB-A117-4E06-9EB2-CC5C66B4082A}" dt="2024-05-09T20:54:43.190" v="2019" actId="20577"/>
          <ac:spMkLst>
            <pc:docMk/>
            <pc:sldMk cId="3142819941" sldId="267"/>
            <ac:spMk id="4" creationId="{0F304445-A608-6338-2217-D313D338C900}"/>
          </ac:spMkLst>
        </pc:spChg>
        <pc:spChg chg="add mod">
          <ac:chgData name="Wadekar, Rutwik" userId="55e6a446-208c-4529-864d-3d7e7a9bcf1b" providerId="ADAL" clId="{F05747AB-A117-4E06-9EB2-CC5C66B4082A}" dt="2024-05-09T20:58:20.570" v="2431" actId="20577"/>
          <ac:spMkLst>
            <pc:docMk/>
            <pc:sldMk cId="3142819941" sldId="267"/>
            <ac:spMk id="5" creationId="{22D99AF3-8561-04FE-DE9D-2E114E6DEF0F}"/>
          </ac:spMkLst>
        </pc:spChg>
        <pc:spChg chg="add mod">
          <ac:chgData name="Wadekar, Rutwik" userId="55e6a446-208c-4529-864d-3d7e7a9bcf1b" providerId="ADAL" clId="{F05747AB-A117-4E06-9EB2-CC5C66B4082A}" dt="2024-05-09T20:58:43.710" v="2472" actId="1076"/>
          <ac:spMkLst>
            <pc:docMk/>
            <pc:sldMk cId="3142819941" sldId="267"/>
            <ac:spMk id="6" creationId="{204A61E9-3147-A057-B99C-73A067FA6614}"/>
          </ac:spMkLst>
        </pc:spChg>
        <pc:spChg chg="del">
          <ac:chgData name="Wadekar, Rutwik" userId="55e6a446-208c-4529-864d-3d7e7a9bcf1b" providerId="ADAL" clId="{F05747AB-A117-4E06-9EB2-CC5C66B4082A}" dt="2024-05-09T20:55:26.427" v="2021" actId="478"/>
          <ac:spMkLst>
            <pc:docMk/>
            <pc:sldMk cId="3142819941" sldId="267"/>
            <ac:spMk id="7" creationId="{B573D7BE-32F7-F6C9-F225-D3DE6221123F}"/>
          </ac:spMkLst>
        </pc:spChg>
        <pc:spChg chg="add mod">
          <ac:chgData name="Wadekar, Rutwik" userId="55e6a446-208c-4529-864d-3d7e7a9bcf1b" providerId="ADAL" clId="{F05747AB-A117-4E06-9EB2-CC5C66B4082A}" dt="2024-05-09T20:59:08.758" v="2545" actId="20577"/>
          <ac:spMkLst>
            <pc:docMk/>
            <pc:sldMk cId="3142819941" sldId="267"/>
            <ac:spMk id="8" creationId="{CF8BDE9F-5063-6D6E-CF35-55EA69BB10D9}"/>
          </ac:spMkLst>
        </pc:spChg>
      </pc:sldChg>
      <pc:sldChg chg="addSp delSp modSp add mod">
        <pc:chgData name="Wadekar, Rutwik" userId="55e6a446-208c-4529-864d-3d7e7a9bcf1b" providerId="ADAL" clId="{F05747AB-A117-4E06-9EB2-CC5C66B4082A}" dt="2024-05-09T21:00:59.606" v="2727" actId="478"/>
        <pc:sldMkLst>
          <pc:docMk/>
          <pc:sldMk cId="128364962" sldId="268"/>
        </pc:sldMkLst>
        <pc:spChg chg="add del mod">
          <ac:chgData name="Wadekar, Rutwik" userId="55e6a446-208c-4529-864d-3d7e7a9bcf1b" providerId="ADAL" clId="{F05747AB-A117-4E06-9EB2-CC5C66B4082A}" dt="2024-05-09T20:59:54.404" v="2664" actId="20577"/>
          <ac:spMkLst>
            <pc:docMk/>
            <pc:sldMk cId="128364962" sldId="268"/>
            <ac:spMk id="3" creationId="{06F1D85C-7B5B-7989-FF02-BEF4A2F05943}"/>
          </ac:spMkLst>
        </pc:spChg>
        <pc:spChg chg="mod">
          <ac:chgData name="Wadekar, Rutwik" userId="55e6a446-208c-4529-864d-3d7e7a9bcf1b" providerId="ADAL" clId="{F05747AB-A117-4E06-9EB2-CC5C66B4082A}" dt="2024-05-09T21:00:06.215" v="2721" actId="20577"/>
          <ac:spMkLst>
            <pc:docMk/>
            <pc:sldMk cId="128364962" sldId="268"/>
            <ac:spMk id="4" creationId="{0F304445-A608-6338-2217-D313D338C900}"/>
          </ac:spMkLst>
        </pc:spChg>
        <pc:spChg chg="del">
          <ac:chgData name="Wadekar, Rutwik" userId="55e6a446-208c-4529-864d-3d7e7a9bcf1b" providerId="ADAL" clId="{F05747AB-A117-4E06-9EB2-CC5C66B4082A}" dt="2024-05-09T21:00:59.606" v="2727" actId="478"/>
          <ac:spMkLst>
            <pc:docMk/>
            <pc:sldMk cId="128364962" sldId="268"/>
            <ac:spMk id="5" creationId="{22D99AF3-8561-04FE-DE9D-2E114E6DEF0F}"/>
          </ac:spMkLst>
        </pc:spChg>
        <pc:spChg chg="del">
          <ac:chgData name="Wadekar, Rutwik" userId="55e6a446-208c-4529-864d-3d7e7a9bcf1b" providerId="ADAL" clId="{F05747AB-A117-4E06-9EB2-CC5C66B4082A}" dt="2024-05-09T20:59:19.207" v="2548" actId="478"/>
          <ac:spMkLst>
            <pc:docMk/>
            <pc:sldMk cId="128364962" sldId="268"/>
            <ac:spMk id="6" creationId="{204A61E9-3147-A057-B99C-73A067FA6614}"/>
          </ac:spMkLst>
        </pc:spChg>
        <pc:spChg chg="add mod">
          <ac:chgData name="Wadekar, Rutwik" userId="55e6a446-208c-4529-864d-3d7e7a9bcf1b" providerId="ADAL" clId="{F05747AB-A117-4E06-9EB2-CC5C66B4082A}" dt="2024-05-09T21:00:53.677" v="2726" actId="1076"/>
          <ac:spMkLst>
            <pc:docMk/>
            <pc:sldMk cId="128364962" sldId="268"/>
            <ac:spMk id="7" creationId="{9B1D5E83-38EF-A071-E9D3-450C5530EC21}"/>
          </ac:spMkLst>
        </pc:spChg>
        <pc:spChg chg="del">
          <ac:chgData name="Wadekar, Rutwik" userId="55e6a446-208c-4529-864d-3d7e7a9bcf1b" providerId="ADAL" clId="{F05747AB-A117-4E06-9EB2-CC5C66B4082A}" dt="2024-05-09T20:59:17.551" v="2547" actId="478"/>
          <ac:spMkLst>
            <pc:docMk/>
            <pc:sldMk cId="128364962" sldId="268"/>
            <ac:spMk id="8" creationId="{CF8BDE9F-5063-6D6E-CF35-55EA69BB10D9}"/>
          </ac:spMkLst>
        </pc:spChg>
        <pc:spChg chg="add mod">
          <ac:chgData name="Wadekar, Rutwik" userId="55e6a446-208c-4529-864d-3d7e7a9bcf1b" providerId="ADAL" clId="{F05747AB-A117-4E06-9EB2-CC5C66B4082A}" dt="2024-05-09T21:00:53.677" v="2726" actId="1076"/>
          <ac:spMkLst>
            <pc:docMk/>
            <pc:sldMk cId="128364962" sldId="268"/>
            <ac:spMk id="9" creationId="{5A2F13F3-5B7A-4BD1-6E1A-A01299DB2070}"/>
          </ac:spMkLst>
        </pc:spChg>
        <pc:spChg chg="add mod">
          <ac:chgData name="Wadekar, Rutwik" userId="55e6a446-208c-4529-864d-3d7e7a9bcf1b" providerId="ADAL" clId="{F05747AB-A117-4E06-9EB2-CC5C66B4082A}" dt="2024-05-09T21:00:53.677" v="2726" actId="1076"/>
          <ac:spMkLst>
            <pc:docMk/>
            <pc:sldMk cId="128364962" sldId="268"/>
            <ac:spMk id="10" creationId="{AE616928-D2B7-56B9-6CC6-B47115FA3672}"/>
          </ac:spMkLst>
        </pc:spChg>
        <pc:picChg chg="add mod">
          <ac:chgData name="Wadekar, Rutwik" userId="55e6a446-208c-4529-864d-3d7e7a9bcf1b" providerId="ADAL" clId="{F05747AB-A117-4E06-9EB2-CC5C66B4082A}" dt="2024-05-09T21:00:53.677" v="2726" actId="1076"/>
          <ac:picMkLst>
            <pc:docMk/>
            <pc:sldMk cId="128364962" sldId="268"/>
            <ac:picMk id="11" creationId="{7A6C4BFE-4EB0-D3AB-390A-09C222E79186}"/>
          </ac:picMkLst>
        </pc:picChg>
        <pc:picChg chg="add mod">
          <ac:chgData name="Wadekar, Rutwik" userId="55e6a446-208c-4529-864d-3d7e7a9bcf1b" providerId="ADAL" clId="{F05747AB-A117-4E06-9EB2-CC5C66B4082A}" dt="2024-05-09T21:00:53.677" v="2726" actId="1076"/>
          <ac:picMkLst>
            <pc:docMk/>
            <pc:sldMk cId="128364962" sldId="268"/>
            <ac:picMk id="12" creationId="{8734A062-D85C-04C8-A55C-E0701B2915E9}"/>
          </ac:picMkLst>
        </pc:picChg>
        <pc:picChg chg="add mod">
          <ac:chgData name="Wadekar, Rutwik" userId="55e6a446-208c-4529-864d-3d7e7a9bcf1b" providerId="ADAL" clId="{F05747AB-A117-4E06-9EB2-CC5C66B4082A}" dt="2024-05-09T21:00:53.677" v="2726" actId="1076"/>
          <ac:picMkLst>
            <pc:docMk/>
            <pc:sldMk cId="128364962" sldId="268"/>
            <ac:picMk id="13" creationId="{1D09293F-5490-5C58-C362-20B38087672E}"/>
          </ac:picMkLst>
        </pc:picChg>
        <pc:picChg chg="add mod">
          <ac:chgData name="Wadekar, Rutwik" userId="55e6a446-208c-4529-864d-3d7e7a9bcf1b" providerId="ADAL" clId="{F05747AB-A117-4E06-9EB2-CC5C66B4082A}" dt="2024-05-09T21:00:53.677" v="2726" actId="1076"/>
          <ac:picMkLst>
            <pc:docMk/>
            <pc:sldMk cId="128364962" sldId="268"/>
            <ac:picMk id="14" creationId="{B32F9B0D-4ECE-C63C-8A20-5138EB4EA1C8}"/>
          </ac:picMkLst>
        </pc:picChg>
      </pc:sldChg>
      <pc:sldChg chg="addSp modSp add mod">
        <pc:chgData name="Wadekar, Rutwik" userId="55e6a446-208c-4529-864d-3d7e7a9bcf1b" providerId="ADAL" clId="{F05747AB-A117-4E06-9EB2-CC5C66B4082A}" dt="2024-05-09T21:01:15.200" v="2730"/>
        <pc:sldMkLst>
          <pc:docMk/>
          <pc:sldMk cId="2045945174" sldId="269"/>
        </pc:sldMkLst>
        <pc:spChg chg="add mod">
          <ac:chgData name="Wadekar, Rutwik" userId="55e6a446-208c-4529-864d-3d7e7a9bcf1b" providerId="ADAL" clId="{F05747AB-A117-4E06-9EB2-CC5C66B4082A}" dt="2024-05-09T21:01:15.200" v="2730"/>
          <ac:spMkLst>
            <pc:docMk/>
            <pc:sldMk cId="2045945174" sldId="269"/>
            <ac:spMk id="5" creationId="{151F91F3-3D53-5FA0-445E-BD069ED64C81}"/>
          </ac:spMkLst>
        </pc:spChg>
        <pc:spChg chg="mod">
          <ac:chgData name="Wadekar, Rutwik" userId="55e6a446-208c-4529-864d-3d7e7a9bcf1b" providerId="ADAL" clId="{F05747AB-A117-4E06-9EB2-CC5C66B4082A}" dt="2024-05-09T21:01:07.376" v="2729" actId="207"/>
          <ac:spMkLst>
            <pc:docMk/>
            <pc:sldMk cId="2045945174" sldId="269"/>
            <ac:spMk id="9" creationId="{5A2F13F3-5B7A-4BD1-6E1A-A01299DB2070}"/>
          </ac:spMkLst>
        </pc:spChg>
      </pc:sldChg>
      <pc:sldChg chg="add">
        <pc:chgData name="Wadekar, Rutwik" userId="55e6a446-208c-4529-864d-3d7e7a9bcf1b" providerId="ADAL" clId="{F05747AB-A117-4E06-9EB2-CC5C66B4082A}" dt="2024-05-09T21:02:19.887" v="2731" actId="2890"/>
        <pc:sldMkLst>
          <pc:docMk/>
          <pc:sldMk cId="3174063381" sldId="270"/>
        </pc:sldMkLst>
      </pc:sldChg>
      <pc:sldChg chg="delSp modSp add mod">
        <pc:chgData name="Wadekar, Rutwik" userId="55e6a446-208c-4529-864d-3d7e7a9bcf1b" providerId="ADAL" clId="{F05747AB-A117-4E06-9EB2-CC5C66B4082A}" dt="2024-05-09T21:04:38.621" v="2916" actId="5793"/>
        <pc:sldMkLst>
          <pc:docMk/>
          <pc:sldMk cId="730141380" sldId="271"/>
        </pc:sldMkLst>
        <pc:spChg chg="mod">
          <ac:chgData name="Wadekar, Rutwik" userId="55e6a446-208c-4529-864d-3d7e7a9bcf1b" providerId="ADAL" clId="{F05747AB-A117-4E06-9EB2-CC5C66B4082A}" dt="2024-05-09T21:04:07.950" v="2759" actId="20577"/>
          <ac:spMkLst>
            <pc:docMk/>
            <pc:sldMk cId="730141380" sldId="271"/>
            <ac:spMk id="3" creationId="{06F1D85C-7B5B-7989-FF02-BEF4A2F05943}"/>
          </ac:spMkLst>
        </pc:spChg>
        <pc:spChg chg="mod">
          <ac:chgData name="Wadekar, Rutwik" userId="55e6a446-208c-4529-864d-3d7e7a9bcf1b" providerId="ADAL" clId="{F05747AB-A117-4E06-9EB2-CC5C66B4082A}" dt="2024-05-09T21:04:38.621" v="2916" actId="5793"/>
          <ac:spMkLst>
            <pc:docMk/>
            <pc:sldMk cId="730141380" sldId="271"/>
            <ac:spMk id="4" creationId="{0F304445-A608-6338-2217-D313D338C900}"/>
          </ac:spMkLst>
        </pc:spChg>
        <pc:spChg chg="del">
          <ac:chgData name="Wadekar, Rutwik" userId="55e6a446-208c-4529-864d-3d7e7a9bcf1b" providerId="ADAL" clId="{F05747AB-A117-4E06-9EB2-CC5C66B4082A}" dt="2024-05-09T21:03:55.418" v="2738" actId="478"/>
          <ac:spMkLst>
            <pc:docMk/>
            <pc:sldMk cId="730141380" sldId="271"/>
            <ac:spMk id="7" creationId="{9B1D5E83-38EF-A071-E9D3-450C5530EC21}"/>
          </ac:spMkLst>
        </pc:spChg>
        <pc:spChg chg="del">
          <ac:chgData name="Wadekar, Rutwik" userId="55e6a446-208c-4529-864d-3d7e7a9bcf1b" providerId="ADAL" clId="{F05747AB-A117-4E06-9EB2-CC5C66B4082A}" dt="2024-05-09T21:03:50.459" v="2735" actId="478"/>
          <ac:spMkLst>
            <pc:docMk/>
            <pc:sldMk cId="730141380" sldId="271"/>
            <ac:spMk id="9" creationId="{5A2F13F3-5B7A-4BD1-6E1A-A01299DB2070}"/>
          </ac:spMkLst>
        </pc:spChg>
        <pc:spChg chg="del mod">
          <ac:chgData name="Wadekar, Rutwik" userId="55e6a446-208c-4529-864d-3d7e7a9bcf1b" providerId="ADAL" clId="{F05747AB-A117-4E06-9EB2-CC5C66B4082A}" dt="2024-05-09T21:03:53.777" v="2737" actId="478"/>
          <ac:spMkLst>
            <pc:docMk/>
            <pc:sldMk cId="730141380" sldId="271"/>
            <ac:spMk id="10" creationId="{AE616928-D2B7-56B9-6CC6-B47115FA3672}"/>
          </ac:spMkLst>
        </pc:spChg>
        <pc:picChg chg="del">
          <ac:chgData name="Wadekar, Rutwik" userId="55e6a446-208c-4529-864d-3d7e7a9bcf1b" providerId="ADAL" clId="{F05747AB-A117-4E06-9EB2-CC5C66B4082A}" dt="2024-05-09T21:04:03.716" v="2742" actId="478"/>
          <ac:picMkLst>
            <pc:docMk/>
            <pc:sldMk cId="730141380" sldId="271"/>
            <ac:picMk id="11" creationId="{7A6C4BFE-4EB0-D3AB-390A-09C222E79186}"/>
          </ac:picMkLst>
        </pc:picChg>
        <pc:picChg chg="del">
          <ac:chgData name="Wadekar, Rutwik" userId="55e6a446-208c-4529-864d-3d7e7a9bcf1b" providerId="ADAL" clId="{F05747AB-A117-4E06-9EB2-CC5C66B4082A}" dt="2024-05-09T21:04:01.670" v="2741" actId="478"/>
          <ac:picMkLst>
            <pc:docMk/>
            <pc:sldMk cId="730141380" sldId="271"/>
            <ac:picMk id="12" creationId="{8734A062-D85C-04C8-A55C-E0701B2915E9}"/>
          </ac:picMkLst>
        </pc:picChg>
        <pc:picChg chg="del">
          <ac:chgData name="Wadekar, Rutwik" userId="55e6a446-208c-4529-864d-3d7e7a9bcf1b" providerId="ADAL" clId="{F05747AB-A117-4E06-9EB2-CC5C66B4082A}" dt="2024-05-09T21:03:59.529" v="2740" actId="478"/>
          <ac:picMkLst>
            <pc:docMk/>
            <pc:sldMk cId="730141380" sldId="271"/>
            <ac:picMk id="13" creationId="{1D09293F-5490-5C58-C362-20B38087672E}"/>
          </ac:picMkLst>
        </pc:picChg>
        <pc:picChg chg="del">
          <ac:chgData name="Wadekar, Rutwik" userId="55e6a446-208c-4529-864d-3d7e7a9bcf1b" providerId="ADAL" clId="{F05747AB-A117-4E06-9EB2-CC5C66B4082A}" dt="2024-05-09T21:03:57.605" v="2739" actId="478"/>
          <ac:picMkLst>
            <pc:docMk/>
            <pc:sldMk cId="730141380" sldId="271"/>
            <ac:picMk id="14" creationId="{B32F9B0D-4ECE-C63C-8A20-5138EB4EA1C8}"/>
          </ac:picMkLst>
        </pc:picChg>
      </pc:sldChg>
      <pc:sldChg chg="addSp delSp modSp add mod modTransition">
        <pc:chgData name="Wadekar, Rutwik" userId="55e6a446-208c-4529-864d-3d7e7a9bcf1b" providerId="ADAL" clId="{F05747AB-A117-4E06-9EB2-CC5C66B4082A}" dt="2024-05-09T21:07:01.505" v="3169"/>
        <pc:sldMkLst>
          <pc:docMk/>
          <pc:sldMk cId="2431497624" sldId="272"/>
        </pc:sldMkLst>
        <pc:spChg chg="mod">
          <ac:chgData name="Wadekar, Rutwik" userId="55e6a446-208c-4529-864d-3d7e7a9bcf1b" providerId="ADAL" clId="{F05747AB-A117-4E06-9EB2-CC5C66B4082A}" dt="2024-05-09T21:05:31.824" v="2949" actId="20577"/>
          <ac:spMkLst>
            <pc:docMk/>
            <pc:sldMk cId="2431497624" sldId="272"/>
            <ac:spMk id="3" creationId="{06F1D85C-7B5B-7989-FF02-BEF4A2F05943}"/>
          </ac:spMkLst>
        </pc:spChg>
        <pc:spChg chg="mod">
          <ac:chgData name="Wadekar, Rutwik" userId="55e6a446-208c-4529-864d-3d7e7a9bcf1b" providerId="ADAL" clId="{F05747AB-A117-4E06-9EB2-CC5C66B4082A}" dt="2024-05-09T21:06:26.223" v="3124" actId="20577"/>
          <ac:spMkLst>
            <pc:docMk/>
            <pc:sldMk cId="2431497624" sldId="272"/>
            <ac:spMk id="4" creationId="{0F304445-A608-6338-2217-D313D338C900}"/>
          </ac:spMkLst>
        </pc:spChg>
        <pc:spChg chg="del mod">
          <ac:chgData name="Wadekar, Rutwik" userId="55e6a446-208c-4529-864d-3d7e7a9bcf1b" providerId="ADAL" clId="{F05747AB-A117-4E06-9EB2-CC5C66B4082A}" dt="2024-05-09T21:04:50.175" v="2921" actId="478"/>
          <ac:spMkLst>
            <pc:docMk/>
            <pc:sldMk cId="2431497624" sldId="272"/>
            <ac:spMk id="5" creationId="{151F91F3-3D53-5FA0-445E-BD069ED64C81}"/>
          </ac:spMkLst>
        </pc:spChg>
        <pc:spChg chg="add mod">
          <ac:chgData name="Wadekar, Rutwik" userId="55e6a446-208c-4529-864d-3d7e7a9bcf1b" providerId="ADAL" clId="{F05747AB-A117-4E06-9EB2-CC5C66B4082A}" dt="2024-05-09T21:06:21.936" v="3123" actId="1076"/>
          <ac:spMkLst>
            <pc:docMk/>
            <pc:sldMk cId="2431497624" sldId="272"/>
            <ac:spMk id="6" creationId="{BC5C0C60-9F34-7898-B955-11DA158BCC0E}"/>
          </ac:spMkLst>
        </pc:spChg>
        <pc:spChg chg="add mod">
          <ac:chgData name="Wadekar, Rutwik" userId="55e6a446-208c-4529-864d-3d7e7a9bcf1b" providerId="ADAL" clId="{F05747AB-A117-4E06-9EB2-CC5C66B4082A}" dt="2024-05-09T21:06:21.936" v="3123" actId="1076"/>
          <ac:spMkLst>
            <pc:docMk/>
            <pc:sldMk cId="2431497624" sldId="272"/>
            <ac:spMk id="7" creationId="{D9257B5B-5BF2-4486-C16F-A0E40AD3FA45}"/>
          </ac:spMkLst>
        </pc:spChg>
        <pc:spChg chg="add mod">
          <ac:chgData name="Wadekar, Rutwik" userId="55e6a446-208c-4529-864d-3d7e7a9bcf1b" providerId="ADAL" clId="{F05747AB-A117-4E06-9EB2-CC5C66B4082A}" dt="2024-05-09T21:06:49.765" v="3166" actId="1076"/>
          <ac:spMkLst>
            <pc:docMk/>
            <pc:sldMk cId="2431497624" sldId="272"/>
            <ac:spMk id="8" creationId="{FCB143A5-C58A-720B-4B32-574FC1253AF4}"/>
          </ac:spMkLst>
        </pc:spChg>
      </pc:sldChg>
      <pc:sldChg chg="modSp add mod">
        <pc:chgData name="Wadekar, Rutwik" userId="55e6a446-208c-4529-864d-3d7e7a9bcf1b" providerId="ADAL" clId="{F05747AB-A117-4E06-9EB2-CC5C66B4082A}" dt="2024-05-09T21:07:06.895" v="3171" actId="14100"/>
        <pc:sldMkLst>
          <pc:docMk/>
          <pc:sldMk cId="68787126" sldId="273"/>
        </pc:sldMkLst>
        <pc:spChg chg="mod">
          <ac:chgData name="Wadekar, Rutwik" userId="55e6a446-208c-4529-864d-3d7e7a9bcf1b" providerId="ADAL" clId="{F05747AB-A117-4E06-9EB2-CC5C66B4082A}" dt="2024-05-09T21:07:06.895" v="3171" actId="14100"/>
          <ac:spMkLst>
            <pc:docMk/>
            <pc:sldMk cId="68787126" sldId="273"/>
            <ac:spMk id="7" creationId="{D9257B5B-5BF2-4486-C16F-A0E40AD3FA45}"/>
          </ac:spMkLst>
        </pc:spChg>
      </pc:sldChg>
      <pc:sldChg chg="modSp add mod">
        <pc:chgData name="Wadekar, Rutwik" userId="55e6a446-208c-4529-864d-3d7e7a9bcf1b" providerId="ADAL" clId="{F05747AB-A117-4E06-9EB2-CC5C66B4082A}" dt="2024-05-09T21:07:10.835" v="3173" actId="14100"/>
        <pc:sldMkLst>
          <pc:docMk/>
          <pc:sldMk cId="2078948305" sldId="274"/>
        </pc:sldMkLst>
        <pc:spChg chg="mod">
          <ac:chgData name="Wadekar, Rutwik" userId="55e6a446-208c-4529-864d-3d7e7a9bcf1b" providerId="ADAL" clId="{F05747AB-A117-4E06-9EB2-CC5C66B4082A}" dt="2024-05-09T21:07:10.835" v="3173" actId="14100"/>
          <ac:spMkLst>
            <pc:docMk/>
            <pc:sldMk cId="2078948305" sldId="274"/>
            <ac:spMk id="7" creationId="{D9257B5B-5BF2-4486-C16F-A0E40AD3FA45}"/>
          </ac:spMkLst>
        </pc:spChg>
      </pc:sldChg>
      <pc:sldChg chg="modSp add mod">
        <pc:chgData name="Wadekar, Rutwik" userId="55e6a446-208c-4529-864d-3d7e7a9bcf1b" providerId="ADAL" clId="{F05747AB-A117-4E06-9EB2-CC5C66B4082A}" dt="2024-05-09T21:07:14.522" v="3175" actId="14100"/>
        <pc:sldMkLst>
          <pc:docMk/>
          <pc:sldMk cId="3665320503" sldId="275"/>
        </pc:sldMkLst>
        <pc:spChg chg="mod">
          <ac:chgData name="Wadekar, Rutwik" userId="55e6a446-208c-4529-864d-3d7e7a9bcf1b" providerId="ADAL" clId="{F05747AB-A117-4E06-9EB2-CC5C66B4082A}" dt="2024-05-09T21:07:14.522" v="3175" actId="14100"/>
          <ac:spMkLst>
            <pc:docMk/>
            <pc:sldMk cId="3665320503" sldId="275"/>
            <ac:spMk id="7" creationId="{D9257B5B-5BF2-4486-C16F-A0E40AD3FA45}"/>
          </ac:spMkLst>
        </pc:spChg>
      </pc:sldChg>
      <pc:sldChg chg="modSp add mod">
        <pc:chgData name="Wadekar, Rutwik" userId="55e6a446-208c-4529-864d-3d7e7a9bcf1b" providerId="ADAL" clId="{F05747AB-A117-4E06-9EB2-CC5C66B4082A}" dt="2024-05-09T21:07:19.654" v="3177" actId="14100"/>
        <pc:sldMkLst>
          <pc:docMk/>
          <pc:sldMk cId="1606103775" sldId="276"/>
        </pc:sldMkLst>
        <pc:spChg chg="mod">
          <ac:chgData name="Wadekar, Rutwik" userId="55e6a446-208c-4529-864d-3d7e7a9bcf1b" providerId="ADAL" clId="{F05747AB-A117-4E06-9EB2-CC5C66B4082A}" dt="2024-05-09T21:07:19.654" v="3177" actId="14100"/>
          <ac:spMkLst>
            <pc:docMk/>
            <pc:sldMk cId="1606103775" sldId="276"/>
            <ac:spMk id="7" creationId="{D9257B5B-5BF2-4486-C16F-A0E40AD3FA45}"/>
          </ac:spMkLst>
        </pc:spChg>
      </pc:sldChg>
      <pc:sldChg chg="modSp add mod">
        <pc:chgData name="Wadekar, Rutwik" userId="55e6a446-208c-4529-864d-3d7e7a9bcf1b" providerId="ADAL" clId="{F05747AB-A117-4E06-9EB2-CC5C66B4082A}" dt="2024-05-10T13:07:00.508" v="3652" actId="33524"/>
        <pc:sldMkLst>
          <pc:docMk/>
          <pc:sldMk cId="550821446" sldId="277"/>
        </pc:sldMkLst>
        <pc:spChg chg="mod">
          <ac:chgData name="Wadekar, Rutwik" userId="55e6a446-208c-4529-864d-3d7e7a9bcf1b" providerId="ADAL" clId="{F05747AB-A117-4E06-9EB2-CC5C66B4082A}" dt="2024-05-10T13:05:02.816" v="3530" actId="20577"/>
          <ac:spMkLst>
            <pc:docMk/>
            <pc:sldMk cId="550821446" sldId="277"/>
            <ac:spMk id="3" creationId="{06F1D85C-7B5B-7989-FF02-BEF4A2F05943}"/>
          </ac:spMkLst>
        </pc:spChg>
        <pc:spChg chg="mod">
          <ac:chgData name="Wadekar, Rutwik" userId="55e6a446-208c-4529-864d-3d7e7a9bcf1b" providerId="ADAL" clId="{F05747AB-A117-4E06-9EB2-CC5C66B4082A}" dt="2024-05-10T13:07:00.508" v="3652" actId="33524"/>
          <ac:spMkLst>
            <pc:docMk/>
            <pc:sldMk cId="550821446" sldId="277"/>
            <ac:spMk id="4" creationId="{0F304445-A608-6338-2217-D313D338C900}"/>
          </ac:spMkLst>
        </pc:spChg>
        <pc:spChg chg="mod">
          <ac:chgData name="Wadekar, Rutwik" userId="55e6a446-208c-4529-864d-3d7e7a9bcf1b" providerId="ADAL" clId="{F05747AB-A117-4E06-9EB2-CC5C66B4082A}" dt="2024-05-09T21:07:23.982" v="3179" actId="14100"/>
          <ac:spMkLst>
            <pc:docMk/>
            <pc:sldMk cId="550821446" sldId="277"/>
            <ac:spMk id="7" creationId="{D9257B5B-5BF2-4486-C16F-A0E40AD3FA45}"/>
          </ac:spMkLst>
        </pc:spChg>
      </pc:sldChg>
      <pc:sldChg chg="modSp add mod">
        <pc:chgData name="Wadekar, Rutwik" userId="55e6a446-208c-4529-864d-3d7e7a9bcf1b" providerId="ADAL" clId="{F05747AB-A117-4E06-9EB2-CC5C66B4082A}" dt="2024-05-10T13:07:08.565" v="3654" actId="14100"/>
        <pc:sldMkLst>
          <pc:docMk/>
          <pc:sldMk cId="2184302789" sldId="278"/>
        </pc:sldMkLst>
        <pc:spChg chg="mod">
          <ac:chgData name="Wadekar, Rutwik" userId="55e6a446-208c-4529-864d-3d7e7a9bcf1b" providerId="ADAL" clId="{F05747AB-A117-4E06-9EB2-CC5C66B4082A}" dt="2024-05-10T13:07:08.565" v="3654" actId="14100"/>
          <ac:spMkLst>
            <pc:docMk/>
            <pc:sldMk cId="2184302789" sldId="278"/>
            <ac:spMk id="7" creationId="{D9257B5B-5BF2-4486-C16F-A0E40AD3FA45}"/>
          </ac:spMkLst>
        </pc:spChg>
      </pc:sldChg>
      <pc:sldChg chg="modSp add mod">
        <pc:chgData name="Wadekar, Rutwik" userId="55e6a446-208c-4529-864d-3d7e7a9bcf1b" providerId="ADAL" clId="{F05747AB-A117-4E06-9EB2-CC5C66B4082A}" dt="2024-05-10T13:07:17.282" v="3656" actId="14100"/>
        <pc:sldMkLst>
          <pc:docMk/>
          <pc:sldMk cId="397784384" sldId="279"/>
        </pc:sldMkLst>
        <pc:spChg chg="mod">
          <ac:chgData name="Wadekar, Rutwik" userId="55e6a446-208c-4529-864d-3d7e7a9bcf1b" providerId="ADAL" clId="{F05747AB-A117-4E06-9EB2-CC5C66B4082A}" dt="2024-05-10T13:07:17.282" v="3656" actId="14100"/>
          <ac:spMkLst>
            <pc:docMk/>
            <pc:sldMk cId="397784384" sldId="279"/>
            <ac:spMk id="7" creationId="{D9257B5B-5BF2-4486-C16F-A0E40AD3FA45}"/>
          </ac:spMkLst>
        </pc:spChg>
      </pc:sldChg>
      <pc:sldChg chg="modSp add mod">
        <pc:chgData name="Wadekar, Rutwik" userId="55e6a446-208c-4529-864d-3d7e7a9bcf1b" providerId="ADAL" clId="{F05747AB-A117-4E06-9EB2-CC5C66B4082A}" dt="2024-05-10T13:20:04.042" v="3898" actId="20577"/>
        <pc:sldMkLst>
          <pc:docMk/>
          <pc:sldMk cId="2480981690" sldId="280"/>
        </pc:sldMkLst>
        <pc:spChg chg="mod">
          <ac:chgData name="Wadekar, Rutwik" userId="55e6a446-208c-4529-864d-3d7e7a9bcf1b" providerId="ADAL" clId="{F05747AB-A117-4E06-9EB2-CC5C66B4082A}" dt="2024-05-10T13:19:29.958" v="3793" actId="20577"/>
          <ac:spMkLst>
            <pc:docMk/>
            <pc:sldMk cId="2480981690" sldId="280"/>
            <ac:spMk id="3" creationId="{06F1D85C-7B5B-7989-FF02-BEF4A2F05943}"/>
          </ac:spMkLst>
        </pc:spChg>
        <pc:spChg chg="mod">
          <ac:chgData name="Wadekar, Rutwik" userId="55e6a446-208c-4529-864d-3d7e7a9bcf1b" providerId="ADAL" clId="{F05747AB-A117-4E06-9EB2-CC5C66B4082A}" dt="2024-05-10T13:20:04.042" v="3898" actId="20577"/>
          <ac:spMkLst>
            <pc:docMk/>
            <pc:sldMk cId="2480981690" sldId="280"/>
            <ac:spMk id="4" creationId="{0F304445-A608-6338-2217-D313D338C900}"/>
          </ac:spMkLst>
        </pc:spChg>
      </pc:sldChg>
      <pc:sldChg chg="modSp add mod">
        <pc:chgData name="Wadekar, Rutwik" userId="55e6a446-208c-4529-864d-3d7e7a9bcf1b" providerId="ADAL" clId="{F05747AB-A117-4E06-9EB2-CC5C66B4082A}" dt="2024-05-10T13:20:13.889" v="3900" actId="14100"/>
        <pc:sldMkLst>
          <pc:docMk/>
          <pc:sldMk cId="800417680" sldId="281"/>
        </pc:sldMkLst>
        <pc:spChg chg="mod">
          <ac:chgData name="Wadekar, Rutwik" userId="55e6a446-208c-4529-864d-3d7e7a9bcf1b" providerId="ADAL" clId="{F05747AB-A117-4E06-9EB2-CC5C66B4082A}" dt="2024-05-10T13:20:13.889" v="3900" actId="14100"/>
          <ac:spMkLst>
            <pc:docMk/>
            <pc:sldMk cId="800417680" sldId="281"/>
            <ac:spMk id="7" creationId="{D9257B5B-5BF2-4486-C16F-A0E40AD3FA45}"/>
          </ac:spMkLst>
        </pc:spChg>
      </pc:sldChg>
      <pc:sldChg chg="modSp add mod">
        <pc:chgData name="Wadekar, Rutwik" userId="55e6a446-208c-4529-864d-3d7e7a9bcf1b" providerId="ADAL" clId="{F05747AB-A117-4E06-9EB2-CC5C66B4082A}" dt="2024-05-10T13:20:18.703" v="3902" actId="14100"/>
        <pc:sldMkLst>
          <pc:docMk/>
          <pc:sldMk cId="2307868568" sldId="282"/>
        </pc:sldMkLst>
        <pc:spChg chg="mod">
          <ac:chgData name="Wadekar, Rutwik" userId="55e6a446-208c-4529-864d-3d7e7a9bcf1b" providerId="ADAL" clId="{F05747AB-A117-4E06-9EB2-CC5C66B4082A}" dt="2024-05-10T13:20:18.703" v="3902" actId="14100"/>
          <ac:spMkLst>
            <pc:docMk/>
            <pc:sldMk cId="2307868568" sldId="282"/>
            <ac:spMk id="7" creationId="{D9257B5B-5BF2-4486-C16F-A0E40AD3FA45}"/>
          </ac:spMkLst>
        </pc:spChg>
      </pc:sldChg>
      <pc:sldChg chg="modSp add mod">
        <pc:chgData name="Wadekar, Rutwik" userId="55e6a446-208c-4529-864d-3d7e7a9bcf1b" providerId="ADAL" clId="{F05747AB-A117-4E06-9EB2-CC5C66B4082A}" dt="2024-05-10T13:21:52.345" v="4163" actId="20577"/>
        <pc:sldMkLst>
          <pc:docMk/>
          <pc:sldMk cId="102585921" sldId="283"/>
        </pc:sldMkLst>
        <pc:spChg chg="mod">
          <ac:chgData name="Wadekar, Rutwik" userId="55e6a446-208c-4529-864d-3d7e7a9bcf1b" providerId="ADAL" clId="{F05747AB-A117-4E06-9EB2-CC5C66B4082A}" dt="2024-05-10T13:20:39.406" v="3941" actId="20577"/>
          <ac:spMkLst>
            <pc:docMk/>
            <pc:sldMk cId="102585921" sldId="283"/>
            <ac:spMk id="3" creationId="{06F1D85C-7B5B-7989-FF02-BEF4A2F05943}"/>
          </ac:spMkLst>
        </pc:spChg>
        <pc:spChg chg="mod">
          <ac:chgData name="Wadekar, Rutwik" userId="55e6a446-208c-4529-864d-3d7e7a9bcf1b" providerId="ADAL" clId="{F05747AB-A117-4E06-9EB2-CC5C66B4082A}" dt="2024-05-10T13:21:52.345" v="4163" actId="20577"/>
          <ac:spMkLst>
            <pc:docMk/>
            <pc:sldMk cId="102585921" sldId="283"/>
            <ac:spMk id="4" creationId="{0F304445-A608-6338-2217-D313D338C900}"/>
          </ac:spMkLst>
        </pc:spChg>
      </pc:sldChg>
      <pc:sldChg chg="modSp add mod">
        <pc:chgData name="Wadekar, Rutwik" userId="55e6a446-208c-4529-864d-3d7e7a9bcf1b" providerId="ADAL" clId="{F05747AB-A117-4E06-9EB2-CC5C66B4082A}" dt="2024-05-10T13:21:59.141" v="4165" actId="14100"/>
        <pc:sldMkLst>
          <pc:docMk/>
          <pc:sldMk cId="4215443684" sldId="284"/>
        </pc:sldMkLst>
        <pc:spChg chg="mod">
          <ac:chgData name="Wadekar, Rutwik" userId="55e6a446-208c-4529-864d-3d7e7a9bcf1b" providerId="ADAL" clId="{F05747AB-A117-4E06-9EB2-CC5C66B4082A}" dt="2024-05-10T13:21:59.141" v="4165" actId="14100"/>
          <ac:spMkLst>
            <pc:docMk/>
            <pc:sldMk cId="4215443684" sldId="284"/>
            <ac:spMk id="7" creationId="{D9257B5B-5BF2-4486-C16F-A0E40AD3FA45}"/>
          </ac:spMkLst>
        </pc:spChg>
      </pc:sldChg>
      <pc:sldChg chg="modSp add mod">
        <pc:chgData name="Wadekar, Rutwik" userId="55e6a446-208c-4529-864d-3d7e7a9bcf1b" providerId="ADAL" clId="{F05747AB-A117-4E06-9EB2-CC5C66B4082A}" dt="2024-05-10T13:22:04.760" v="4167" actId="14100"/>
        <pc:sldMkLst>
          <pc:docMk/>
          <pc:sldMk cId="384994350" sldId="285"/>
        </pc:sldMkLst>
        <pc:spChg chg="mod">
          <ac:chgData name="Wadekar, Rutwik" userId="55e6a446-208c-4529-864d-3d7e7a9bcf1b" providerId="ADAL" clId="{F05747AB-A117-4E06-9EB2-CC5C66B4082A}" dt="2024-05-10T13:22:04.760" v="4167" actId="14100"/>
          <ac:spMkLst>
            <pc:docMk/>
            <pc:sldMk cId="384994350" sldId="285"/>
            <ac:spMk id="7" creationId="{D9257B5B-5BF2-4486-C16F-A0E40AD3FA45}"/>
          </ac:spMkLst>
        </pc:spChg>
      </pc:sldChg>
      <pc:sldChg chg="modSp add mod">
        <pc:chgData name="Wadekar, Rutwik" userId="55e6a446-208c-4529-864d-3d7e7a9bcf1b" providerId="ADAL" clId="{F05747AB-A117-4E06-9EB2-CC5C66B4082A}" dt="2024-05-10T13:22:36.053" v="4280" actId="20577"/>
        <pc:sldMkLst>
          <pc:docMk/>
          <pc:sldMk cId="1627711827" sldId="286"/>
        </pc:sldMkLst>
        <pc:spChg chg="mod">
          <ac:chgData name="Wadekar, Rutwik" userId="55e6a446-208c-4529-864d-3d7e7a9bcf1b" providerId="ADAL" clId="{F05747AB-A117-4E06-9EB2-CC5C66B4082A}" dt="2024-05-10T13:22:11.444" v="4182" actId="20577"/>
          <ac:spMkLst>
            <pc:docMk/>
            <pc:sldMk cId="1627711827" sldId="286"/>
            <ac:spMk id="3" creationId="{06F1D85C-7B5B-7989-FF02-BEF4A2F05943}"/>
          </ac:spMkLst>
        </pc:spChg>
        <pc:spChg chg="mod">
          <ac:chgData name="Wadekar, Rutwik" userId="55e6a446-208c-4529-864d-3d7e7a9bcf1b" providerId="ADAL" clId="{F05747AB-A117-4E06-9EB2-CC5C66B4082A}" dt="2024-05-10T13:22:36.053" v="4280" actId="20577"/>
          <ac:spMkLst>
            <pc:docMk/>
            <pc:sldMk cId="1627711827" sldId="286"/>
            <ac:spMk id="4" creationId="{0F304445-A608-6338-2217-D313D338C900}"/>
          </ac:spMkLst>
        </pc:spChg>
      </pc:sldChg>
      <pc:sldChg chg="modSp add mod">
        <pc:chgData name="Wadekar, Rutwik" userId="55e6a446-208c-4529-864d-3d7e7a9bcf1b" providerId="ADAL" clId="{F05747AB-A117-4E06-9EB2-CC5C66B4082A}" dt="2024-05-10T13:23:08.209" v="4402" actId="20577"/>
        <pc:sldMkLst>
          <pc:docMk/>
          <pc:sldMk cId="3628074280" sldId="287"/>
        </pc:sldMkLst>
        <pc:spChg chg="mod">
          <ac:chgData name="Wadekar, Rutwik" userId="55e6a446-208c-4529-864d-3d7e7a9bcf1b" providerId="ADAL" clId="{F05747AB-A117-4E06-9EB2-CC5C66B4082A}" dt="2024-05-10T13:22:48.711" v="4307" actId="20577"/>
          <ac:spMkLst>
            <pc:docMk/>
            <pc:sldMk cId="3628074280" sldId="287"/>
            <ac:spMk id="3" creationId="{06F1D85C-7B5B-7989-FF02-BEF4A2F05943}"/>
          </ac:spMkLst>
        </pc:spChg>
        <pc:spChg chg="mod">
          <ac:chgData name="Wadekar, Rutwik" userId="55e6a446-208c-4529-864d-3d7e7a9bcf1b" providerId="ADAL" clId="{F05747AB-A117-4E06-9EB2-CC5C66B4082A}" dt="2024-05-10T13:23:08.209" v="4402" actId="20577"/>
          <ac:spMkLst>
            <pc:docMk/>
            <pc:sldMk cId="3628074280" sldId="287"/>
            <ac:spMk id="4" creationId="{0F304445-A608-6338-2217-D313D338C900}"/>
          </ac:spMkLst>
        </pc:spChg>
      </pc:sldChg>
      <pc:sldChg chg="modSp add mod">
        <pc:chgData name="Wadekar, Rutwik" userId="55e6a446-208c-4529-864d-3d7e7a9bcf1b" providerId="ADAL" clId="{F05747AB-A117-4E06-9EB2-CC5C66B4082A}" dt="2024-05-10T13:23:15.563" v="4404" actId="14100"/>
        <pc:sldMkLst>
          <pc:docMk/>
          <pc:sldMk cId="902142955" sldId="288"/>
        </pc:sldMkLst>
        <pc:spChg chg="mod">
          <ac:chgData name="Wadekar, Rutwik" userId="55e6a446-208c-4529-864d-3d7e7a9bcf1b" providerId="ADAL" clId="{F05747AB-A117-4E06-9EB2-CC5C66B4082A}" dt="2024-05-10T13:23:15.563" v="4404" actId="14100"/>
          <ac:spMkLst>
            <pc:docMk/>
            <pc:sldMk cId="902142955" sldId="288"/>
            <ac:spMk id="7" creationId="{D9257B5B-5BF2-4486-C16F-A0E40AD3FA45}"/>
          </ac:spMkLst>
        </pc:spChg>
      </pc:sldChg>
      <pc:sldChg chg="modSp add mod">
        <pc:chgData name="Wadekar, Rutwik" userId="55e6a446-208c-4529-864d-3d7e7a9bcf1b" providerId="ADAL" clId="{F05747AB-A117-4E06-9EB2-CC5C66B4082A}" dt="2024-05-10T13:23:21.621" v="4406" actId="14100"/>
        <pc:sldMkLst>
          <pc:docMk/>
          <pc:sldMk cId="425464867" sldId="289"/>
        </pc:sldMkLst>
        <pc:spChg chg="mod">
          <ac:chgData name="Wadekar, Rutwik" userId="55e6a446-208c-4529-864d-3d7e7a9bcf1b" providerId="ADAL" clId="{F05747AB-A117-4E06-9EB2-CC5C66B4082A}" dt="2024-05-10T13:23:21.621" v="4406" actId="14100"/>
          <ac:spMkLst>
            <pc:docMk/>
            <pc:sldMk cId="425464867" sldId="289"/>
            <ac:spMk id="7" creationId="{D9257B5B-5BF2-4486-C16F-A0E40AD3FA45}"/>
          </ac:spMkLst>
        </pc:spChg>
      </pc:sldChg>
      <pc:sldChg chg="add ord modTransition modAnim">
        <pc:chgData name="Wadekar, Rutwik" userId="55e6a446-208c-4529-864d-3d7e7a9bcf1b" providerId="ADAL" clId="{F05747AB-A117-4E06-9EB2-CC5C66B4082A}" dt="2024-05-10T13:24:21.153" v="4416"/>
        <pc:sldMkLst>
          <pc:docMk/>
          <pc:sldMk cId="3928351792" sldId="290"/>
        </pc:sldMkLst>
      </pc:sldChg>
      <pc:sldChg chg="new modTransition setBg">
        <pc:chgData name="Wadekar, Rutwik" userId="55e6a446-208c-4529-864d-3d7e7a9bcf1b" providerId="ADAL" clId="{F05747AB-A117-4E06-9EB2-CC5C66B4082A}" dt="2024-05-10T13:24:52.928" v="4419"/>
        <pc:sldMkLst>
          <pc:docMk/>
          <pc:sldMk cId="3548702984" sldId="291"/>
        </pc:sldMkLst>
      </pc:sldChg>
      <pc:sldChg chg="add ord">
        <pc:chgData name="Wadekar, Rutwik" userId="55e6a446-208c-4529-864d-3d7e7a9bcf1b" providerId="ADAL" clId="{F05747AB-A117-4E06-9EB2-CC5C66B4082A}" dt="2024-05-10T13:25:14.818" v="4422"/>
        <pc:sldMkLst>
          <pc:docMk/>
          <pc:sldMk cId="3142329889" sldId="292"/>
        </pc:sldMkLst>
      </pc:sldChg>
      <pc:sldChg chg="add ord modTransition">
        <pc:chgData name="Wadekar, Rutwik" userId="55e6a446-208c-4529-864d-3d7e7a9bcf1b" providerId="ADAL" clId="{F05747AB-A117-4E06-9EB2-CC5C66B4082A}" dt="2024-05-10T13:27:06.482" v="4499"/>
        <pc:sldMkLst>
          <pc:docMk/>
          <pc:sldMk cId="3855696332" sldId="293"/>
        </pc:sldMkLst>
      </pc:sldChg>
      <pc:sldChg chg="addSp modSp add mod modTransition">
        <pc:chgData name="Wadekar, Rutwik" userId="55e6a446-208c-4529-864d-3d7e7a9bcf1b" providerId="ADAL" clId="{F05747AB-A117-4E06-9EB2-CC5C66B4082A}" dt="2024-05-10T13:26:59.688" v="4498"/>
        <pc:sldMkLst>
          <pc:docMk/>
          <pc:sldMk cId="2512379927" sldId="294"/>
        </pc:sldMkLst>
        <pc:spChg chg="add mod">
          <ac:chgData name="Wadekar, Rutwik" userId="55e6a446-208c-4529-864d-3d7e7a9bcf1b" providerId="ADAL" clId="{F05747AB-A117-4E06-9EB2-CC5C66B4082A}" dt="2024-05-10T13:26:43.579" v="4497" actId="1076"/>
          <ac:spMkLst>
            <pc:docMk/>
            <pc:sldMk cId="2512379927" sldId="294"/>
            <ac:spMk id="3" creationId="{767F9528-B444-0D98-8752-2AB70C568D47}"/>
          </ac:spMkLst>
        </pc:spChg>
      </pc:sldChg>
      <pc:sldChg chg="modSp add mod modTransition">
        <pc:chgData name="Wadekar, Rutwik" userId="55e6a446-208c-4529-864d-3d7e7a9bcf1b" providerId="ADAL" clId="{F05747AB-A117-4E06-9EB2-CC5C66B4082A}" dt="2024-05-10T13:27:42.939" v="4518"/>
        <pc:sldMkLst>
          <pc:docMk/>
          <pc:sldMk cId="3572442283" sldId="295"/>
        </pc:sldMkLst>
        <pc:spChg chg="mod">
          <ac:chgData name="Wadekar, Rutwik" userId="55e6a446-208c-4529-864d-3d7e7a9bcf1b" providerId="ADAL" clId="{F05747AB-A117-4E06-9EB2-CC5C66B4082A}" dt="2024-05-10T13:27:34.024" v="4517" actId="1076"/>
          <ac:spMkLst>
            <pc:docMk/>
            <pc:sldMk cId="3572442283" sldId="295"/>
            <ac:spMk id="3" creationId="{767F9528-B444-0D98-8752-2AB70C568D47}"/>
          </ac:spMkLst>
        </pc:spChg>
      </pc:sldChg>
      <pc:sldChg chg="modSp add mod ord">
        <pc:chgData name="Wadekar, Rutwik" userId="55e6a446-208c-4529-864d-3d7e7a9bcf1b" providerId="ADAL" clId="{F05747AB-A117-4E06-9EB2-CC5C66B4082A}" dt="2024-05-10T13:29:36.682" v="4851" actId="20577"/>
        <pc:sldMkLst>
          <pc:docMk/>
          <pc:sldMk cId="906956060" sldId="296"/>
        </pc:sldMkLst>
        <pc:spChg chg="mod">
          <ac:chgData name="Wadekar, Rutwik" userId="55e6a446-208c-4529-864d-3d7e7a9bcf1b" providerId="ADAL" clId="{F05747AB-A117-4E06-9EB2-CC5C66B4082A}" dt="2024-05-10T13:28:09.921" v="4542" actId="20577"/>
          <ac:spMkLst>
            <pc:docMk/>
            <pc:sldMk cId="906956060" sldId="296"/>
            <ac:spMk id="3" creationId="{06F1D85C-7B5B-7989-FF02-BEF4A2F05943}"/>
          </ac:spMkLst>
        </pc:spChg>
        <pc:spChg chg="mod">
          <ac:chgData name="Wadekar, Rutwik" userId="55e6a446-208c-4529-864d-3d7e7a9bcf1b" providerId="ADAL" clId="{F05747AB-A117-4E06-9EB2-CC5C66B4082A}" dt="2024-05-10T13:29:33.138" v="4847" actId="20577"/>
          <ac:spMkLst>
            <pc:docMk/>
            <pc:sldMk cId="906956060" sldId="296"/>
            <ac:spMk id="4" creationId="{0F304445-A608-6338-2217-D313D338C900}"/>
          </ac:spMkLst>
        </pc:spChg>
        <pc:spChg chg="mod">
          <ac:chgData name="Wadekar, Rutwik" userId="55e6a446-208c-4529-864d-3d7e7a9bcf1b" providerId="ADAL" clId="{F05747AB-A117-4E06-9EB2-CC5C66B4082A}" dt="2024-05-10T13:29:36.682" v="4851" actId="20577"/>
          <ac:spMkLst>
            <pc:docMk/>
            <pc:sldMk cId="906956060" sldId="296"/>
            <ac:spMk id="5" creationId="{151F91F3-3D53-5FA0-445E-BD069ED64C81}"/>
          </ac:spMkLst>
        </pc:spChg>
      </pc:sldChg>
      <pc:sldChg chg="addSp delSp modSp add mod">
        <pc:chgData name="Wadekar, Rutwik" userId="55e6a446-208c-4529-864d-3d7e7a9bcf1b" providerId="ADAL" clId="{F05747AB-A117-4E06-9EB2-CC5C66B4082A}" dt="2024-05-10T13:33:34.909" v="5107" actId="478"/>
        <pc:sldMkLst>
          <pc:docMk/>
          <pc:sldMk cId="869200281" sldId="297"/>
        </pc:sldMkLst>
        <pc:spChg chg="mod">
          <ac:chgData name="Wadekar, Rutwik" userId="55e6a446-208c-4529-864d-3d7e7a9bcf1b" providerId="ADAL" clId="{F05747AB-A117-4E06-9EB2-CC5C66B4082A}" dt="2024-05-10T13:29:47.495" v="4875" actId="20577"/>
          <ac:spMkLst>
            <pc:docMk/>
            <pc:sldMk cId="869200281" sldId="297"/>
            <ac:spMk id="3" creationId="{06F1D85C-7B5B-7989-FF02-BEF4A2F05943}"/>
          </ac:spMkLst>
        </pc:spChg>
        <pc:spChg chg="mod">
          <ac:chgData name="Wadekar, Rutwik" userId="55e6a446-208c-4529-864d-3d7e7a9bcf1b" providerId="ADAL" clId="{F05747AB-A117-4E06-9EB2-CC5C66B4082A}" dt="2024-05-10T13:30:41.482" v="5049" actId="20577"/>
          <ac:spMkLst>
            <pc:docMk/>
            <pc:sldMk cId="869200281" sldId="297"/>
            <ac:spMk id="4" creationId="{0F304445-A608-6338-2217-D313D338C900}"/>
          </ac:spMkLst>
        </pc:spChg>
        <pc:spChg chg="del">
          <ac:chgData name="Wadekar, Rutwik" userId="55e6a446-208c-4529-864d-3d7e7a9bcf1b" providerId="ADAL" clId="{F05747AB-A117-4E06-9EB2-CC5C66B4082A}" dt="2024-05-10T13:33:34.909" v="5107" actId="478"/>
          <ac:spMkLst>
            <pc:docMk/>
            <pc:sldMk cId="869200281" sldId="297"/>
            <ac:spMk id="5" creationId="{151F91F3-3D53-5FA0-445E-BD069ED64C81}"/>
          </ac:spMkLst>
        </pc:spChg>
        <pc:spChg chg="add mod">
          <ac:chgData name="Wadekar, Rutwik" userId="55e6a446-208c-4529-864d-3d7e7a9bcf1b" providerId="ADAL" clId="{F05747AB-A117-4E06-9EB2-CC5C66B4082A}" dt="2024-05-10T13:31:13.419" v="5075" actId="1076"/>
          <ac:spMkLst>
            <pc:docMk/>
            <pc:sldMk cId="869200281" sldId="297"/>
            <ac:spMk id="6" creationId="{1891C502-B770-9845-3775-9454D0A5C157}"/>
          </ac:spMkLst>
        </pc:spChg>
        <pc:spChg chg="add del mod">
          <ac:chgData name="Wadekar, Rutwik" userId="55e6a446-208c-4529-864d-3d7e7a9bcf1b" providerId="ADAL" clId="{F05747AB-A117-4E06-9EB2-CC5C66B4082A}" dt="2024-05-10T13:32:24.211" v="5081" actId="478"/>
          <ac:spMkLst>
            <pc:docMk/>
            <pc:sldMk cId="869200281" sldId="297"/>
            <ac:spMk id="7" creationId="{B3A5FB4C-5E05-58B7-17EE-D55A1B7A8AD8}"/>
          </ac:spMkLst>
        </pc:spChg>
        <pc:spChg chg="add del mod">
          <ac:chgData name="Wadekar, Rutwik" userId="55e6a446-208c-4529-864d-3d7e7a9bcf1b" providerId="ADAL" clId="{F05747AB-A117-4E06-9EB2-CC5C66B4082A}" dt="2024-05-10T13:32:28.288" v="5083" actId="478"/>
          <ac:spMkLst>
            <pc:docMk/>
            <pc:sldMk cId="869200281" sldId="297"/>
            <ac:spMk id="8" creationId="{B9DD923F-07F0-59FA-A6A5-EE507B32E7CE}"/>
          </ac:spMkLst>
        </pc:spChg>
        <pc:spChg chg="add del mod">
          <ac:chgData name="Wadekar, Rutwik" userId="55e6a446-208c-4529-864d-3d7e7a9bcf1b" providerId="ADAL" clId="{F05747AB-A117-4E06-9EB2-CC5C66B4082A}" dt="2024-05-10T13:32:27.256" v="5082" actId="478"/>
          <ac:spMkLst>
            <pc:docMk/>
            <pc:sldMk cId="869200281" sldId="297"/>
            <ac:spMk id="9" creationId="{DC87449F-D9B0-3852-6439-CE687FBC6BA2}"/>
          </ac:spMkLst>
        </pc:spChg>
        <pc:spChg chg="add mod">
          <ac:chgData name="Wadekar, Rutwik" userId="55e6a446-208c-4529-864d-3d7e7a9bcf1b" providerId="ADAL" clId="{F05747AB-A117-4E06-9EB2-CC5C66B4082A}" dt="2024-05-10T13:32:34.963" v="5085" actId="1076"/>
          <ac:spMkLst>
            <pc:docMk/>
            <pc:sldMk cId="869200281" sldId="297"/>
            <ac:spMk id="10" creationId="{6E432747-8162-9733-F7FF-C09E4EF4F7D4}"/>
          </ac:spMkLst>
        </pc:spChg>
        <pc:spChg chg="add mod">
          <ac:chgData name="Wadekar, Rutwik" userId="55e6a446-208c-4529-864d-3d7e7a9bcf1b" providerId="ADAL" clId="{F05747AB-A117-4E06-9EB2-CC5C66B4082A}" dt="2024-05-10T13:33:12.910" v="5102" actId="20577"/>
          <ac:spMkLst>
            <pc:docMk/>
            <pc:sldMk cId="869200281" sldId="297"/>
            <ac:spMk id="11" creationId="{56A3C0A7-A4F3-1AE4-C20B-FCAA9A59F3B0}"/>
          </ac:spMkLst>
        </pc:spChg>
        <pc:spChg chg="add mod">
          <ac:chgData name="Wadekar, Rutwik" userId="55e6a446-208c-4529-864d-3d7e7a9bcf1b" providerId="ADAL" clId="{F05747AB-A117-4E06-9EB2-CC5C66B4082A}" dt="2024-05-10T13:32:48.900" v="5088" actId="1076"/>
          <ac:spMkLst>
            <pc:docMk/>
            <pc:sldMk cId="869200281" sldId="297"/>
            <ac:spMk id="12" creationId="{0D42F841-7286-38A1-D527-A5999503AB36}"/>
          </ac:spMkLst>
        </pc:spChg>
        <pc:spChg chg="add mod">
          <ac:chgData name="Wadekar, Rutwik" userId="55e6a446-208c-4529-864d-3d7e7a9bcf1b" providerId="ADAL" clId="{F05747AB-A117-4E06-9EB2-CC5C66B4082A}" dt="2024-05-10T13:32:48.900" v="5088" actId="1076"/>
          <ac:spMkLst>
            <pc:docMk/>
            <pc:sldMk cId="869200281" sldId="297"/>
            <ac:spMk id="13" creationId="{2B1BCE56-A961-C9FE-C604-AC9B97A15D25}"/>
          </ac:spMkLst>
        </pc:spChg>
        <pc:spChg chg="add mod">
          <ac:chgData name="Wadekar, Rutwik" userId="55e6a446-208c-4529-864d-3d7e7a9bcf1b" providerId="ADAL" clId="{F05747AB-A117-4E06-9EB2-CC5C66B4082A}" dt="2024-05-10T13:33:02.865" v="5090" actId="1076"/>
          <ac:spMkLst>
            <pc:docMk/>
            <pc:sldMk cId="869200281" sldId="297"/>
            <ac:spMk id="14" creationId="{1655B487-FF57-CC51-C83A-A45B820B3911}"/>
          </ac:spMkLst>
        </pc:spChg>
        <pc:spChg chg="add mod">
          <ac:chgData name="Wadekar, Rutwik" userId="55e6a446-208c-4529-864d-3d7e7a9bcf1b" providerId="ADAL" clId="{F05747AB-A117-4E06-9EB2-CC5C66B4082A}" dt="2024-05-10T13:33:02.865" v="5090" actId="1076"/>
          <ac:spMkLst>
            <pc:docMk/>
            <pc:sldMk cId="869200281" sldId="297"/>
            <ac:spMk id="16" creationId="{9AE28118-7769-8AC4-BCD3-60B6D883CC9A}"/>
          </ac:spMkLst>
        </pc:spChg>
        <pc:picChg chg="add mod">
          <ac:chgData name="Wadekar, Rutwik" userId="55e6a446-208c-4529-864d-3d7e7a9bcf1b" providerId="ADAL" clId="{F05747AB-A117-4E06-9EB2-CC5C66B4082A}" dt="2024-05-10T13:33:02.865" v="5090" actId="1076"/>
          <ac:picMkLst>
            <pc:docMk/>
            <pc:sldMk cId="869200281" sldId="297"/>
            <ac:picMk id="15" creationId="{4C60E7F2-F1B6-E038-DC2F-613445ABBEA9}"/>
          </ac:picMkLst>
        </pc:picChg>
        <pc:picChg chg="add mod">
          <ac:chgData name="Wadekar, Rutwik" userId="55e6a446-208c-4529-864d-3d7e7a9bcf1b" providerId="ADAL" clId="{F05747AB-A117-4E06-9EB2-CC5C66B4082A}" dt="2024-05-10T13:33:20.371" v="5104" actId="1076"/>
          <ac:picMkLst>
            <pc:docMk/>
            <pc:sldMk cId="869200281" sldId="297"/>
            <ac:picMk id="17" creationId="{DB2BEDB7-54E9-A743-4003-4BF9D4CF7317}"/>
          </ac:picMkLst>
        </pc:picChg>
        <pc:picChg chg="add mod">
          <ac:chgData name="Wadekar, Rutwik" userId="55e6a446-208c-4529-864d-3d7e7a9bcf1b" providerId="ADAL" clId="{F05747AB-A117-4E06-9EB2-CC5C66B4082A}" dt="2024-05-10T13:33:26.119" v="5106" actId="1076"/>
          <ac:picMkLst>
            <pc:docMk/>
            <pc:sldMk cId="869200281" sldId="297"/>
            <ac:picMk id="18" creationId="{9E65F8DB-B525-E848-6F02-D7448A72C875}"/>
          </ac:picMkLst>
        </pc:picChg>
      </pc:sldChg>
      <pc:sldChg chg="addSp modSp add mod">
        <pc:chgData name="Wadekar, Rutwik" userId="55e6a446-208c-4529-864d-3d7e7a9bcf1b" providerId="ADAL" clId="{F05747AB-A117-4E06-9EB2-CC5C66B4082A}" dt="2024-05-10T13:33:53.582" v="5110"/>
        <pc:sldMkLst>
          <pc:docMk/>
          <pc:sldMk cId="2199381063" sldId="298"/>
        </pc:sldMkLst>
        <pc:spChg chg="add mod">
          <ac:chgData name="Wadekar, Rutwik" userId="55e6a446-208c-4529-864d-3d7e7a9bcf1b" providerId="ADAL" clId="{F05747AB-A117-4E06-9EB2-CC5C66B4082A}" dt="2024-05-10T13:33:53.582" v="5110"/>
          <ac:spMkLst>
            <pc:docMk/>
            <pc:sldMk cId="2199381063" sldId="298"/>
            <ac:spMk id="5" creationId="{FAD32952-93E5-54E1-1068-63F3E8221BA9}"/>
          </ac:spMkLst>
        </pc:spChg>
        <pc:spChg chg="mod">
          <ac:chgData name="Wadekar, Rutwik" userId="55e6a446-208c-4529-864d-3d7e7a9bcf1b" providerId="ADAL" clId="{F05747AB-A117-4E06-9EB2-CC5C66B4082A}" dt="2024-05-10T13:33:46.056" v="5109" actId="207"/>
          <ac:spMkLst>
            <pc:docMk/>
            <pc:sldMk cId="2199381063" sldId="298"/>
            <ac:spMk id="12" creationId="{0D42F841-7286-38A1-D527-A5999503AB36}"/>
          </ac:spMkLst>
        </pc:spChg>
      </pc:sldChg>
      <pc:sldChg chg="addSp delSp modSp add mod">
        <pc:chgData name="Wadekar, Rutwik" userId="55e6a446-208c-4529-864d-3d7e7a9bcf1b" providerId="ADAL" clId="{F05747AB-A117-4E06-9EB2-CC5C66B4082A}" dt="2024-05-10T13:36:57.428" v="5405" actId="20577"/>
        <pc:sldMkLst>
          <pc:docMk/>
          <pc:sldMk cId="105170620" sldId="299"/>
        </pc:sldMkLst>
        <pc:spChg chg="mod">
          <ac:chgData name="Wadekar, Rutwik" userId="55e6a446-208c-4529-864d-3d7e7a9bcf1b" providerId="ADAL" clId="{F05747AB-A117-4E06-9EB2-CC5C66B4082A}" dt="2024-05-10T13:34:19.131" v="5178" actId="313"/>
          <ac:spMkLst>
            <pc:docMk/>
            <pc:sldMk cId="105170620" sldId="299"/>
            <ac:spMk id="3" creationId="{06F1D85C-7B5B-7989-FF02-BEF4A2F05943}"/>
          </ac:spMkLst>
        </pc:spChg>
        <pc:spChg chg="mod">
          <ac:chgData name="Wadekar, Rutwik" userId="55e6a446-208c-4529-864d-3d7e7a9bcf1b" providerId="ADAL" clId="{F05747AB-A117-4E06-9EB2-CC5C66B4082A}" dt="2024-05-10T13:35:53.866" v="5389" actId="20577"/>
          <ac:spMkLst>
            <pc:docMk/>
            <pc:sldMk cId="105170620" sldId="299"/>
            <ac:spMk id="4" creationId="{0F304445-A608-6338-2217-D313D338C900}"/>
          </ac:spMkLst>
        </pc:spChg>
        <pc:spChg chg="del">
          <ac:chgData name="Wadekar, Rutwik" userId="55e6a446-208c-4529-864d-3d7e7a9bcf1b" providerId="ADAL" clId="{F05747AB-A117-4E06-9EB2-CC5C66B4082A}" dt="2024-05-10T13:34:37.403" v="5182" actId="478"/>
          <ac:spMkLst>
            <pc:docMk/>
            <pc:sldMk cId="105170620" sldId="299"/>
            <ac:spMk id="6" creationId="{1891C502-B770-9845-3775-9454D0A5C157}"/>
          </ac:spMkLst>
        </pc:spChg>
        <pc:spChg chg="add mod">
          <ac:chgData name="Wadekar, Rutwik" userId="55e6a446-208c-4529-864d-3d7e7a9bcf1b" providerId="ADAL" clId="{F05747AB-A117-4E06-9EB2-CC5C66B4082A}" dt="2024-05-10T13:36:14.944" v="5392" actId="208"/>
          <ac:spMkLst>
            <pc:docMk/>
            <pc:sldMk cId="105170620" sldId="299"/>
            <ac:spMk id="7" creationId="{980C1D51-BB9A-ED96-6E48-9908E1306999}"/>
          </ac:spMkLst>
        </pc:spChg>
        <pc:spChg chg="add del mod">
          <ac:chgData name="Wadekar, Rutwik" userId="55e6a446-208c-4529-864d-3d7e7a9bcf1b" providerId="ADAL" clId="{F05747AB-A117-4E06-9EB2-CC5C66B4082A}" dt="2024-05-10T13:36:37.801" v="5398" actId="478"/>
          <ac:spMkLst>
            <pc:docMk/>
            <pc:sldMk cId="105170620" sldId="299"/>
            <ac:spMk id="8" creationId="{F8A76176-B8FC-1A74-B634-2A74B07422BA}"/>
          </ac:spMkLst>
        </pc:spChg>
        <pc:spChg chg="add mod">
          <ac:chgData name="Wadekar, Rutwik" userId="55e6a446-208c-4529-864d-3d7e7a9bcf1b" providerId="ADAL" clId="{F05747AB-A117-4E06-9EB2-CC5C66B4082A}" dt="2024-05-10T13:36:57.428" v="5405" actId="20577"/>
          <ac:spMkLst>
            <pc:docMk/>
            <pc:sldMk cId="105170620" sldId="299"/>
            <ac:spMk id="9" creationId="{2BC99E84-D4AA-EF0A-8B69-38BADB65334F}"/>
          </ac:spMkLst>
        </pc:spChg>
        <pc:spChg chg="del">
          <ac:chgData name="Wadekar, Rutwik" userId="55e6a446-208c-4529-864d-3d7e7a9bcf1b" providerId="ADAL" clId="{F05747AB-A117-4E06-9EB2-CC5C66B4082A}" dt="2024-05-10T13:34:28.172" v="5179" actId="478"/>
          <ac:spMkLst>
            <pc:docMk/>
            <pc:sldMk cId="105170620" sldId="299"/>
            <ac:spMk id="10" creationId="{6E432747-8162-9733-F7FF-C09E4EF4F7D4}"/>
          </ac:spMkLst>
        </pc:spChg>
        <pc:spChg chg="del">
          <ac:chgData name="Wadekar, Rutwik" userId="55e6a446-208c-4529-864d-3d7e7a9bcf1b" providerId="ADAL" clId="{F05747AB-A117-4E06-9EB2-CC5C66B4082A}" dt="2024-05-10T13:34:28.172" v="5179" actId="478"/>
          <ac:spMkLst>
            <pc:docMk/>
            <pc:sldMk cId="105170620" sldId="299"/>
            <ac:spMk id="11" creationId="{56A3C0A7-A4F3-1AE4-C20B-FCAA9A59F3B0}"/>
          </ac:spMkLst>
        </pc:spChg>
        <pc:spChg chg="del">
          <ac:chgData name="Wadekar, Rutwik" userId="55e6a446-208c-4529-864d-3d7e7a9bcf1b" providerId="ADAL" clId="{F05747AB-A117-4E06-9EB2-CC5C66B4082A}" dt="2024-05-10T13:34:28.172" v="5179" actId="478"/>
          <ac:spMkLst>
            <pc:docMk/>
            <pc:sldMk cId="105170620" sldId="299"/>
            <ac:spMk id="12" creationId="{0D42F841-7286-38A1-D527-A5999503AB36}"/>
          </ac:spMkLst>
        </pc:spChg>
        <pc:spChg chg="del">
          <ac:chgData name="Wadekar, Rutwik" userId="55e6a446-208c-4529-864d-3d7e7a9bcf1b" providerId="ADAL" clId="{F05747AB-A117-4E06-9EB2-CC5C66B4082A}" dt="2024-05-10T13:34:28.172" v="5179" actId="478"/>
          <ac:spMkLst>
            <pc:docMk/>
            <pc:sldMk cId="105170620" sldId="299"/>
            <ac:spMk id="13" creationId="{2B1BCE56-A961-C9FE-C604-AC9B97A15D25}"/>
          </ac:spMkLst>
        </pc:spChg>
        <pc:spChg chg="del">
          <ac:chgData name="Wadekar, Rutwik" userId="55e6a446-208c-4529-864d-3d7e7a9bcf1b" providerId="ADAL" clId="{F05747AB-A117-4E06-9EB2-CC5C66B4082A}" dt="2024-05-10T13:34:30.875" v="5181" actId="478"/>
          <ac:spMkLst>
            <pc:docMk/>
            <pc:sldMk cId="105170620" sldId="299"/>
            <ac:spMk id="14" creationId="{1655B487-FF57-CC51-C83A-A45B820B3911}"/>
          </ac:spMkLst>
        </pc:spChg>
        <pc:spChg chg="del">
          <ac:chgData name="Wadekar, Rutwik" userId="55e6a446-208c-4529-864d-3d7e7a9bcf1b" providerId="ADAL" clId="{F05747AB-A117-4E06-9EB2-CC5C66B4082A}" dt="2024-05-10T13:34:37.403" v="5182" actId="478"/>
          <ac:spMkLst>
            <pc:docMk/>
            <pc:sldMk cId="105170620" sldId="299"/>
            <ac:spMk id="16" creationId="{9AE28118-7769-8AC4-BCD3-60B6D883CC9A}"/>
          </ac:spMkLst>
        </pc:spChg>
        <pc:picChg chg="del">
          <ac:chgData name="Wadekar, Rutwik" userId="55e6a446-208c-4529-864d-3d7e7a9bcf1b" providerId="ADAL" clId="{F05747AB-A117-4E06-9EB2-CC5C66B4082A}" dt="2024-05-10T13:34:37.403" v="5182" actId="478"/>
          <ac:picMkLst>
            <pc:docMk/>
            <pc:sldMk cId="105170620" sldId="299"/>
            <ac:picMk id="15" creationId="{4C60E7F2-F1B6-E038-DC2F-613445ABBEA9}"/>
          </ac:picMkLst>
        </pc:picChg>
        <pc:picChg chg="del">
          <ac:chgData name="Wadekar, Rutwik" userId="55e6a446-208c-4529-864d-3d7e7a9bcf1b" providerId="ADAL" clId="{F05747AB-A117-4E06-9EB2-CC5C66B4082A}" dt="2024-05-10T13:34:28.172" v="5179" actId="478"/>
          <ac:picMkLst>
            <pc:docMk/>
            <pc:sldMk cId="105170620" sldId="299"/>
            <ac:picMk id="17" creationId="{DB2BEDB7-54E9-A743-4003-4BF9D4CF7317}"/>
          </ac:picMkLst>
        </pc:picChg>
        <pc:picChg chg="del">
          <ac:chgData name="Wadekar, Rutwik" userId="55e6a446-208c-4529-864d-3d7e7a9bcf1b" providerId="ADAL" clId="{F05747AB-A117-4E06-9EB2-CC5C66B4082A}" dt="2024-05-10T13:34:29.757" v="5180" actId="478"/>
          <ac:picMkLst>
            <pc:docMk/>
            <pc:sldMk cId="105170620" sldId="299"/>
            <ac:picMk id="18" creationId="{9E65F8DB-B525-E848-6F02-D7448A72C875}"/>
          </ac:picMkLst>
        </pc:picChg>
      </pc:sldChg>
      <pc:sldChg chg="addSp modSp add mod modAnim">
        <pc:chgData name="Wadekar, Rutwik" userId="55e6a446-208c-4529-864d-3d7e7a9bcf1b" providerId="ADAL" clId="{F05747AB-A117-4E06-9EB2-CC5C66B4082A}" dt="2024-05-10T13:37:09.127" v="5406"/>
        <pc:sldMkLst>
          <pc:docMk/>
          <pc:sldMk cId="3845032198" sldId="300"/>
        </pc:sldMkLst>
        <pc:spChg chg="add mod">
          <ac:chgData name="Wadekar, Rutwik" userId="55e6a446-208c-4529-864d-3d7e7a9bcf1b" providerId="ADAL" clId="{F05747AB-A117-4E06-9EB2-CC5C66B4082A}" dt="2024-05-10T13:36:28.608" v="5395" actId="1076"/>
          <ac:spMkLst>
            <pc:docMk/>
            <pc:sldMk cId="3845032198" sldId="300"/>
            <ac:spMk id="6" creationId="{EB341A2E-7072-81F9-1792-018F521DB905}"/>
          </ac:spMkLst>
        </pc:spChg>
        <pc:spChg chg="add mod">
          <ac:chgData name="Wadekar, Rutwik" userId="55e6a446-208c-4529-864d-3d7e7a9bcf1b" providerId="ADAL" clId="{F05747AB-A117-4E06-9EB2-CC5C66B4082A}" dt="2024-05-10T13:37:09.127" v="5406"/>
          <ac:spMkLst>
            <pc:docMk/>
            <pc:sldMk cId="3845032198" sldId="300"/>
            <ac:spMk id="8" creationId="{D2B3BF77-0D55-D1EB-1B6D-8447BD5112E5}"/>
          </ac:spMkLst>
        </pc:spChg>
      </pc:sldChg>
      <pc:sldChg chg="addSp delSp modSp add mod delAnim">
        <pc:chgData name="Wadekar, Rutwik" userId="55e6a446-208c-4529-864d-3d7e7a9bcf1b" providerId="ADAL" clId="{F05747AB-A117-4E06-9EB2-CC5C66B4082A}" dt="2024-05-17T13:03:47.198" v="5599" actId="20577"/>
        <pc:sldMkLst>
          <pc:docMk/>
          <pc:sldMk cId="2297198854" sldId="301"/>
        </pc:sldMkLst>
        <pc:spChg chg="mod">
          <ac:chgData name="Wadekar, Rutwik" userId="55e6a446-208c-4529-864d-3d7e7a9bcf1b" providerId="ADAL" clId="{F05747AB-A117-4E06-9EB2-CC5C66B4082A}" dt="2024-05-10T13:37:35.892" v="5437" actId="20577"/>
          <ac:spMkLst>
            <pc:docMk/>
            <pc:sldMk cId="2297198854" sldId="301"/>
            <ac:spMk id="3" creationId="{06F1D85C-7B5B-7989-FF02-BEF4A2F05943}"/>
          </ac:spMkLst>
        </pc:spChg>
        <pc:spChg chg="mod">
          <ac:chgData name="Wadekar, Rutwik" userId="55e6a446-208c-4529-864d-3d7e7a9bcf1b" providerId="ADAL" clId="{F05747AB-A117-4E06-9EB2-CC5C66B4082A}" dt="2024-05-15T16:34:51.632" v="5528" actId="20577"/>
          <ac:spMkLst>
            <pc:docMk/>
            <pc:sldMk cId="2297198854" sldId="301"/>
            <ac:spMk id="4" creationId="{0F304445-A608-6338-2217-D313D338C900}"/>
          </ac:spMkLst>
        </pc:spChg>
        <pc:spChg chg="add mod">
          <ac:chgData name="Wadekar, Rutwik" userId="55e6a446-208c-4529-864d-3d7e7a9bcf1b" providerId="ADAL" clId="{F05747AB-A117-4E06-9EB2-CC5C66B4082A}" dt="2024-05-17T13:02:56.630" v="5548" actId="255"/>
          <ac:spMkLst>
            <pc:docMk/>
            <pc:sldMk cId="2297198854" sldId="301"/>
            <ac:spMk id="6" creationId="{C47ABEFA-BBB5-A874-5202-78540D426633}"/>
          </ac:spMkLst>
        </pc:spChg>
        <pc:spChg chg="del">
          <ac:chgData name="Wadekar, Rutwik" userId="55e6a446-208c-4529-864d-3d7e7a9bcf1b" providerId="ADAL" clId="{F05747AB-A117-4E06-9EB2-CC5C66B4082A}" dt="2024-05-10T13:37:39.079" v="5438" actId="478"/>
          <ac:spMkLst>
            <pc:docMk/>
            <pc:sldMk cId="2297198854" sldId="301"/>
            <ac:spMk id="6" creationId="{EB341A2E-7072-81F9-1792-018F521DB905}"/>
          </ac:spMkLst>
        </pc:spChg>
        <pc:spChg chg="add mod">
          <ac:chgData name="Wadekar, Rutwik" userId="55e6a446-208c-4529-864d-3d7e7a9bcf1b" providerId="ADAL" clId="{F05747AB-A117-4E06-9EB2-CC5C66B4082A}" dt="2024-05-17T13:03:11.571" v="5559" actId="20577"/>
          <ac:spMkLst>
            <pc:docMk/>
            <pc:sldMk cId="2297198854" sldId="301"/>
            <ac:spMk id="7" creationId="{1E4549AA-64FA-4B92-1366-B76EB3D79D74}"/>
          </ac:spMkLst>
        </pc:spChg>
        <pc:spChg chg="del">
          <ac:chgData name="Wadekar, Rutwik" userId="55e6a446-208c-4529-864d-3d7e7a9bcf1b" providerId="ADAL" clId="{F05747AB-A117-4E06-9EB2-CC5C66B4082A}" dt="2024-05-10T13:37:39.079" v="5438" actId="478"/>
          <ac:spMkLst>
            <pc:docMk/>
            <pc:sldMk cId="2297198854" sldId="301"/>
            <ac:spMk id="7" creationId="{980C1D51-BB9A-ED96-6E48-9908E1306999}"/>
          </ac:spMkLst>
        </pc:spChg>
        <pc:spChg chg="add mod">
          <ac:chgData name="Wadekar, Rutwik" userId="55e6a446-208c-4529-864d-3d7e7a9bcf1b" providerId="ADAL" clId="{F05747AB-A117-4E06-9EB2-CC5C66B4082A}" dt="2024-05-17T13:03:47.198" v="5599" actId="20577"/>
          <ac:spMkLst>
            <pc:docMk/>
            <pc:sldMk cId="2297198854" sldId="301"/>
            <ac:spMk id="9" creationId="{3B3144BC-EA2E-AEC5-0A5E-259FDA5F2A26}"/>
          </ac:spMkLst>
        </pc:spChg>
      </pc:sldChg>
      <pc:sldChg chg="addSp delSp modSp add mod modAnim">
        <pc:chgData name="Wadekar, Rutwik" userId="55e6a446-208c-4529-864d-3d7e7a9bcf1b" providerId="ADAL" clId="{F05747AB-A117-4E06-9EB2-CC5C66B4082A}" dt="2024-05-17T13:06:00.020" v="5668" actId="478"/>
        <pc:sldMkLst>
          <pc:docMk/>
          <pc:sldMk cId="2766361310" sldId="302"/>
        </pc:sldMkLst>
        <pc:spChg chg="add mod">
          <ac:chgData name="Wadekar, Rutwik" userId="55e6a446-208c-4529-864d-3d7e7a9bcf1b" providerId="ADAL" clId="{F05747AB-A117-4E06-9EB2-CC5C66B4082A}" dt="2024-05-17T13:04:33.070" v="5657" actId="1076"/>
          <ac:spMkLst>
            <pc:docMk/>
            <pc:sldMk cId="2766361310" sldId="302"/>
            <ac:spMk id="10" creationId="{8949E42A-11CA-3F77-85D4-C1EE09111091}"/>
          </ac:spMkLst>
        </pc:spChg>
        <pc:picChg chg="add del mod">
          <ac:chgData name="Wadekar, Rutwik" userId="55e6a446-208c-4529-864d-3d7e7a9bcf1b" providerId="ADAL" clId="{F05747AB-A117-4E06-9EB2-CC5C66B4082A}" dt="2024-05-17T13:06:00.020" v="5668" actId="478"/>
          <ac:picMkLst>
            <pc:docMk/>
            <pc:sldMk cId="2766361310" sldId="302"/>
            <ac:picMk id="12" creationId="{7C2ED54B-34FD-DF3D-A892-882785968286}"/>
          </ac:picMkLst>
        </pc:picChg>
      </pc:sldChg>
      <pc:sldChg chg="add del ord">
        <pc:chgData name="Wadekar, Rutwik" userId="55e6a446-208c-4529-864d-3d7e7a9bcf1b" providerId="ADAL" clId="{F05747AB-A117-4E06-9EB2-CC5C66B4082A}" dt="2024-05-17T13:06:03.324" v="5669" actId="47"/>
        <pc:sldMkLst>
          <pc:docMk/>
          <pc:sldMk cId="2830933980" sldId="303"/>
        </pc:sldMkLst>
      </pc:sldChg>
      <pc:sldChg chg="modSp add mod ord modAnim">
        <pc:chgData name="Wadekar, Rutwik" userId="55e6a446-208c-4529-864d-3d7e7a9bcf1b" providerId="ADAL" clId="{F05747AB-A117-4E06-9EB2-CC5C66B4082A}" dt="2024-05-17T13:06:16.534" v="5671"/>
        <pc:sldMkLst>
          <pc:docMk/>
          <pc:sldMk cId="679195119" sldId="304"/>
        </pc:sldMkLst>
        <pc:spChg chg="mod">
          <ac:chgData name="Wadekar, Rutwik" userId="55e6a446-208c-4529-864d-3d7e7a9bcf1b" providerId="ADAL" clId="{F05747AB-A117-4E06-9EB2-CC5C66B4082A}" dt="2024-05-17T13:06:08.203" v="5670" actId="1076"/>
          <ac:spMkLst>
            <pc:docMk/>
            <pc:sldMk cId="679195119" sldId="304"/>
            <ac:spMk id="10" creationId="{8949E42A-11CA-3F77-85D4-C1EE09111091}"/>
          </ac:spMkLst>
        </pc:spChg>
      </pc:sldChg>
      <pc:sldChg chg="addSp modSp add mod modAnim">
        <pc:chgData name="Wadekar, Rutwik" userId="55e6a446-208c-4529-864d-3d7e7a9bcf1b" providerId="ADAL" clId="{F05747AB-A117-4E06-9EB2-CC5C66B4082A}" dt="2024-05-17T13:07:55.421" v="5676" actId="255"/>
        <pc:sldMkLst>
          <pc:docMk/>
          <pc:sldMk cId="1634773534" sldId="305"/>
        </pc:sldMkLst>
        <pc:spChg chg="add mod">
          <ac:chgData name="Wadekar, Rutwik" userId="55e6a446-208c-4529-864d-3d7e7a9bcf1b" providerId="ADAL" clId="{F05747AB-A117-4E06-9EB2-CC5C66B4082A}" dt="2024-05-17T13:07:55.421" v="5676" actId="255"/>
          <ac:spMkLst>
            <pc:docMk/>
            <pc:sldMk cId="1634773534" sldId="305"/>
            <ac:spMk id="11" creationId="{0F55FFF4-15B5-A45B-BFCD-B557F537977E}"/>
          </ac:spMkLst>
        </pc:spChg>
      </pc:sldChg>
      <pc:sldChg chg="addSp delSp modSp add mod delAnim">
        <pc:chgData name="Wadekar, Rutwik" userId="55e6a446-208c-4529-864d-3d7e7a9bcf1b" providerId="ADAL" clId="{F05747AB-A117-4E06-9EB2-CC5C66B4082A}" dt="2024-05-17T13:10:24.346" v="5976" actId="20577"/>
        <pc:sldMkLst>
          <pc:docMk/>
          <pc:sldMk cId="2674053880" sldId="306"/>
        </pc:sldMkLst>
        <pc:spChg chg="mod">
          <ac:chgData name="Wadekar, Rutwik" userId="55e6a446-208c-4529-864d-3d7e7a9bcf1b" providerId="ADAL" clId="{F05747AB-A117-4E06-9EB2-CC5C66B4082A}" dt="2024-05-17T13:08:50.429" v="5718" actId="20577"/>
          <ac:spMkLst>
            <pc:docMk/>
            <pc:sldMk cId="2674053880" sldId="306"/>
            <ac:spMk id="3" creationId="{06F1D85C-7B5B-7989-FF02-BEF4A2F05943}"/>
          </ac:spMkLst>
        </pc:spChg>
        <pc:spChg chg="mod">
          <ac:chgData name="Wadekar, Rutwik" userId="55e6a446-208c-4529-864d-3d7e7a9bcf1b" providerId="ADAL" clId="{F05747AB-A117-4E06-9EB2-CC5C66B4082A}" dt="2024-05-17T13:10:24.346" v="5976" actId="20577"/>
          <ac:spMkLst>
            <pc:docMk/>
            <pc:sldMk cId="2674053880" sldId="306"/>
            <ac:spMk id="4" creationId="{0F304445-A608-6338-2217-D313D338C900}"/>
          </ac:spMkLst>
        </pc:spChg>
        <pc:spChg chg="del">
          <ac:chgData name="Wadekar, Rutwik" userId="55e6a446-208c-4529-864d-3d7e7a9bcf1b" providerId="ADAL" clId="{F05747AB-A117-4E06-9EB2-CC5C66B4082A}" dt="2024-05-17T13:08:52.810" v="5719" actId="478"/>
          <ac:spMkLst>
            <pc:docMk/>
            <pc:sldMk cId="2674053880" sldId="306"/>
            <ac:spMk id="6" creationId="{C47ABEFA-BBB5-A874-5202-78540D426633}"/>
          </ac:spMkLst>
        </pc:spChg>
        <pc:spChg chg="del">
          <ac:chgData name="Wadekar, Rutwik" userId="55e6a446-208c-4529-864d-3d7e7a9bcf1b" providerId="ADAL" clId="{F05747AB-A117-4E06-9EB2-CC5C66B4082A}" dt="2024-05-17T13:09:00.168" v="5723" actId="478"/>
          <ac:spMkLst>
            <pc:docMk/>
            <pc:sldMk cId="2674053880" sldId="306"/>
            <ac:spMk id="7" creationId="{1E4549AA-64FA-4B92-1366-B76EB3D79D74}"/>
          </ac:spMkLst>
        </pc:spChg>
        <pc:spChg chg="del">
          <ac:chgData name="Wadekar, Rutwik" userId="55e6a446-208c-4529-864d-3d7e7a9bcf1b" providerId="ADAL" clId="{F05747AB-A117-4E06-9EB2-CC5C66B4082A}" dt="2024-05-17T13:08:57.811" v="5721" actId="478"/>
          <ac:spMkLst>
            <pc:docMk/>
            <pc:sldMk cId="2674053880" sldId="306"/>
            <ac:spMk id="9" creationId="{3B3144BC-EA2E-AEC5-0A5E-259FDA5F2A26}"/>
          </ac:spMkLst>
        </pc:spChg>
        <pc:spChg chg="del">
          <ac:chgData name="Wadekar, Rutwik" userId="55e6a446-208c-4529-864d-3d7e7a9bcf1b" providerId="ADAL" clId="{F05747AB-A117-4E06-9EB2-CC5C66B4082A}" dt="2024-05-17T13:09:02.557" v="5724" actId="478"/>
          <ac:spMkLst>
            <pc:docMk/>
            <pc:sldMk cId="2674053880" sldId="306"/>
            <ac:spMk id="10" creationId="{8949E42A-11CA-3F77-85D4-C1EE09111091}"/>
          </ac:spMkLst>
        </pc:spChg>
        <pc:spChg chg="del">
          <ac:chgData name="Wadekar, Rutwik" userId="55e6a446-208c-4529-864d-3d7e7a9bcf1b" providerId="ADAL" clId="{F05747AB-A117-4E06-9EB2-CC5C66B4082A}" dt="2024-05-17T13:08:57.811" v="5721" actId="478"/>
          <ac:spMkLst>
            <pc:docMk/>
            <pc:sldMk cId="2674053880" sldId="306"/>
            <ac:spMk id="11" creationId="{0F55FFF4-15B5-A45B-BFCD-B557F537977E}"/>
          </ac:spMkLst>
        </pc:spChg>
        <pc:spChg chg="add del mod">
          <ac:chgData name="Wadekar, Rutwik" userId="55e6a446-208c-4529-864d-3d7e7a9bcf1b" providerId="ADAL" clId="{F05747AB-A117-4E06-9EB2-CC5C66B4082A}" dt="2024-05-17T13:08:57.811" v="5721" actId="478"/>
          <ac:spMkLst>
            <pc:docMk/>
            <pc:sldMk cId="2674053880" sldId="306"/>
            <ac:spMk id="13" creationId="{4EED9BB6-8F61-8FD4-9FC3-2E2380CD8F95}"/>
          </ac:spMkLst>
        </pc:spChg>
        <pc:spChg chg="add del mod">
          <ac:chgData name="Wadekar, Rutwik" userId="55e6a446-208c-4529-864d-3d7e7a9bcf1b" providerId="ADAL" clId="{F05747AB-A117-4E06-9EB2-CC5C66B4082A}" dt="2024-05-17T13:08:57.811" v="5721" actId="478"/>
          <ac:spMkLst>
            <pc:docMk/>
            <pc:sldMk cId="2674053880" sldId="306"/>
            <ac:spMk id="14" creationId="{A60C92FC-5DED-8043-1D93-3E0C062B45AA}"/>
          </ac:spMkLst>
        </pc:spChg>
        <pc:spChg chg="add del mod">
          <ac:chgData name="Wadekar, Rutwik" userId="55e6a446-208c-4529-864d-3d7e7a9bcf1b" providerId="ADAL" clId="{F05747AB-A117-4E06-9EB2-CC5C66B4082A}" dt="2024-05-17T13:09:00.168" v="5723" actId="478"/>
          <ac:spMkLst>
            <pc:docMk/>
            <pc:sldMk cId="2674053880" sldId="306"/>
            <ac:spMk id="15" creationId="{1FBBD036-40B3-2E8F-33D4-EC5CA2AB6FB6}"/>
          </ac:spMkLst>
        </pc:spChg>
        <pc:picChg chg="del">
          <ac:chgData name="Wadekar, Rutwik" userId="55e6a446-208c-4529-864d-3d7e7a9bcf1b" providerId="ADAL" clId="{F05747AB-A117-4E06-9EB2-CC5C66B4082A}" dt="2024-05-17T13:09:06.469" v="5725" actId="478"/>
          <ac:picMkLst>
            <pc:docMk/>
            <pc:sldMk cId="2674053880" sldId="306"/>
            <ac:picMk id="12" creationId="{7C2ED54B-34FD-DF3D-A892-882785968286}"/>
          </ac:picMkLst>
        </pc:picChg>
      </pc:sldChg>
      <pc:sldChg chg="addSp delSp modSp add mod">
        <pc:chgData name="Wadekar, Rutwik" userId="55e6a446-208c-4529-864d-3d7e7a9bcf1b" providerId="ADAL" clId="{F05747AB-A117-4E06-9EB2-CC5C66B4082A}" dt="2024-06-04T13:02:32.448" v="6441" actId="207"/>
        <pc:sldMkLst>
          <pc:docMk/>
          <pc:sldMk cId="2537681633" sldId="307"/>
        </pc:sldMkLst>
        <pc:spChg chg="mod">
          <ac:chgData name="Wadekar, Rutwik" userId="55e6a446-208c-4529-864d-3d7e7a9bcf1b" providerId="ADAL" clId="{F05747AB-A117-4E06-9EB2-CC5C66B4082A}" dt="2024-05-22T12:57:28.762" v="6033" actId="20577"/>
          <ac:spMkLst>
            <pc:docMk/>
            <pc:sldMk cId="2537681633" sldId="307"/>
            <ac:spMk id="3" creationId="{06F1D85C-7B5B-7989-FF02-BEF4A2F05943}"/>
          </ac:spMkLst>
        </pc:spChg>
        <pc:spChg chg="mod">
          <ac:chgData name="Wadekar, Rutwik" userId="55e6a446-208c-4529-864d-3d7e7a9bcf1b" providerId="ADAL" clId="{F05747AB-A117-4E06-9EB2-CC5C66B4082A}" dt="2024-05-22T12:57:37.664" v="6063" actId="20577"/>
          <ac:spMkLst>
            <pc:docMk/>
            <pc:sldMk cId="2537681633" sldId="307"/>
            <ac:spMk id="4" creationId="{0F304445-A608-6338-2217-D313D338C900}"/>
          </ac:spMkLst>
        </pc:spChg>
        <pc:spChg chg="mod">
          <ac:chgData name="Wadekar, Rutwik" userId="55e6a446-208c-4529-864d-3d7e7a9bcf1b" providerId="ADAL" clId="{F05747AB-A117-4E06-9EB2-CC5C66B4082A}" dt="2024-06-04T13:02:32.448" v="6441" actId="207"/>
          <ac:spMkLst>
            <pc:docMk/>
            <pc:sldMk cId="2537681633" sldId="307"/>
            <ac:spMk id="5" creationId="{FAD32952-93E5-54E1-1068-63F3E8221BA9}"/>
          </ac:spMkLst>
        </pc:spChg>
        <pc:spChg chg="add mod">
          <ac:chgData name="Wadekar, Rutwik" userId="55e6a446-208c-4529-864d-3d7e7a9bcf1b" providerId="ADAL" clId="{F05747AB-A117-4E06-9EB2-CC5C66B4082A}" dt="2024-05-22T12:58:48.380" v="6084" actId="2085"/>
          <ac:spMkLst>
            <pc:docMk/>
            <pc:sldMk cId="2537681633" sldId="307"/>
            <ac:spMk id="6" creationId="{486A115F-78B0-CF13-9B4C-1BC2DCDAFED0}"/>
          </ac:spMkLst>
        </pc:spChg>
        <pc:spChg chg="add mod">
          <ac:chgData name="Wadekar, Rutwik" userId="55e6a446-208c-4529-864d-3d7e7a9bcf1b" providerId="ADAL" clId="{F05747AB-A117-4E06-9EB2-CC5C66B4082A}" dt="2024-06-04T12:59:02.962" v="6152" actId="1076"/>
          <ac:spMkLst>
            <pc:docMk/>
            <pc:sldMk cId="2537681633" sldId="307"/>
            <ac:spMk id="7" creationId="{06579052-B47A-D3DC-3722-C82B0EF9A70F}"/>
          </ac:spMkLst>
        </pc:spChg>
        <pc:spChg chg="add del mod">
          <ac:chgData name="Wadekar, Rutwik" userId="55e6a446-208c-4529-864d-3d7e7a9bcf1b" providerId="ADAL" clId="{F05747AB-A117-4E06-9EB2-CC5C66B4082A}" dt="2024-05-22T12:58:07.612" v="6071" actId="478"/>
          <ac:spMkLst>
            <pc:docMk/>
            <pc:sldMk cId="2537681633" sldId="307"/>
            <ac:spMk id="7" creationId="{90450A91-872E-C761-9C1A-FED0356BFC32}"/>
          </ac:spMkLst>
        </pc:spChg>
        <pc:spChg chg="add mod">
          <ac:chgData name="Wadekar, Rutwik" userId="55e6a446-208c-4529-864d-3d7e7a9bcf1b" providerId="ADAL" clId="{F05747AB-A117-4E06-9EB2-CC5C66B4082A}" dt="2024-06-04T13:01:10.059" v="6291" actId="1076"/>
          <ac:spMkLst>
            <pc:docMk/>
            <pc:sldMk cId="2537681633" sldId="307"/>
            <ac:spMk id="9" creationId="{2B9004CE-0999-E3B1-1823-ED845FA2D2E8}"/>
          </ac:spMkLst>
        </pc:spChg>
        <pc:spChg chg="add mod">
          <ac:chgData name="Wadekar, Rutwik" userId="55e6a446-208c-4529-864d-3d7e7a9bcf1b" providerId="ADAL" clId="{F05747AB-A117-4E06-9EB2-CC5C66B4082A}" dt="2024-06-04T13:00:34.614" v="6287" actId="20577"/>
          <ac:spMkLst>
            <pc:docMk/>
            <pc:sldMk cId="2537681633" sldId="307"/>
            <ac:spMk id="11" creationId="{E56852DE-20AD-6B6B-D766-16390EE14B19}"/>
          </ac:spMkLst>
        </pc:spChg>
        <pc:spChg chg="add mod">
          <ac:chgData name="Wadekar, Rutwik" userId="55e6a446-208c-4529-864d-3d7e7a9bcf1b" providerId="ADAL" clId="{F05747AB-A117-4E06-9EB2-CC5C66B4082A}" dt="2024-06-04T13:01:32.513" v="6319" actId="5793"/>
          <ac:spMkLst>
            <pc:docMk/>
            <pc:sldMk cId="2537681633" sldId="307"/>
            <ac:spMk id="14" creationId="{D42CC0E8-D499-8103-DC12-377774D13D22}"/>
          </ac:spMkLst>
        </pc:spChg>
        <pc:spChg chg="add mod">
          <ac:chgData name="Wadekar, Rutwik" userId="55e6a446-208c-4529-864d-3d7e7a9bcf1b" providerId="ADAL" clId="{F05747AB-A117-4E06-9EB2-CC5C66B4082A}" dt="2024-06-04T13:02:16.239" v="6440" actId="27107"/>
          <ac:spMkLst>
            <pc:docMk/>
            <pc:sldMk cId="2537681633" sldId="307"/>
            <ac:spMk id="15" creationId="{B476C590-7152-4E5D-9641-E8C2078CD53D}"/>
          </ac:spMkLst>
        </pc:spChg>
        <pc:picChg chg="add mod">
          <ac:chgData name="Wadekar, Rutwik" userId="55e6a446-208c-4529-864d-3d7e7a9bcf1b" providerId="ADAL" clId="{F05747AB-A117-4E06-9EB2-CC5C66B4082A}" dt="2024-06-04T12:58:51.079" v="6150" actId="1076"/>
          <ac:picMkLst>
            <pc:docMk/>
            <pc:sldMk cId="2537681633" sldId="307"/>
            <ac:picMk id="10" creationId="{A8CCDE3B-9452-3234-FF21-AB4C1E947C02}"/>
          </ac:picMkLst>
        </pc:picChg>
        <pc:picChg chg="add mod">
          <ac:chgData name="Wadekar, Rutwik" userId="55e6a446-208c-4529-864d-3d7e7a9bcf1b" providerId="ADAL" clId="{F05747AB-A117-4E06-9EB2-CC5C66B4082A}" dt="2024-06-04T13:01:16.464" v="6292" actId="1076"/>
          <ac:picMkLst>
            <pc:docMk/>
            <pc:sldMk cId="2537681633" sldId="307"/>
            <ac:picMk id="13" creationId="{605E3F9A-64C7-23F8-0CD0-37DF05F3B655}"/>
          </ac:picMkLst>
        </pc:picChg>
      </pc:sldChg>
      <pc:sldChg chg="modSp add mod">
        <pc:chgData name="Wadekar, Rutwik" userId="55e6a446-208c-4529-864d-3d7e7a9bcf1b" providerId="ADAL" clId="{F05747AB-A117-4E06-9EB2-CC5C66B4082A}" dt="2024-06-04T13:02:57.602" v="6446" actId="207"/>
        <pc:sldMkLst>
          <pc:docMk/>
          <pc:sldMk cId="930067680" sldId="308"/>
        </pc:sldMkLst>
        <pc:spChg chg="mod">
          <ac:chgData name="Wadekar, Rutwik" userId="55e6a446-208c-4529-864d-3d7e7a9bcf1b" providerId="ADAL" clId="{F05747AB-A117-4E06-9EB2-CC5C66B4082A}" dt="2024-06-04T13:02:55.120" v="6445" actId="207"/>
          <ac:spMkLst>
            <pc:docMk/>
            <pc:sldMk cId="930067680" sldId="308"/>
            <ac:spMk id="5" creationId="{FAD32952-93E5-54E1-1068-63F3E8221BA9}"/>
          </ac:spMkLst>
        </pc:spChg>
        <pc:spChg chg="mod">
          <ac:chgData name="Wadekar, Rutwik" userId="55e6a446-208c-4529-864d-3d7e7a9bcf1b" providerId="ADAL" clId="{F05747AB-A117-4E06-9EB2-CC5C66B4082A}" dt="2024-06-04T13:02:57.602" v="6446" actId="207"/>
          <ac:spMkLst>
            <pc:docMk/>
            <pc:sldMk cId="930067680" sldId="308"/>
            <ac:spMk id="6" creationId="{486A115F-78B0-CF13-9B4C-1BC2DCDAFED0}"/>
          </ac:spMkLst>
        </pc:spChg>
      </pc:sldChg>
    </pc:docChg>
  </pc:docChgLst>
  <pc:docChgLst>
    <pc:chgData name="Wadekar, Rutwik" userId="S::1061737@pdsb.net::55e6a446-208c-4529-864d-3d7e7a9bcf1b" providerId="AD" clId="Web-{AD5266CD-7022-4206-8BB0-808FB2DE5BDD}"/>
    <pc:docChg chg="addSld modSld">
      <pc:chgData name="Wadekar, Rutwik" userId="S::1061737@pdsb.net::55e6a446-208c-4529-864d-3d7e7a9bcf1b" providerId="AD" clId="Web-{AD5266CD-7022-4206-8BB0-808FB2DE5BDD}" dt="2023-12-04T14:18:49.185" v="2"/>
      <pc:docMkLst>
        <pc:docMk/>
      </pc:docMkLst>
      <pc:sldChg chg="delSp mod setBg modClrScheme chgLayout">
        <pc:chgData name="Wadekar, Rutwik" userId="S::1061737@pdsb.net::55e6a446-208c-4529-864d-3d7e7a9bcf1b" providerId="AD" clId="Web-{AD5266CD-7022-4206-8BB0-808FB2DE5BDD}" dt="2023-12-04T14:18:46.325" v="1"/>
        <pc:sldMkLst>
          <pc:docMk/>
          <pc:sldMk cId="109857222" sldId="256"/>
        </pc:sldMkLst>
        <pc:spChg chg="del">
          <ac:chgData name="Wadekar, Rutwik" userId="S::1061737@pdsb.net::55e6a446-208c-4529-864d-3d7e7a9bcf1b" providerId="AD" clId="Web-{AD5266CD-7022-4206-8BB0-808FB2DE5BDD}" dt="2023-12-04T14:18:46.325" v="1"/>
          <ac:spMkLst>
            <pc:docMk/>
            <pc:sldMk cId="109857222" sldId="256"/>
            <ac:spMk id="2" creationId="{00000000-0000-0000-0000-000000000000}"/>
          </ac:spMkLst>
        </pc:spChg>
        <pc:spChg chg="del">
          <ac:chgData name="Wadekar, Rutwik" userId="S::1061737@pdsb.net::55e6a446-208c-4529-864d-3d7e7a9bcf1b" providerId="AD" clId="Web-{AD5266CD-7022-4206-8BB0-808FB2DE5BDD}" dt="2023-12-04T14:18:46.325" v="1"/>
          <ac:spMkLst>
            <pc:docMk/>
            <pc:sldMk cId="109857222" sldId="256"/>
            <ac:spMk id="3" creationId="{00000000-0000-0000-0000-000000000000}"/>
          </ac:spMkLst>
        </pc:spChg>
      </pc:sldChg>
      <pc:sldChg chg="add replId">
        <pc:chgData name="Wadekar, Rutwik" userId="S::1061737@pdsb.net::55e6a446-208c-4529-864d-3d7e7a9bcf1b" providerId="AD" clId="Web-{AD5266CD-7022-4206-8BB0-808FB2DE5BDD}" dt="2023-12-04T14:18:49.185" v="2"/>
        <pc:sldMkLst>
          <pc:docMk/>
          <pc:sldMk cId="2093703503"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jfif"/><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jfif"/><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fif"/><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fif"/><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4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fif"/><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fif"/><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fif"/><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fif"/><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grid&#10;&#10;Description automatically generated with medium confidence">
            <a:extLst>
              <a:ext uri="{FF2B5EF4-FFF2-40B4-BE49-F238E27FC236}">
                <a16:creationId xmlns:a16="http://schemas.microsoft.com/office/drawing/2014/main" id="{AA98ECCE-3475-AD3C-BCC5-B2B4C4B69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22" y="2954906"/>
            <a:ext cx="942756" cy="948187"/>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Enter your activation code</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2723823"/>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Please enter your Mars OS 2 activation code, You must have an activation code to use Mars OS 2, if you don’t have one, check the box that Mars OS came in, or check the bottom of your laptop, or if you bought a copy online check your email for the activation code. If you do not have this code, you cannot use Mars OS 2.</a:t>
            </a:r>
            <a:br>
              <a:rPr lang="en-CA" sz="1900" dirty="0">
                <a:solidFill>
                  <a:schemeClr val="bg1"/>
                </a:solidFill>
                <a:latin typeface="Segoe UI" panose="020B0502040204020203" pitchFamily="34" charset="0"/>
                <a:cs typeface="Segoe UI" panose="020B0502040204020203" pitchFamily="34" charset="0"/>
              </a:rPr>
            </a:br>
            <a:br>
              <a:rPr lang="en-CA" sz="1900" dirty="0">
                <a:solidFill>
                  <a:schemeClr val="bg1"/>
                </a:solidFill>
                <a:latin typeface="Segoe UI" panose="020B0502040204020203" pitchFamily="34" charset="0"/>
                <a:cs typeface="Segoe UI" panose="020B0502040204020203" pitchFamily="34" charset="0"/>
              </a:rPr>
            </a:br>
            <a:r>
              <a:rPr lang="en-CA" sz="1900" dirty="0">
                <a:solidFill>
                  <a:schemeClr val="bg1"/>
                </a:solidFill>
                <a:latin typeface="Segoe UI" panose="020B0502040204020203" pitchFamily="34" charset="0"/>
                <a:cs typeface="Segoe UI" panose="020B0502040204020203" pitchFamily="34" charset="0"/>
              </a:rPr>
              <a:t>The code should look like this: 12345-67890-12345-67890</a:t>
            </a:r>
          </a:p>
          <a:p>
            <a:r>
              <a:rPr lang="en-US" sz="1900" dirty="0">
                <a:solidFill>
                  <a:schemeClr val="bg1"/>
                </a:solidFill>
                <a:latin typeface="Segoe UI" panose="020B0502040204020203" pitchFamily="34" charset="0"/>
                <a:cs typeface="Segoe UI" panose="020B0502040204020203" pitchFamily="34" charset="0"/>
              </a:rPr>
              <a:t>For support go to https://marsos2.rutwikstuff.net/support/activation-code on another device.</a:t>
            </a:r>
            <a:endParaRPr lang="en-CA" sz="1900" dirty="0">
              <a:solidFill>
                <a:schemeClr val="bg1"/>
              </a:solidFill>
              <a:latin typeface="Segoe UI" panose="020B0502040204020203" pitchFamily="34" charset="0"/>
              <a:cs typeface="Segoe UI" panose="020B0502040204020203" pitchFamily="34" charset="0"/>
            </a:endParaRPr>
          </a:p>
        </p:txBody>
      </p:sp>
      <p:sp>
        <p:nvSpPr>
          <p:cNvPr id="5" name="Rectangle: Rounded Corners 4">
            <a:hlinkClick r:id="" action="ppaction://hlinkshowjump?jump=nextslide"/>
            <a:extLst>
              <a:ext uri="{FF2B5EF4-FFF2-40B4-BE49-F238E27FC236}">
                <a16:creationId xmlns:a16="http://schemas.microsoft.com/office/drawing/2014/main" id="{D5FD7FD9-1149-B26D-B9C8-EB8D4AC7DA91}"/>
              </a:ext>
            </a:extLst>
          </p:cNvPr>
          <p:cNvSpPr/>
          <p:nvPr/>
        </p:nvSpPr>
        <p:spPr>
          <a:xfrm>
            <a:off x="1579158" y="4565687"/>
            <a:ext cx="3469092" cy="405992"/>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550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Enter your activation code</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2723823"/>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Please enter your Mars OS 2 activation code, You must have an activation code to use Mars OS 2, if you don’t have one, check the box that Mars OS came in, or check the bottom of your laptop, or if you bought a copy online check your email for the activation code. If you do not have this code, you cannot use Mars OS 2.</a:t>
            </a:r>
            <a:br>
              <a:rPr lang="en-CA" sz="1900" dirty="0">
                <a:solidFill>
                  <a:schemeClr val="bg1"/>
                </a:solidFill>
                <a:latin typeface="Segoe UI" panose="020B0502040204020203" pitchFamily="34" charset="0"/>
                <a:cs typeface="Segoe UI" panose="020B0502040204020203" pitchFamily="34" charset="0"/>
              </a:rPr>
            </a:br>
            <a:br>
              <a:rPr lang="en-CA" sz="1900" dirty="0">
                <a:solidFill>
                  <a:schemeClr val="bg1"/>
                </a:solidFill>
                <a:latin typeface="Segoe UI" panose="020B0502040204020203" pitchFamily="34" charset="0"/>
                <a:cs typeface="Segoe UI" panose="020B0502040204020203" pitchFamily="34" charset="0"/>
              </a:rPr>
            </a:br>
            <a:r>
              <a:rPr lang="en-CA" sz="1900" dirty="0">
                <a:solidFill>
                  <a:schemeClr val="bg1"/>
                </a:solidFill>
                <a:latin typeface="Segoe UI" panose="020B0502040204020203" pitchFamily="34" charset="0"/>
                <a:cs typeface="Segoe UI" panose="020B0502040204020203" pitchFamily="34" charset="0"/>
              </a:rPr>
              <a:t>The code should look like this: 12345-67890-12345-67890</a:t>
            </a:r>
          </a:p>
          <a:p>
            <a:r>
              <a:rPr lang="en-US" sz="1900" dirty="0">
                <a:solidFill>
                  <a:schemeClr val="bg1"/>
                </a:solidFill>
                <a:latin typeface="Segoe UI" panose="020B0502040204020203" pitchFamily="34" charset="0"/>
                <a:cs typeface="Segoe UI" panose="020B0502040204020203" pitchFamily="34" charset="0"/>
              </a:rPr>
              <a:t>For support go to https://marsos2.rutwikstuff.net/support/activation-code on another device.</a:t>
            </a:r>
            <a:endParaRPr lang="en-CA" sz="1900" dirty="0">
              <a:solidFill>
                <a:schemeClr val="bg1"/>
              </a:solidFill>
              <a:latin typeface="Segoe UI" panose="020B0502040204020203" pitchFamily="34" charset="0"/>
              <a:cs typeface="Segoe UI" panose="020B0502040204020203" pitchFamily="34" charset="0"/>
            </a:endParaRPr>
          </a:p>
        </p:txBody>
      </p:sp>
      <p:sp>
        <p:nvSpPr>
          <p:cNvPr id="5" name="Rectangle: Rounded Corners 4">
            <a:hlinkClick r:id="" action="ppaction://hlinkshowjump?jump=nextslide"/>
            <a:extLst>
              <a:ext uri="{FF2B5EF4-FFF2-40B4-BE49-F238E27FC236}">
                <a16:creationId xmlns:a16="http://schemas.microsoft.com/office/drawing/2014/main" id="{D5FD7FD9-1149-B26D-B9C8-EB8D4AC7DA91}"/>
              </a:ext>
            </a:extLst>
          </p:cNvPr>
          <p:cNvSpPr/>
          <p:nvPr/>
        </p:nvSpPr>
        <p:spPr>
          <a:xfrm>
            <a:off x="1579158" y="4565687"/>
            <a:ext cx="3469092" cy="405992"/>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334F3A7-C3ED-FF43-6B73-2E0A0F55C39B}"/>
              </a:ext>
            </a:extLst>
          </p:cNvPr>
          <p:cNvSpPr txBox="1"/>
          <p:nvPr/>
        </p:nvSpPr>
        <p:spPr>
          <a:xfrm>
            <a:off x="1579158" y="4622489"/>
            <a:ext cx="3293009" cy="292388"/>
          </a:xfrm>
          <a:prstGeom prst="rect">
            <a:avLst/>
          </a:prstGeom>
          <a:noFill/>
        </p:spPr>
        <p:txBody>
          <a:bodyPr wrap="square" rtlCol="0">
            <a:spAutoFit/>
          </a:bodyPr>
          <a:lstStyle/>
          <a:p>
            <a:r>
              <a:rPr lang="en-CA" sz="1300" b="1" i="0" dirty="0">
                <a:solidFill>
                  <a:schemeClr val="bg1"/>
                </a:solidFill>
                <a:effectLst/>
                <a:latin typeface="Segoe UI" panose="020B0502040204020203" pitchFamily="34" charset="0"/>
                <a:cs typeface="Segoe UI" panose="020B0502040204020203" pitchFamily="34" charset="0"/>
              </a:rPr>
              <a:t>93854-21738-18387-38495</a:t>
            </a:r>
            <a:endParaRPr lang="en-CA" sz="1300" b="1" dirty="0">
              <a:solidFill>
                <a:schemeClr val="bg1"/>
              </a:solidFill>
              <a:latin typeface="Segoe UI" panose="020B0502040204020203" pitchFamily="34" charset="0"/>
              <a:cs typeface="Segoe UI" panose="020B0502040204020203" pitchFamily="34" charset="0"/>
            </a:endParaRPr>
          </a:p>
        </p:txBody>
      </p:sp>
      <p:sp>
        <p:nvSpPr>
          <p:cNvPr id="7" name="Rectangle: Rounded Corners 6">
            <a:hlinkClick r:id="" action="ppaction://hlinkshowjump?jump=nextslide"/>
            <a:extLst>
              <a:ext uri="{FF2B5EF4-FFF2-40B4-BE49-F238E27FC236}">
                <a16:creationId xmlns:a16="http://schemas.microsoft.com/office/drawing/2014/main" id="{B573D7BE-32F7-F6C9-F225-D3DE6221123F}"/>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Continue</a:t>
            </a:r>
          </a:p>
        </p:txBody>
      </p:sp>
    </p:spTree>
    <p:extLst>
      <p:ext uri="{BB962C8B-B14F-4D97-AF65-F5344CB8AC3E}">
        <p14:creationId xmlns:p14="http://schemas.microsoft.com/office/powerpoint/2010/main" val="3174063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Version detected</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2139047"/>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The following version has been detected with the following version.</a:t>
            </a:r>
            <a:br>
              <a:rPr lang="en-CA" sz="1900" dirty="0">
                <a:solidFill>
                  <a:schemeClr val="bg1"/>
                </a:solidFill>
                <a:latin typeface="Segoe UI" panose="020B0502040204020203" pitchFamily="34" charset="0"/>
                <a:cs typeface="Segoe UI" panose="020B0502040204020203" pitchFamily="34" charset="0"/>
              </a:rPr>
            </a:br>
            <a:br>
              <a:rPr lang="en-CA" sz="1900" dirty="0">
                <a:solidFill>
                  <a:schemeClr val="bg1"/>
                </a:solidFill>
                <a:latin typeface="Segoe UI" panose="020B0502040204020203" pitchFamily="34" charset="0"/>
                <a:cs typeface="Segoe UI" panose="020B0502040204020203" pitchFamily="34" charset="0"/>
              </a:rPr>
            </a:br>
            <a:r>
              <a:rPr lang="en-CA" sz="1900" b="1" dirty="0">
                <a:solidFill>
                  <a:schemeClr val="bg1"/>
                </a:solidFill>
                <a:latin typeface="Segoe UI" panose="020B0502040204020203" pitchFamily="34" charset="0"/>
                <a:cs typeface="Segoe UI" panose="020B0502040204020203" pitchFamily="34" charset="0"/>
              </a:rPr>
              <a:t>Mars OS 2.0 Pro Version x64 Bit</a:t>
            </a:r>
            <a:br>
              <a:rPr lang="en-CA" sz="1900" b="1" dirty="0">
                <a:solidFill>
                  <a:schemeClr val="bg1"/>
                </a:solidFill>
                <a:latin typeface="Segoe UI" panose="020B0502040204020203" pitchFamily="34" charset="0"/>
                <a:cs typeface="Segoe UI" panose="020B0502040204020203" pitchFamily="34" charset="0"/>
              </a:rPr>
            </a:br>
            <a:br>
              <a:rPr lang="en-CA" sz="1900" b="1" dirty="0">
                <a:solidFill>
                  <a:schemeClr val="bg1"/>
                </a:solidFill>
                <a:latin typeface="Segoe UI" panose="020B0502040204020203" pitchFamily="34" charset="0"/>
                <a:cs typeface="Segoe UI" panose="020B0502040204020203" pitchFamily="34" charset="0"/>
              </a:rPr>
            </a:br>
            <a:r>
              <a:rPr lang="en-CA" sz="1900" dirty="0">
                <a:solidFill>
                  <a:schemeClr val="bg1"/>
                </a:solidFill>
                <a:latin typeface="Segoe UI" panose="020B0502040204020203" pitchFamily="34" charset="0"/>
                <a:cs typeface="Segoe UI" panose="020B0502040204020203" pitchFamily="34" charset="0"/>
              </a:rPr>
              <a:t>If this is the correct version click Continue. If this is not the correct version, please go to marsos2.rutwikstuff.net/support/wrong-version-detected on another device.</a:t>
            </a:r>
          </a:p>
        </p:txBody>
      </p:sp>
      <p:sp>
        <p:nvSpPr>
          <p:cNvPr id="7" name="Rectangle: Rounded Corners 6">
            <a:hlinkClick r:id="" action="ppaction://hlinkshowjump?jump=nextslide"/>
            <a:extLst>
              <a:ext uri="{FF2B5EF4-FFF2-40B4-BE49-F238E27FC236}">
                <a16:creationId xmlns:a16="http://schemas.microsoft.com/office/drawing/2014/main" id="{B573D7BE-32F7-F6C9-F225-D3DE6221123F}"/>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Continue</a:t>
            </a:r>
          </a:p>
        </p:txBody>
      </p:sp>
    </p:spTree>
    <p:extLst>
      <p:ext uri="{BB962C8B-B14F-4D97-AF65-F5344CB8AC3E}">
        <p14:creationId xmlns:p14="http://schemas.microsoft.com/office/powerpoint/2010/main" val="217995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License Terms</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Please accept the License Terms for Mars OS 2</a:t>
            </a:r>
          </a:p>
        </p:txBody>
      </p:sp>
      <p:sp>
        <p:nvSpPr>
          <p:cNvPr id="5" name="Rectangle: Rounded Corners 4">
            <a:hlinkClick r:id="" action="ppaction://hlinkshowjump?jump=nextslide"/>
            <a:extLst>
              <a:ext uri="{FF2B5EF4-FFF2-40B4-BE49-F238E27FC236}">
                <a16:creationId xmlns:a16="http://schemas.microsoft.com/office/drawing/2014/main" id="{22D99AF3-8561-04FE-DE9D-2E114E6DEF0F}"/>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Accept</a:t>
            </a:r>
          </a:p>
        </p:txBody>
      </p:sp>
      <p:sp>
        <p:nvSpPr>
          <p:cNvPr id="6" name="Rectangle: Rounded Corners 5">
            <a:extLst>
              <a:ext uri="{FF2B5EF4-FFF2-40B4-BE49-F238E27FC236}">
                <a16:creationId xmlns:a16="http://schemas.microsoft.com/office/drawing/2014/main" id="{204A61E9-3147-A057-B99C-73A067FA6614}"/>
              </a:ext>
            </a:extLst>
          </p:cNvPr>
          <p:cNvSpPr/>
          <p:nvPr/>
        </p:nvSpPr>
        <p:spPr>
          <a:xfrm>
            <a:off x="1619026" y="2238233"/>
            <a:ext cx="6036293" cy="3574868"/>
          </a:xfrm>
          <a:prstGeom prst="roundRect">
            <a:avLst>
              <a:gd name="adj" fmla="val 7123"/>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F8BDE9F-5063-6D6E-CF35-55EA69BB10D9}"/>
              </a:ext>
            </a:extLst>
          </p:cNvPr>
          <p:cNvSpPr txBox="1"/>
          <p:nvPr/>
        </p:nvSpPr>
        <p:spPr>
          <a:xfrm>
            <a:off x="1696721" y="2339024"/>
            <a:ext cx="5823195" cy="3600986"/>
          </a:xfrm>
          <a:prstGeom prst="rect">
            <a:avLst/>
          </a:prstGeom>
          <a:noFill/>
        </p:spPr>
        <p:txBody>
          <a:bodyPr wrap="square" rtlCol="0">
            <a:spAutoFit/>
          </a:bodyPr>
          <a:lstStyle/>
          <a:p>
            <a:r>
              <a:rPr lang="en-CA" sz="1900" b="1" u="sng" dirty="0">
                <a:solidFill>
                  <a:schemeClr val="bg1"/>
                </a:solidFill>
                <a:latin typeface="Segoe UI" panose="020B0502040204020203" pitchFamily="34" charset="0"/>
                <a:cs typeface="Segoe UI" panose="020B0502040204020203" pitchFamily="34" charset="0"/>
              </a:rPr>
              <a:t>Mars OS 2.0 Pro x64 License Terms</a:t>
            </a:r>
          </a:p>
          <a:p>
            <a:endParaRPr lang="en-CA" sz="1900" b="1" u="sng" dirty="0">
              <a:solidFill>
                <a:schemeClr val="bg1"/>
              </a:solidFill>
              <a:latin typeface="Segoe UI" panose="020B0502040204020203" pitchFamily="34" charset="0"/>
              <a:cs typeface="Segoe UI" panose="020B0502040204020203" pitchFamily="34" charset="0"/>
            </a:endParaRPr>
          </a:p>
          <a:p>
            <a:r>
              <a:rPr lang="en-CA" sz="1900" b="1" dirty="0">
                <a:solidFill>
                  <a:schemeClr val="bg1"/>
                </a:solidFill>
                <a:latin typeface="Segoe UI" panose="020B0502040204020203" pitchFamily="34" charset="0"/>
                <a:cs typeface="Segoe UI" panose="020B0502040204020203" pitchFamily="34" charset="0"/>
              </a:rPr>
              <a:t>Please read these terms as they are important. If you don’t accept then don’t install</a:t>
            </a:r>
          </a:p>
          <a:p>
            <a:r>
              <a:rPr lang="en-CA" sz="1900" b="1" dirty="0">
                <a:solidFill>
                  <a:schemeClr val="bg1"/>
                </a:solidFill>
                <a:latin typeface="Segoe UI" panose="020B0502040204020203" pitchFamily="34" charset="0"/>
                <a:cs typeface="Segoe UI" panose="020B0502040204020203" pitchFamily="34" charset="0"/>
              </a:rPr>
              <a:t>This is just an OS Concept</a:t>
            </a:r>
          </a:p>
          <a:p>
            <a:endParaRPr lang="en-CA" sz="1900" b="1" dirty="0">
              <a:solidFill>
                <a:schemeClr val="bg1"/>
              </a:solidFill>
              <a:latin typeface="Segoe UI" panose="020B0502040204020203" pitchFamily="34" charset="0"/>
              <a:cs typeface="Segoe UI" panose="020B0502040204020203" pitchFamily="34" charset="0"/>
            </a:endParaRPr>
          </a:p>
          <a:p>
            <a:r>
              <a:rPr lang="en-CA" sz="1900" b="1" dirty="0">
                <a:solidFill>
                  <a:schemeClr val="bg1"/>
                </a:solidFill>
                <a:latin typeface="Segoe UI" panose="020B0502040204020203" pitchFamily="34" charset="0"/>
                <a:cs typeface="Segoe UI" panose="020B0502040204020203" pitchFamily="34" charset="0"/>
              </a:rPr>
              <a:t>OS Created by RutwikasZeb and Rutwik Stuff Corporations. </a:t>
            </a:r>
          </a:p>
          <a:p>
            <a:endParaRPr lang="en-CA" sz="1900" b="1" dirty="0">
              <a:solidFill>
                <a:schemeClr val="bg1"/>
              </a:solidFill>
              <a:latin typeface="Segoe UI" panose="020B0502040204020203" pitchFamily="34" charset="0"/>
              <a:cs typeface="Segoe UI" panose="020B0502040204020203" pitchFamily="34" charset="0"/>
            </a:endParaRPr>
          </a:p>
          <a:p>
            <a:pPr marL="457200" indent="-457200">
              <a:buAutoNum type="arabicPeriod"/>
            </a:pPr>
            <a:r>
              <a:rPr lang="en-CA" sz="1900" dirty="0">
                <a:solidFill>
                  <a:schemeClr val="bg1"/>
                </a:solidFill>
                <a:latin typeface="Segoe UI" panose="020B0502040204020203" pitchFamily="34" charset="0"/>
                <a:cs typeface="Segoe UI" panose="020B0502040204020203" pitchFamily="34" charset="0"/>
              </a:rPr>
              <a:t>Operating System</a:t>
            </a:r>
          </a:p>
          <a:p>
            <a:r>
              <a:rPr lang="en-CA" sz="1900" dirty="0">
                <a:solidFill>
                  <a:schemeClr val="bg1"/>
                </a:solidFill>
                <a:latin typeface="Segoe UI" panose="020B0502040204020203" pitchFamily="34" charset="0"/>
                <a:cs typeface="Segoe UI" panose="020B0502040204020203" pitchFamily="34" charset="0"/>
              </a:rPr>
              <a:t>The Mars OS Logo, name, branding, and other components of the operating system belong to </a:t>
            </a:r>
          </a:p>
        </p:txBody>
      </p:sp>
    </p:spTree>
    <p:extLst>
      <p:ext uri="{BB962C8B-B14F-4D97-AF65-F5344CB8AC3E}">
        <p14:creationId xmlns:p14="http://schemas.microsoft.com/office/powerpoint/2010/main" val="314281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Where do you want to install Mars OS?</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Please choose a location to install Mars OS 2.0</a:t>
            </a:r>
          </a:p>
        </p:txBody>
      </p:sp>
      <p:sp>
        <p:nvSpPr>
          <p:cNvPr id="7" name="Rectangle: Rounded Corners 6">
            <a:hlinkClick r:id="" action="ppaction://hlinkshowjump?jump=nextslide"/>
            <a:extLst>
              <a:ext uri="{FF2B5EF4-FFF2-40B4-BE49-F238E27FC236}">
                <a16:creationId xmlns:a16="http://schemas.microsoft.com/office/drawing/2014/main" id="{9B1D5E83-38EF-A071-E9D3-450C5530EC21}"/>
              </a:ext>
            </a:extLst>
          </p:cNvPr>
          <p:cNvSpPr/>
          <p:nvPr/>
        </p:nvSpPr>
        <p:spPr>
          <a:xfrm>
            <a:off x="1579158" y="2226585"/>
            <a:ext cx="8612981" cy="2835140"/>
          </a:xfrm>
          <a:prstGeom prst="roundRect">
            <a:avLst>
              <a:gd name="adj" fmla="val 3514"/>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hlinkClick r:id="" action="ppaction://hlinkshowjump?jump=nextslide"/>
            <a:extLst>
              <a:ext uri="{FF2B5EF4-FFF2-40B4-BE49-F238E27FC236}">
                <a16:creationId xmlns:a16="http://schemas.microsoft.com/office/drawing/2014/main" id="{5A2F13F3-5B7A-4BD1-6E1A-A01299DB2070}"/>
              </a:ext>
            </a:extLst>
          </p:cNvPr>
          <p:cNvSpPr/>
          <p:nvPr/>
        </p:nvSpPr>
        <p:spPr>
          <a:xfrm>
            <a:off x="1657741" y="2429581"/>
            <a:ext cx="8408708" cy="676735"/>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CA" dirty="0"/>
              <a:t>Disk 1 (1TB nvme M.2 SSD</a:t>
            </a:r>
            <a:endParaRPr lang="en-US" dirty="0"/>
          </a:p>
        </p:txBody>
      </p:sp>
      <p:sp>
        <p:nvSpPr>
          <p:cNvPr id="10" name="Rectangle: Rounded Corners 9">
            <a:hlinkClick r:id="" action="ppaction://hlinkshowjump?jump=nextslide"/>
            <a:extLst>
              <a:ext uri="{FF2B5EF4-FFF2-40B4-BE49-F238E27FC236}">
                <a16:creationId xmlns:a16="http://schemas.microsoft.com/office/drawing/2014/main" id="{AE616928-D2B7-56B9-6CC6-B47115FA3672}"/>
              </a:ext>
            </a:extLst>
          </p:cNvPr>
          <p:cNvSpPr/>
          <p:nvPr/>
        </p:nvSpPr>
        <p:spPr>
          <a:xfrm>
            <a:off x="1657741" y="3309312"/>
            <a:ext cx="8408708" cy="676735"/>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CA" dirty="0"/>
              <a:t>Disk 2 (1TB 5400 RPM HDD)</a:t>
            </a:r>
            <a:endParaRPr lang="en-US" dirty="0"/>
          </a:p>
        </p:txBody>
      </p:sp>
      <p:pic>
        <p:nvPicPr>
          <p:cNvPr id="11" name="Picture 10" descr="A green circle with a black cross in it&#10;&#10;Description automatically generated">
            <a:extLst>
              <a:ext uri="{FF2B5EF4-FFF2-40B4-BE49-F238E27FC236}">
                <a16:creationId xmlns:a16="http://schemas.microsoft.com/office/drawing/2014/main" id="{7A6C4BFE-4EB0-D3AB-390A-09C222E79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741" y="4058912"/>
            <a:ext cx="523875" cy="600075"/>
          </a:xfrm>
          <a:prstGeom prst="rect">
            <a:avLst/>
          </a:prstGeom>
        </p:spPr>
      </p:pic>
      <p:pic>
        <p:nvPicPr>
          <p:cNvPr id="12" name="Graphic 11" descr="Optical disc with solid fill">
            <a:extLst>
              <a:ext uri="{FF2B5EF4-FFF2-40B4-BE49-F238E27FC236}">
                <a16:creationId xmlns:a16="http://schemas.microsoft.com/office/drawing/2014/main" id="{8734A062-D85C-04C8-A55C-E0701B2915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0069" y="4094797"/>
            <a:ext cx="523875" cy="523875"/>
          </a:xfrm>
          <a:prstGeom prst="rect">
            <a:avLst/>
          </a:prstGeom>
        </p:spPr>
      </p:pic>
      <p:pic>
        <p:nvPicPr>
          <p:cNvPr id="13" name="Graphic 12" descr="Repeat with solid fill">
            <a:extLst>
              <a:ext uri="{FF2B5EF4-FFF2-40B4-BE49-F238E27FC236}">
                <a16:creationId xmlns:a16="http://schemas.microsoft.com/office/drawing/2014/main" id="{1D09293F-5490-5C58-C362-20B3808767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42397" y="4056696"/>
            <a:ext cx="600075" cy="600075"/>
          </a:xfrm>
          <a:prstGeom prst="rect">
            <a:avLst/>
          </a:prstGeom>
        </p:spPr>
      </p:pic>
      <p:pic>
        <p:nvPicPr>
          <p:cNvPr id="14" name="Graphic 13" descr="Close with solid fill">
            <a:extLst>
              <a:ext uri="{FF2B5EF4-FFF2-40B4-BE49-F238E27FC236}">
                <a16:creationId xmlns:a16="http://schemas.microsoft.com/office/drawing/2014/main" id="{B32F9B0D-4ECE-C63C-8A20-5138EB4EA1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10925" y="4064669"/>
            <a:ext cx="523875" cy="523875"/>
          </a:xfrm>
          <a:prstGeom prst="rect">
            <a:avLst/>
          </a:prstGeom>
        </p:spPr>
      </p:pic>
    </p:spTree>
    <p:extLst>
      <p:ext uri="{BB962C8B-B14F-4D97-AF65-F5344CB8AC3E}">
        <p14:creationId xmlns:p14="http://schemas.microsoft.com/office/powerpoint/2010/main" val="128364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Where do you want to install Mars OS?</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Please choose a location to install Mars OS 2.0</a:t>
            </a:r>
          </a:p>
        </p:txBody>
      </p:sp>
      <p:sp>
        <p:nvSpPr>
          <p:cNvPr id="7" name="Rectangle: Rounded Corners 6">
            <a:hlinkClick r:id="" action="ppaction://hlinkshowjump?jump=nextslide"/>
            <a:extLst>
              <a:ext uri="{FF2B5EF4-FFF2-40B4-BE49-F238E27FC236}">
                <a16:creationId xmlns:a16="http://schemas.microsoft.com/office/drawing/2014/main" id="{9B1D5E83-38EF-A071-E9D3-450C5530EC21}"/>
              </a:ext>
            </a:extLst>
          </p:cNvPr>
          <p:cNvSpPr/>
          <p:nvPr/>
        </p:nvSpPr>
        <p:spPr>
          <a:xfrm>
            <a:off x="1579158" y="2226585"/>
            <a:ext cx="8612981" cy="2835140"/>
          </a:xfrm>
          <a:prstGeom prst="roundRect">
            <a:avLst>
              <a:gd name="adj" fmla="val 3514"/>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hlinkClick r:id="" action="ppaction://hlinkshowjump?jump=nextslide"/>
            <a:extLst>
              <a:ext uri="{FF2B5EF4-FFF2-40B4-BE49-F238E27FC236}">
                <a16:creationId xmlns:a16="http://schemas.microsoft.com/office/drawing/2014/main" id="{5A2F13F3-5B7A-4BD1-6E1A-A01299DB2070}"/>
              </a:ext>
            </a:extLst>
          </p:cNvPr>
          <p:cNvSpPr/>
          <p:nvPr/>
        </p:nvSpPr>
        <p:spPr>
          <a:xfrm>
            <a:off x="1657741" y="2429581"/>
            <a:ext cx="8408708" cy="676735"/>
          </a:xfrm>
          <a:prstGeom prst="roundRect">
            <a:avLst/>
          </a:prstGeom>
          <a:solidFill>
            <a:srgbClr val="C16937"/>
          </a:solidFill>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CA" dirty="0"/>
              <a:t>Disk 1 (1TB nvme M.2 SSD</a:t>
            </a:r>
            <a:endParaRPr lang="en-US" dirty="0"/>
          </a:p>
        </p:txBody>
      </p:sp>
      <p:sp>
        <p:nvSpPr>
          <p:cNvPr id="10" name="Rectangle: Rounded Corners 9">
            <a:hlinkClick r:id="" action="ppaction://hlinkshowjump?jump=nextslide"/>
            <a:extLst>
              <a:ext uri="{FF2B5EF4-FFF2-40B4-BE49-F238E27FC236}">
                <a16:creationId xmlns:a16="http://schemas.microsoft.com/office/drawing/2014/main" id="{AE616928-D2B7-56B9-6CC6-B47115FA3672}"/>
              </a:ext>
            </a:extLst>
          </p:cNvPr>
          <p:cNvSpPr/>
          <p:nvPr/>
        </p:nvSpPr>
        <p:spPr>
          <a:xfrm>
            <a:off x="1657741" y="3309312"/>
            <a:ext cx="8408708" cy="676735"/>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CA" dirty="0"/>
              <a:t>Disk 2 (1TB 5400 RPM HDD)</a:t>
            </a:r>
            <a:endParaRPr lang="en-US" dirty="0"/>
          </a:p>
        </p:txBody>
      </p:sp>
      <p:pic>
        <p:nvPicPr>
          <p:cNvPr id="11" name="Picture 10" descr="A green circle with a black cross in it&#10;&#10;Description automatically generated">
            <a:extLst>
              <a:ext uri="{FF2B5EF4-FFF2-40B4-BE49-F238E27FC236}">
                <a16:creationId xmlns:a16="http://schemas.microsoft.com/office/drawing/2014/main" id="{7A6C4BFE-4EB0-D3AB-390A-09C222E79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741" y="4058912"/>
            <a:ext cx="523875" cy="600075"/>
          </a:xfrm>
          <a:prstGeom prst="rect">
            <a:avLst/>
          </a:prstGeom>
        </p:spPr>
      </p:pic>
      <p:pic>
        <p:nvPicPr>
          <p:cNvPr id="12" name="Graphic 11" descr="Optical disc with solid fill">
            <a:extLst>
              <a:ext uri="{FF2B5EF4-FFF2-40B4-BE49-F238E27FC236}">
                <a16:creationId xmlns:a16="http://schemas.microsoft.com/office/drawing/2014/main" id="{8734A062-D85C-04C8-A55C-E0701B2915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0069" y="4094797"/>
            <a:ext cx="523875" cy="523875"/>
          </a:xfrm>
          <a:prstGeom prst="rect">
            <a:avLst/>
          </a:prstGeom>
        </p:spPr>
      </p:pic>
      <p:pic>
        <p:nvPicPr>
          <p:cNvPr id="13" name="Graphic 12" descr="Repeat with solid fill">
            <a:extLst>
              <a:ext uri="{FF2B5EF4-FFF2-40B4-BE49-F238E27FC236}">
                <a16:creationId xmlns:a16="http://schemas.microsoft.com/office/drawing/2014/main" id="{1D09293F-5490-5C58-C362-20B3808767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42397" y="4056696"/>
            <a:ext cx="600075" cy="600075"/>
          </a:xfrm>
          <a:prstGeom prst="rect">
            <a:avLst/>
          </a:prstGeom>
        </p:spPr>
      </p:pic>
      <p:pic>
        <p:nvPicPr>
          <p:cNvPr id="14" name="Graphic 13" descr="Close with solid fill">
            <a:extLst>
              <a:ext uri="{FF2B5EF4-FFF2-40B4-BE49-F238E27FC236}">
                <a16:creationId xmlns:a16="http://schemas.microsoft.com/office/drawing/2014/main" id="{B32F9B0D-4ECE-C63C-8A20-5138EB4EA1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10925" y="4064669"/>
            <a:ext cx="523875" cy="523875"/>
          </a:xfrm>
          <a:prstGeom prst="rect">
            <a:avLst/>
          </a:prstGeom>
        </p:spPr>
      </p:pic>
      <p:sp>
        <p:nvSpPr>
          <p:cNvPr id="5" name="Rectangle: Rounded Corners 4">
            <a:hlinkClick r:id="" action="ppaction://hlinkshowjump?jump=nextslide"/>
            <a:extLst>
              <a:ext uri="{FF2B5EF4-FFF2-40B4-BE49-F238E27FC236}">
                <a16:creationId xmlns:a16="http://schemas.microsoft.com/office/drawing/2014/main" id="{151F91F3-3D53-5FA0-445E-BD069ED64C81}"/>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Continue</a:t>
            </a:r>
          </a:p>
        </p:txBody>
      </p:sp>
    </p:spTree>
    <p:extLst>
      <p:ext uri="{BB962C8B-B14F-4D97-AF65-F5344CB8AC3E}">
        <p14:creationId xmlns:p14="http://schemas.microsoft.com/office/powerpoint/2010/main" val="2045945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Your done for now</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Your computer will continue installing Mars OS 2, so sit back and relax because it will take a while before we get to the out of box experience.</a:t>
            </a:r>
          </a:p>
        </p:txBody>
      </p:sp>
      <p:sp>
        <p:nvSpPr>
          <p:cNvPr id="5" name="Rectangle: Rounded Corners 4">
            <a:hlinkClick r:id="" action="ppaction://hlinkshowjump?jump=nextslide"/>
            <a:extLst>
              <a:ext uri="{FF2B5EF4-FFF2-40B4-BE49-F238E27FC236}">
                <a16:creationId xmlns:a16="http://schemas.microsoft.com/office/drawing/2014/main" id="{151F91F3-3D53-5FA0-445E-BD069ED64C81}"/>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Continue</a:t>
            </a:r>
          </a:p>
        </p:txBody>
      </p:sp>
    </p:spTree>
    <p:extLst>
      <p:ext uri="{BB962C8B-B14F-4D97-AF65-F5344CB8AC3E}">
        <p14:creationId xmlns:p14="http://schemas.microsoft.com/office/powerpoint/2010/main" val="730141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You thought we quit?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After releasing Mars OS 1, a lot of people thought we quit after we made an operating system that was terrible, well no we worked harder on a better operating system.</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7" y="5452032"/>
            <a:ext cx="181403"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2431497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You thought we quit?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After releasing Mars OS 1, a lot of people thought we quit after we made an operating system that was terrible, well no we worked harder on a better operating system.</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6" y="5452032"/>
            <a:ext cx="549894"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68787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You thought we quit?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After releasing Mars OS 1, a lot of people thought we quit after we made an operating system that was terrible, well no we worked harder on a better operating system.</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5" y="5452032"/>
            <a:ext cx="904737"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2078948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grid&#10;&#10;Description automatically generated with medium confidence">
            <a:extLst>
              <a:ext uri="{FF2B5EF4-FFF2-40B4-BE49-F238E27FC236}">
                <a16:creationId xmlns:a16="http://schemas.microsoft.com/office/drawing/2014/main" id="{AA98ECCE-3475-AD3C-BCC5-B2B4C4B69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22" y="1781199"/>
            <a:ext cx="942756" cy="948187"/>
          </a:xfrm>
          <a:prstGeom prst="rect">
            <a:avLst/>
          </a:prstGeom>
        </p:spPr>
      </p:pic>
    </p:spTree>
    <p:extLst>
      <p:ext uri="{BB962C8B-B14F-4D97-AF65-F5344CB8AC3E}">
        <p14:creationId xmlns:p14="http://schemas.microsoft.com/office/powerpoint/2010/main" val="1539216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You thought we quit?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After releasing Mars OS 1, a lot of people thought we quit after we made an operating system that was terrible, well no we worked harder on a better operating system.</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4" y="5452032"/>
            <a:ext cx="1423352"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3665320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You thought we quit?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After releasing Mars OS 1, a lot of people thought we quit after we made an operating system that was terrible, well no we worked harder on a better operating system.</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4" y="5452032"/>
            <a:ext cx="1969264"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1606103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A better UI </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has a better UI then Mars OS 1, with a new start menu, taskbar, and a brand-new web browser.</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3" y="5452032"/>
            <a:ext cx="2569765"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550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A better UI </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has a better UI then Mars OS 1, with a new start menu, taskbar, and a brand-new web browser.</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2" y="5452032"/>
            <a:ext cx="3415928"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2184302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A better UI </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has a better UI then Mars OS 1, with a new start menu, taskbar, and a brand-new web browser.</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1" y="5452032"/>
            <a:ext cx="3975487"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397784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Bringing the Rutwik Pro Apps to Mars OS</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will have the Rutwik Pro Apps pre-installed, you can always uninstall them later. </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1" y="5452032"/>
            <a:ext cx="3975487"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2480981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Bringing the Rutwik Pro Apps to Mars OS</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will have the Rutwik Pro Apps pre-installed, you can always uninstall them later. </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50" y="5452032"/>
            <a:ext cx="5394855"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800417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Bringing the Rutwik Pro Apps to Mars OS</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will have the Rutwik Pro Apps pre-installed, you can always uninstall them later. </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49" y="5452032"/>
            <a:ext cx="6882462"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230786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The RStore is now in Mars OS 2 </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now has the RStore, which can be used to install other apps, this allows you to install apps from RSMART to Mars OS.</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49" y="5452032"/>
            <a:ext cx="6882462"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102585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The RStore is now in Mars OS 2 </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now has the RStore, which can be used to install other apps, this allows you to install apps from RSMART to Mars OS.</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48" y="5452032"/>
            <a:ext cx="7469317"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4215443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grid&#10;&#10;Description automatically generated with medium confidence">
            <a:extLst>
              <a:ext uri="{FF2B5EF4-FFF2-40B4-BE49-F238E27FC236}">
                <a16:creationId xmlns:a16="http://schemas.microsoft.com/office/drawing/2014/main" id="{AA98ECCE-3475-AD3C-BCC5-B2B4C4B69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22" y="1781199"/>
            <a:ext cx="942756" cy="948187"/>
          </a:xfrm>
          <a:prstGeom prst="rect">
            <a:avLst/>
          </a:prstGeom>
        </p:spPr>
      </p:pic>
      <p:pic>
        <p:nvPicPr>
          <p:cNvPr id="2" name="Picture 1" descr="A white circle on a black background&#10;&#10;Description automatically generated">
            <a:extLst>
              <a:ext uri="{FF2B5EF4-FFF2-40B4-BE49-F238E27FC236}">
                <a16:creationId xmlns:a16="http://schemas.microsoft.com/office/drawing/2014/main" id="{B7FF65B8-E1CE-DEFB-CAD5-61F13BD59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975" y="4131251"/>
            <a:ext cx="400050" cy="400050"/>
          </a:xfrm>
          <a:prstGeom prst="rect">
            <a:avLst/>
          </a:prstGeom>
        </p:spPr>
      </p:pic>
    </p:spTree>
    <p:extLst>
      <p:ext uri="{BB962C8B-B14F-4D97-AF65-F5344CB8AC3E}">
        <p14:creationId xmlns:p14="http://schemas.microsoft.com/office/powerpoint/2010/main" val="2796170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The RStore is now in Mars OS 2 </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now has the RStore, which can be used to install other apps, this allows you to install apps from RSMART to Mars OS.</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47" y="5452032"/>
            <a:ext cx="8424661"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384994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Longer Support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Mars OS 2 will be supported until 2027! So until then you will get software updates, and more.</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47" y="5452032"/>
            <a:ext cx="8424661"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1627711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Your computer will restart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Your computer needs to restart to continue the installation, it will automatically restart soon.</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47" y="5452032"/>
            <a:ext cx="8424661"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3628074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Your computer will restart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Your computer needs to restart to continue the installation, it will automatically restart soon.</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46" y="5452032"/>
            <a:ext cx="8798555"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902142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Your computer will restart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583508"/>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Your computer needs to restart to continue the installation, it will automatically restart soon.</a:t>
            </a:r>
          </a:p>
        </p:txBody>
      </p:sp>
      <p:sp>
        <p:nvSpPr>
          <p:cNvPr id="6" name="Rectangle: Rounded Corners 5">
            <a:extLst>
              <a:ext uri="{FF2B5EF4-FFF2-40B4-BE49-F238E27FC236}">
                <a16:creationId xmlns:a16="http://schemas.microsoft.com/office/drawing/2014/main" id="{BC5C0C60-9F34-7898-B955-11DA158BCC0E}"/>
              </a:ext>
            </a:extLst>
          </p:cNvPr>
          <p:cNvSpPr/>
          <p:nvPr/>
        </p:nvSpPr>
        <p:spPr>
          <a:xfrm>
            <a:off x="1579158" y="5452032"/>
            <a:ext cx="9033684" cy="477054"/>
          </a:xfrm>
          <a:prstGeom prst="roundRect">
            <a:avLst/>
          </a:prstGeom>
          <a:solidFill>
            <a:schemeClr val="tx1"/>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9257B5B-5BF2-4486-C16F-A0E40AD3FA45}"/>
              </a:ext>
            </a:extLst>
          </p:cNvPr>
          <p:cNvSpPr/>
          <p:nvPr/>
        </p:nvSpPr>
        <p:spPr>
          <a:xfrm flipH="1">
            <a:off x="1579145" y="5452032"/>
            <a:ext cx="9033682" cy="477054"/>
          </a:xfrm>
          <a:prstGeom prst="roundRect">
            <a:avLst/>
          </a:prstGeom>
          <a:solidFill>
            <a:srgbClr val="C16937"/>
          </a:solidFill>
          <a:ln>
            <a:solidFill>
              <a:srgbClr val="C169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B143A5-C58A-720B-4B32-574FC1253AF4}"/>
              </a:ext>
            </a:extLst>
          </p:cNvPr>
          <p:cNvSpPr txBox="1"/>
          <p:nvPr/>
        </p:nvSpPr>
        <p:spPr>
          <a:xfrm>
            <a:off x="1579157" y="4942208"/>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Copying Files to Drive</a:t>
            </a:r>
          </a:p>
        </p:txBody>
      </p:sp>
    </p:spTree>
    <p:extLst>
      <p:ext uri="{BB962C8B-B14F-4D97-AF65-F5344CB8AC3E}">
        <p14:creationId xmlns:p14="http://schemas.microsoft.com/office/powerpoint/2010/main" val="425464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870298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grid&#10;&#10;Description automatically generated with medium confidence">
            <a:extLst>
              <a:ext uri="{FF2B5EF4-FFF2-40B4-BE49-F238E27FC236}">
                <a16:creationId xmlns:a16="http://schemas.microsoft.com/office/drawing/2014/main" id="{AA98ECCE-3475-AD3C-BCC5-B2B4C4B69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22" y="2954906"/>
            <a:ext cx="942756" cy="948187"/>
          </a:xfrm>
          <a:prstGeom prst="rect">
            <a:avLst/>
          </a:prstGeom>
        </p:spPr>
      </p:pic>
    </p:spTree>
    <p:extLst>
      <p:ext uri="{BB962C8B-B14F-4D97-AF65-F5344CB8AC3E}">
        <p14:creationId xmlns:p14="http://schemas.microsoft.com/office/powerpoint/2010/main" val="3928351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grid&#10;&#10;Description automatically generated with medium confidence">
            <a:extLst>
              <a:ext uri="{FF2B5EF4-FFF2-40B4-BE49-F238E27FC236}">
                <a16:creationId xmlns:a16="http://schemas.microsoft.com/office/drawing/2014/main" id="{AA98ECCE-3475-AD3C-BCC5-B2B4C4B69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22" y="1781199"/>
            <a:ext cx="942756" cy="948187"/>
          </a:xfrm>
          <a:prstGeom prst="rect">
            <a:avLst/>
          </a:prstGeom>
        </p:spPr>
      </p:pic>
    </p:spTree>
    <p:extLst>
      <p:ext uri="{BB962C8B-B14F-4D97-AF65-F5344CB8AC3E}">
        <p14:creationId xmlns:p14="http://schemas.microsoft.com/office/powerpoint/2010/main" val="3142329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grid&#10;&#10;Description automatically generated with medium confidence">
            <a:extLst>
              <a:ext uri="{FF2B5EF4-FFF2-40B4-BE49-F238E27FC236}">
                <a16:creationId xmlns:a16="http://schemas.microsoft.com/office/drawing/2014/main" id="{AA98ECCE-3475-AD3C-BCC5-B2B4C4B69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22" y="1781199"/>
            <a:ext cx="942756" cy="948187"/>
          </a:xfrm>
          <a:prstGeom prst="rect">
            <a:avLst/>
          </a:prstGeom>
        </p:spPr>
      </p:pic>
      <p:pic>
        <p:nvPicPr>
          <p:cNvPr id="2" name="Picture 1" descr="A white circle on a black background&#10;&#10;Description automatically generated">
            <a:extLst>
              <a:ext uri="{FF2B5EF4-FFF2-40B4-BE49-F238E27FC236}">
                <a16:creationId xmlns:a16="http://schemas.microsoft.com/office/drawing/2014/main" id="{B7FF65B8-E1CE-DEFB-CAD5-61F13BD59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975" y="4131251"/>
            <a:ext cx="400050" cy="400050"/>
          </a:xfrm>
          <a:prstGeom prst="rect">
            <a:avLst/>
          </a:prstGeom>
        </p:spPr>
      </p:pic>
    </p:spTree>
    <p:extLst>
      <p:ext uri="{BB962C8B-B14F-4D97-AF65-F5344CB8AC3E}">
        <p14:creationId xmlns:p14="http://schemas.microsoft.com/office/powerpoint/2010/main" val="3855696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grid&#10;&#10;Description automatically generated with medium confidence">
            <a:extLst>
              <a:ext uri="{FF2B5EF4-FFF2-40B4-BE49-F238E27FC236}">
                <a16:creationId xmlns:a16="http://schemas.microsoft.com/office/drawing/2014/main" id="{AA98ECCE-3475-AD3C-BCC5-B2B4C4B69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22" y="1781199"/>
            <a:ext cx="942756" cy="948187"/>
          </a:xfrm>
          <a:prstGeom prst="rect">
            <a:avLst/>
          </a:prstGeom>
        </p:spPr>
      </p:pic>
      <p:pic>
        <p:nvPicPr>
          <p:cNvPr id="2" name="Picture 1" descr="A white circle on a black background&#10;&#10;Description automatically generated">
            <a:extLst>
              <a:ext uri="{FF2B5EF4-FFF2-40B4-BE49-F238E27FC236}">
                <a16:creationId xmlns:a16="http://schemas.microsoft.com/office/drawing/2014/main" id="{B7FF65B8-E1CE-DEFB-CAD5-61F13BD59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975" y="4131251"/>
            <a:ext cx="400050" cy="400050"/>
          </a:xfrm>
          <a:prstGeom prst="rect">
            <a:avLst/>
          </a:prstGeom>
        </p:spPr>
      </p:pic>
      <p:sp>
        <p:nvSpPr>
          <p:cNvPr id="3" name="TextBox 2">
            <a:extLst>
              <a:ext uri="{FF2B5EF4-FFF2-40B4-BE49-F238E27FC236}">
                <a16:creationId xmlns:a16="http://schemas.microsoft.com/office/drawing/2014/main" id="{767F9528-B444-0D98-8752-2AB70C568D47}"/>
              </a:ext>
            </a:extLst>
          </p:cNvPr>
          <p:cNvSpPr txBox="1"/>
          <p:nvPr/>
        </p:nvSpPr>
        <p:spPr>
          <a:xfrm>
            <a:off x="4658365" y="5162265"/>
            <a:ext cx="3066340" cy="430887"/>
          </a:xfrm>
          <a:prstGeom prst="rect">
            <a:avLst/>
          </a:prstGeom>
          <a:noFill/>
        </p:spPr>
        <p:txBody>
          <a:bodyPr wrap="square" rtlCol="0">
            <a:spAutoFit/>
          </a:bodyPr>
          <a:lstStyle/>
          <a:p>
            <a:r>
              <a:rPr lang="en-CA" sz="2200" dirty="0">
                <a:solidFill>
                  <a:schemeClr val="bg1"/>
                </a:solidFill>
                <a:latin typeface="Segoe UI" panose="020B0502040204020203" pitchFamily="34" charset="0"/>
                <a:cs typeface="Segoe UI" panose="020B0502040204020203" pitchFamily="34" charset="0"/>
              </a:rPr>
              <a:t>Installing Mars OS 2.0</a:t>
            </a:r>
            <a:endParaRPr lang="en-US" sz="2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2379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81618E8-D1B9-6292-8E28-E5F8C60D1A10}"/>
              </a:ext>
            </a:extLst>
          </p:cNvPr>
          <p:cNvSpPr/>
          <p:nvPr/>
        </p:nvSpPr>
        <p:spPr>
          <a:xfrm>
            <a:off x="5381171" y="2696028"/>
            <a:ext cx="1429657" cy="1465943"/>
          </a:xfrm>
          <a:prstGeom prst="roundRect">
            <a:avLst>
              <a:gd name="adj" fmla="val 10576"/>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grid&#10;&#10;Description automatically generated with medium confidence">
            <a:extLst>
              <a:ext uri="{FF2B5EF4-FFF2-40B4-BE49-F238E27FC236}">
                <a16:creationId xmlns:a16="http://schemas.microsoft.com/office/drawing/2014/main" id="{49B56FBA-AB77-0461-0307-B631DFB3B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621" y="2954905"/>
            <a:ext cx="942756" cy="948187"/>
          </a:xfrm>
          <a:prstGeom prst="rect">
            <a:avLst/>
          </a:prstGeom>
        </p:spPr>
      </p:pic>
    </p:spTree>
    <p:extLst>
      <p:ext uri="{BB962C8B-B14F-4D97-AF65-F5344CB8AC3E}">
        <p14:creationId xmlns:p14="http://schemas.microsoft.com/office/powerpoint/2010/main" val="52981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grid&#10;&#10;Description automatically generated with medium confidence">
            <a:extLst>
              <a:ext uri="{FF2B5EF4-FFF2-40B4-BE49-F238E27FC236}">
                <a16:creationId xmlns:a16="http://schemas.microsoft.com/office/drawing/2014/main" id="{AA98ECCE-3475-AD3C-BCC5-B2B4C4B69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22" y="1781199"/>
            <a:ext cx="942756" cy="948187"/>
          </a:xfrm>
          <a:prstGeom prst="rect">
            <a:avLst/>
          </a:prstGeom>
        </p:spPr>
      </p:pic>
      <p:pic>
        <p:nvPicPr>
          <p:cNvPr id="2" name="Picture 1" descr="A white circle on a black background&#10;&#10;Description automatically generated">
            <a:extLst>
              <a:ext uri="{FF2B5EF4-FFF2-40B4-BE49-F238E27FC236}">
                <a16:creationId xmlns:a16="http://schemas.microsoft.com/office/drawing/2014/main" id="{B7FF65B8-E1CE-DEFB-CAD5-61F13BD59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975" y="4131251"/>
            <a:ext cx="400050" cy="400050"/>
          </a:xfrm>
          <a:prstGeom prst="rect">
            <a:avLst/>
          </a:prstGeom>
        </p:spPr>
      </p:pic>
      <p:sp>
        <p:nvSpPr>
          <p:cNvPr id="3" name="TextBox 2">
            <a:extLst>
              <a:ext uri="{FF2B5EF4-FFF2-40B4-BE49-F238E27FC236}">
                <a16:creationId xmlns:a16="http://schemas.microsoft.com/office/drawing/2014/main" id="{767F9528-B444-0D98-8752-2AB70C568D47}"/>
              </a:ext>
            </a:extLst>
          </p:cNvPr>
          <p:cNvSpPr txBox="1"/>
          <p:nvPr/>
        </p:nvSpPr>
        <p:spPr>
          <a:xfrm>
            <a:off x="4969152" y="5285094"/>
            <a:ext cx="2253696" cy="430887"/>
          </a:xfrm>
          <a:prstGeom prst="rect">
            <a:avLst/>
          </a:prstGeom>
          <a:noFill/>
        </p:spPr>
        <p:txBody>
          <a:bodyPr wrap="square" rtlCol="0">
            <a:spAutoFit/>
          </a:bodyPr>
          <a:lstStyle/>
          <a:p>
            <a:r>
              <a:rPr lang="en-CA" sz="2200" dirty="0">
                <a:solidFill>
                  <a:schemeClr val="bg1"/>
                </a:solidFill>
                <a:latin typeface="Segoe UI" panose="020B0502040204020203" pitchFamily="34" charset="0"/>
                <a:cs typeface="Segoe UI" panose="020B0502040204020203" pitchFamily="34" charset="0"/>
              </a:rPr>
              <a:t>Preparing OOBE</a:t>
            </a:r>
            <a:endParaRPr lang="en-US" sz="2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72442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Welcome to Mars OS 2</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Welcome to Mars OS 2, this is the Out of Box Experience (OOBE) for the operating system, where you connect to the internet, sign in, and do a few more options. Click Next to get started.</a:t>
            </a:r>
          </a:p>
        </p:txBody>
      </p:sp>
      <p:sp>
        <p:nvSpPr>
          <p:cNvPr id="5" name="Rectangle: Rounded Corners 4">
            <a:hlinkClick r:id="" action="ppaction://hlinkshowjump?jump=nextslide"/>
            <a:extLst>
              <a:ext uri="{FF2B5EF4-FFF2-40B4-BE49-F238E27FC236}">
                <a16:creationId xmlns:a16="http://schemas.microsoft.com/office/drawing/2014/main" id="{151F91F3-3D53-5FA0-445E-BD069ED64C81}"/>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906956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Connect to the internet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You should connect to the internet to get access to signing in, downloading apps from the RStore, and syncing to RCloud. </a:t>
            </a:r>
          </a:p>
        </p:txBody>
      </p:sp>
      <p:sp>
        <p:nvSpPr>
          <p:cNvPr id="6" name="TextBox 5">
            <a:extLst>
              <a:ext uri="{FF2B5EF4-FFF2-40B4-BE49-F238E27FC236}">
                <a16:creationId xmlns:a16="http://schemas.microsoft.com/office/drawing/2014/main" id="{1891C502-B770-9845-3775-9454D0A5C157}"/>
              </a:ext>
            </a:extLst>
          </p:cNvPr>
          <p:cNvSpPr txBox="1"/>
          <p:nvPr/>
        </p:nvSpPr>
        <p:spPr>
          <a:xfrm>
            <a:off x="1579158" y="5479550"/>
            <a:ext cx="2362771"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I don’t have internet</a:t>
            </a:r>
          </a:p>
        </p:txBody>
      </p:sp>
      <p:sp>
        <p:nvSpPr>
          <p:cNvPr id="10" name="Rectangle: Rounded Corners 9">
            <a:extLst>
              <a:ext uri="{FF2B5EF4-FFF2-40B4-BE49-F238E27FC236}">
                <a16:creationId xmlns:a16="http://schemas.microsoft.com/office/drawing/2014/main" id="{6E432747-8162-9733-F7FF-C09E4EF4F7D4}"/>
              </a:ext>
            </a:extLst>
          </p:cNvPr>
          <p:cNvSpPr/>
          <p:nvPr/>
        </p:nvSpPr>
        <p:spPr>
          <a:xfrm>
            <a:off x="1690262" y="2453106"/>
            <a:ext cx="8408708" cy="675280"/>
          </a:xfrm>
          <a:prstGeom prst="roundRect">
            <a:avLst/>
          </a:prstGeom>
          <a:ln>
            <a:solidFill>
              <a:srgbClr val="0070C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6A3C0A7-A4F3-1AE4-C20B-FCAA9A59F3B0}"/>
              </a:ext>
            </a:extLst>
          </p:cNvPr>
          <p:cNvSpPr txBox="1"/>
          <p:nvPr/>
        </p:nvSpPr>
        <p:spPr>
          <a:xfrm>
            <a:off x="2371795" y="2587229"/>
            <a:ext cx="4004767" cy="461665"/>
          </a:xfrm>
          <a:prstGeom prst="rect">
            <a:avLst/>
          </a:prstGeom>
          <a:noFill/>
        </p:spPr>
        <p:txBody>
          <a:bodyPr wrap="square" rtlCol="0">
            <a:spAutoFit/>
          </a:bodyPr>
          <a:lstStyle/>
          <a:p>
            <a:r>
              <a:rPr lang="en-CA" sz="2400" dirty="0">
                <a:solidFill>
                  <a:schemeClr val="bg1"/>
                </a:solidFill>
              </a:rPr>
              <a:t>Bob’s </a:t>
            </a:r>
            <a:r>
              <a:rPr lang="en-CA" sz="2400" dirty="0" err="1">
                <a:solidFill>
                  <a:schemeClr val="bg1"/>
                </a:solidFill>
              </a:rPr>
              <a:t>Wifi</a:t>
            </a:r>
            <a:endParaRPr lang="en-US" sz="2400" dirty="0">
              <a:solidFill>
                <a:schemeClr val="bg1"/>
              </a:solidFill>
            </a:endParaRPr>
          </a:p>
        </p:txBody>
      </p:sp>
      <p:sp>
        <p:nvSpPr>
          <p:cNvPr id="12" name="Rectangle: Rounded Corners 11">
            <a:hlinkClick r:id="" action="ppaction://hlinkshowjump?jump=nextslide"/>
            <a:extLst>
              <a:ext uri="{FF2B5EF4-FFF2-40B4-BE49-F238E27FC236}">
                <a16:creationId xmlns:a16="http://schemas.microsoft.com/office/drawing/2014/main" id="{0D42F841-7286-38A1-D527-A5999503AB36}"/>
              </a:ext>
            </a:extLst>
          </p:cNvPr>
          <p:cNvSpPr/>
          <p:nvPr/>
        </p:nvSpPr>
        <p:spPr>
          <a:xfrm>
            <a:off x="1690262" y="3202487"/>
            <a:ext cx="8408708" cy="675280"/>
          </a:xfrm>
          <a:prstGeom prst="roundRect">
            <a:avLst/>
          </a:prstGeom>
          <a:ln>
            <a:solidFill>
              <a:srgbClr val="0070C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extBox 12">
            <a:hlinkClick r:id="" action="ppaction://hlinkshowjump?jump=nextslide"/>
            <a:extLst>
              <a:ext uri="{FF2B5EF4-FFF2-40B4-BE49-F238E27FC236}">
                <a16:creationId xmlns:a16="http://schemas.microsoft.com/office/drawing/2014/main" id="{2B1BCE56-A961-C9FE-C604-AC9B97A15D25}"/>
              </a:ext>
            </a:extLst>
          </p:cNvPr>
          <p:cNvSpPr txBox="1"/>
          <p:nvPr/>
        </p:nvSpPr>
        <p:spPr>
          <a:xfrm>
            <a:off x="2346440" y="3333732"/>
            <a:ext cx="4004767" cy="461665"/>
          </a:xfrm>
          <a:prstGeom prst="rect">
            <a:avLst/>
          </a:prstGeom>
          <a:noFill/>
        </p:spPr>
        <p:txBody>
          <a:bodyPr wrap="square" rtlCol="0">
            <a:spAutoFit/>
          </a:bodyPr>
          <a:lstStyle/>
          <a:p>
            <a:r>
              <a:rPr lang="en-CA" sz="2400" dirty="0" err="1">
                <a:solidFill>
                  <a:schemeClr val="bg1"/>
                </a:solidFill>
              </a:rPr>
              <a:t>RutwikStuffCorp</a:t>
            </a:r>
            <a:endParaRPr lang="en-US" sz="2400" dirty="0">
              <a:solidFill>
                <a:schemeClr val="bg1"/>
              </a:solidFill>
            </a:endParaRPr>
          </a:p>
        </p:txBody>
      </p:sp>
      <p:sp>
        <p:nvSpPr>
          <p:cNvPr id="14" name="Rectangle: Rounded Corners 13">
            <a:extLst>
              <a:ext uri="{FF2B5EF4-FFF2-40B4-BE49-F238E27FC236}">
                <a16:creationId xmlns:a16="http://schemas.microsoft.com/office/drawing/2014/main" id="{1655B487-FF57-CC51-C83A-A45B820B3911}"/>
              </a:ext>
            </a:extLst>
          </p:cNvPr>
          <p:cNvSpPr/>
          <p:nvPr/>
        </p:nvSpPr>
        <p:spPr>
          <a:xfrm>
            <a:off x="1690262" y="3970971"/>
            <a:ext cx="8408708" cy="675280"/>
          </a:xfrm>
          <a:prstGeom prst="roundRect">
            <a:avLst/>
          </a:prstGeom>
          <a:ln>
            <a:solidFill>
              <a:srgbClr val="0070C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5" name="Graphic 14" descr="Wireless with solid fill">
            <a:extLst>
              <a:ext uri="{FF2B5EF4-FFF2-40B4-BE49-F238E27FC236}">
                <a16:creationId xmlns:a16="http://schemas.microsoft.com/office/drawing/2014/main" id="{4C60E7F2-F1B6-E038-DC2F-613445ABBE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1255" y="4053341"/>
            <a:ext cx="510540" cy="510540"/>
          </a:xfrm>
          <a:prstGeom prst="rect">
            <a:avLst/>
          </a:prstGeom>
        </p:spPr>
      </p:pic>
      <p:sp>
        <p:nvSpPr>
          <p:cNvPr id="16" name="TextBox 15">
            <a:extLst>
              <a:ext uri="{FF2B5EF4-FFF2-40B4-BE49-F238E27FC236}">
                <a16:creationId xmlns:a16="http://schemas.microsoft.com/office/drawing/2014/main" id="{9AE28118-7769-8AC4-BCD3-60B6D883CC9A}"/>
              </a:ext>
            </a:extLst>
          </p:cNvPr>
          <p:cNvSpPr txBox="1"/>
          <p:nvPr/>
        </p:nvSpPr>
        <p:spPr>
          <a:xfrm>
            <a:off x="2346440" y="4102216"/>
            <a:ext cx="4004767" cy="461665"/>
          </a:xfrm>
          <a:prstGeom prst="rect">
            <a:avLst/>
          </a:prstGeom>
          <a:noFill/>
        </p:spPr>
        <p:txBody>
          <a:bodyPr wrap="square" rtlCol="0">
            <a:spAutoFit/>
          </a:bodyPr>
          <a:lstStyle/>
          <a:p>
            <a:r>
              <a:rPr lang="en-CA" sz="2400" dirty="0" err="1">
                <a:solidFill>
                  <a:schemeClr val="bg1"/>
                </a:solidFill>
              </a:rPr>
              <a:t>RutwikStuffCorp</a:t>
            </a:r>
            <a:r>
              <a:rPr lang="en-CA" sz="2400" dirty="0">
                <a:solidFill>
                  <a:schemeClr val="bg1"/>
                </a:solidFill>
              </a:rPr>
              <a:t> Guest</a:t>
            </a:r>
            <a:endParaRPr lang="en-US" sz="2400" dirty="0">
              <a:solidFill>
                <a:schemeClr val="bg1"/>
              </a:solidFill>
            </a:endParaRPr>
          </a:p>
        </p:txBody>
      </p:sp>
      <p:pic>
        <p:nvPicPr>
          <p:cNvPr id="17" name="Graphic 16" descr="Wireless with solid fill">
            <a:extLst>
              <a:ext uri="{FF2B5EF4-FFF2-40B4-BE49-F238E27FC236}">
                <a16:creationId xmlns:a16="http://schemas.microsoft.com/office/drawing/2014/main" id="{DB2BEDB7-54E9-A743-4003-4BF9D4CF7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1255" y="3304616"/>
            <a:ext cx="510540" cy="510540"/>
          </a:xfrm>
          <a:prstGeom prst="rect">
            <a:avLst/>
          </a:prstGeom>
        </p:spPr>
      </p:pic>
      <p:pic>
        <p:nvPicPr>
          <p:cNvPr id="18" name="Graphic 17" descr="Wireless with solid fill">
            <a:extLst>
              <a:ext uri="{FF2B5EF4-FFF2-40B4-BE49-F238E27FC236}">
                <a16:creationId xmlns:a16="http://schemas.microsoft.com/office/drawing/2014/main" id="{9E65F8DB-B525-E848-6F02-D7448A72C8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5900" y="2530568"/>
            <a:ext cx="510540" cy="510540"/>
          </a:xfrm>
          <a:prstGeom prst="rect">
            <a:avLst/>
          </a:prstGeom>
        </p:spPr>
      </p:pic>
    </p:spTree>
    <p:extLst>
      <p:ext uri="{BB962C8B-B14F-4D97-AF65-F5344CB8AC3E}">
        <p14:creationId xmlns:p14="http://schemas.microsoft.com/office/powerpoint/2010/main" val="869200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Connect to the internet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677108"/>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You should connect to the internet to get access to signing in, downloading apps from the RStore, and syncing to RCloud. </a:t>
            </a:r>
          </a:p>
        </p:txBody>
      </p:sp>
      <p:sp>
        <p:nvSpPr>
          <p:cNvPr id="6" name="TextBox 5">
            <a:extLst>
              <a:ext uri="{FF2B5EF4-FFF2-40B4-BE49-F238E27FC236}">
                <a16:creationId xmlns:a16="http://schemas.microsoft.com/office/drawing/2014/main" id="{1891C502-B770-9845-3775-9454D0A5C157}"/>
              </a:ext>
            </a:extLst>
          </p:cNvPr>
          <p:cNvSpPr txBox="1"/>
          <p:nvPr/>
        </p:nvSpPr>
        <p:spPr>
          <a:xfrm>
            <a:off x="1579158" y="5479550"/>
            <a:ext cx="2362771"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I don’t have internet</a:t>
            </a:r>
          </a:p>
        </p:txBody>
      </p:sp>
      <p:sp>
        <p:nvSpPr>
          <p:cNvPr id="10" name="Rectangle: Rounded Corners 9">
            <a:extLst>
              <a:ext uri="{FF2B5EF4-FFF2-40B4-BE49-F238E27FC236}">
                <a16:creationId xmlns:a16="http://schemas.microsoft.com/office/drawing/2014/main" id="{6E432747-8162-9733-F7FF-C09E4EF4F7D4}"/>
              </a:ext>
            </a:extLst>
          </p:cNvPr>
          <p:cNvSpPr/>
          <p:nvPr/>
        </p:nvSpPr>
        <p:spPr>
          <a:xfrm>
            <a:off x="1690262" y="2453106"/>
            <a:ext cx="8408708" cy="675280"/>
          </a:xfrm>
          <a:prstGeom prst="roundRect">
            <a:avLst/>
          </a:prstGeom>
          <a:ln>
            <a:solidFill>
              <a:srgbClr val="0070C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6A3C0A7-A4F3-1AE4-C20B-FCAA9A59F3B0}"/>
              </a:ext>
            </a:extLst>
          </p:cNvPr>
          <p:cNvSpPr txBox="1"/>
          <p:nvPr/>
        </p:nvSpPr>
        <p:spPr>
          <a:xfrm>
            <a:off x="2371795" y="2587229"/>
            <a:ext cx="4004767" cy="461665"/>
          </a:xfrm>
          <a:prstGeom prst="rect">
            <a:avLst/>
          </a:prstGeom>
          <a:noFill/>
        </p:spPr>
        <p:txBody>
          <a:bodyPr wrap="square" rtlCol="0">
            <a:spAutoFit/>
          </a:bodyPr>
          <a:lstStyle/>
          <a:p>
            <a:r>
              <a:rPr lang="en-CA" sz="2400" dirty="0">
                <a:solidFill>
                  <a:schemeClr val="bg1"/>
                </a:solidFill>
              </a:rPr>
              <a:t>Bob’s </a:t>
            </a:r>
            <a:r>
              <a:rPr lang="en-CA" sz="2400" dirty="0" err="1">
                <a:solidFill>
                  <a:schemeClr val="bg1"/>
                </a:solidFill>
              </a:rPr>
              <a:t>Wifi</a:t>
            </a:r>
            <a:endParaRPr lang="en-US" sz="2400" dirty="0">
              <a:solidFill>
                <a:schemeClr val="bg1"/>
              </a:solidFill>
            </a:endParaRPr>
          </a:p>
        </p:txBody>
      </p:sp>
      <p:sp>
        <p:nvSpPr>
          <p:cNvPr id="12" name="Rectangle: Rounded Corners 11">
            <a:hlinkClick r:id="" action="ppaction://hlinkshowjump?jump=nextslide"/>
            <a:extLst>
              <a:ext uri="{FF2B5EF4-FFF2-40B4-BE49-F238E27FC236}">
                <a16:creationId xmlns:a16="http://schemas.microsoft.com/office/drawing/2014/main" id="{0D42F841-7286-38A1-D527-A5999503AB36}"/>
              </a:ext>
            </a:extLst>
          </p:cNvPr>
          <p:cNvSpPr/>
          <p:nvPr/>
        </p:nvSpPr>
        <p:spPr>
          <a:xfrm>
            <a:off x="1690262" y="3202487"/>
            <a:ext cx="8408708" cy="675280"/>
          </a:xfrm>
          <a:prstGeom prst="roundRect">
            <a:avLst/>
          </a:prstGeom>
          <a:solidFill>
            <a:srgbClr val="C16937"/>
          </a:solidFill>
          <a:ln>
            <a:solidFill>
              <a:srgbClr val="0070C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extBox 12">
            <a:hlinkClick r:id="" action="ppaction://hlinkshowjump?jump=nextslide"/>
            <a:extLst>
              <a:ext uri="{FF2B5EF4-FFF2-40B4-BE49-F238E27FC236}">
                <a16:creationId xmlns:a16="http://schemas.microsoft.com/office/drawing/2014/main" id="{2B1BCE56-A961-C9FE-C604-AC9B97A15D25}"/>
              </a:ext>
            </a:extLst>
          </p:cNvPr>
          <p:cNvSpPr txBox="1"/>
          <p:nvPr/>
        </p:nvSpPr>
        <p:spPr>
          <a:xfrm>
            <a:off x="2346440" y="3333732"/>
            <a:ext cx="4004767" cy="461665"/>
          </a:xfrm>
          <a:prstGeom prst="rect">
            <a:avLst/>
          </a:prstGeom>
          <a:noFill/>
        </p:spPr>
        <p:txBody>
          <a:bodyPr wrap="square" rtlCol="0">
            <a:spAutoFit/>
          </a:bodyPr>
          <a:lstStyle/>
          <a:p>
            <a:r>
              <a:rPr lang="en-CA" sz="2400" dirty="0" err="1">
                <a:solidFill>
                  <a:schemeClr val="bg1"/>
                </a:solidFill>
              </a:rPr>
              <a:t>RutwikStuffCorp</a:t>
            </a:r>
            <a:endParaRPr lang="en-US" sz="2400" dirty="0">
              <a:solidFill>
                <a:schemeClr val="bg1"/>
              </a:solidFill>
            </a:endParaRPr>
          </a:p>
        </p:txBody>
      </p:sp>
      <p:sp>
        <p:nvSpPr>
          <p:cNvPr id="14" name="Rectangle: Rounded Corners 13">
            <a:extLst>
              <a:ext uri="{FF2B5EF4-FFF2-40B4-BE49-F238E27FC236}">
                <a16:creationId xmlns:a16="http://schemas.microsoft.com/office/drawing/2014/main" id="{1655B487-FF57-CC51-C83A-A45B820B3911}"/>
              </a:ext>
            </a:extLst>
          </p:cNvPr>
          <p:cNvSpPr/>
          <p:nvPr/>
        </p:nvSpPr>
        <p:spPr>
          <a:xfrm>
            <a:off x="1690262" y="3970971"/>
            <a:ext cx="8408708" cy="675280"/>
          </a:xfrm>
          <a:prstGeom prst="roundRect">
            <a:avLst/>
          </a:prstGeom>
          <a:ln>
            <a:solidFill>
              <a:srgbClr val="0070C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5" name="Graphic 14" descr="Wireless with solid fill">
            <a:extLst>
              <a:ext uri="{FF2B5EF4-FFF2-40B4-BE49-F238E27FC236}">
                <a16:creationId xmlns:a16="http://schemas.microsoft.com/office/drawing/2014/main" id="{4C60E7F2-F1B6-E038-DC2F-613445ABBE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1255" y="4053341"/>
            <a:ext cx="510540" cy="510540"/>
          </a:xfrm>
          <a:prstGeom prst="rect">
            <a:avLst/>
          </a:prstGeom>
        </p:spPr>
      </p:pic>
      <p:sp>
        <p:nvSpPr>
          <p:cNvPr id="16" name="TextBox 15">
            <a:extLst>
              <a:ext uri="{FF2B5EF4-FFF2-40B4-BE49-F238E27FC236}">
                <a16:creationId xmlns:a16="http://schemas.microsoft.com/office/drawing/2014/main" id="{9AE28118-7769-8AC4-BCD3-60B6D883CC9A}"/>
              </a:ext>
            </a:extLst>
          </p:cNvPr>
          <p:cNvSpPr txBox="1"/>
          <p:nvPr/>
        </p:nvSpPr>
        <p:spPr>
          <a:xfrm>
            <a:off x="2346440" y="4102216"/>
            <a:ext cx="4004767" cy="461665"/>
          </a:xfrm>
          <a:prstGeom prst="rect">
            <a:avLst/>
          </a:prstGeom>
          <a:noFill/>
        </p:spPr>
        <p:txBody>
          <a:bodyPr wrap="square" rtlCol="0">
            <a:spAutoFit/>
          </a:bodyPr>
          <a:lstStyle/>
          <a:p>
            <a:r>
              <a:rPr lang="en-CA" sz="2400" dirty="0" err="1">
                <a:solidFill>
                  <a:schemeClr val="bg1"/>
                </a:solidFill>
              </a:rPr>
              <a:t>RutwikStuffCorp</a:t>
            </a:r>
            <a:r>
              <a:rPr lang="en-CA" sz="2400" dirty="0">
                <a:solidFill>
                  <a:schemeClr val="bg1"/>
                </a:solidFill>
              </a:rPr>
              <a:t> Guest</a:t>
            </a:r>
            <a:endParaRPr lang="en-US" sz="2400" dirty="0">
              <a:solidFill>
                <a:schemeClr val="bg1"/>
              </a:solidFill>
            </a:endParaRPr>
          </a:p>
        </p:txBody>
      </p:sp>
      <p:pic>
        <p:nvPicPr>
          <p:cNvPr id="17" name="Graphic 16" descr="Wireless with solid fill">
            <a:extLst>
              <a:ext uri="{FF2B5EF4-FFF2-40B4-BE49-F238E27FC236}">
                <a16:creationId xmlns:a16="http://schemas.microsoft.com/office/drawing/2014/main" id="{DB2BEDB7-54E9-A743-4003-4BF9D4CF7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1255" y="3304616"/>
            <a:ext cx="510540" cy="510540"/>
          </a:xfrm>
          <a:prstGeom prst="rect">
            <a:avLst/>
          </a:prstGeom>
        </p:spPr>
      </p:pic>
      <p:pic>
        <p:nvPicPr>
          <p:cNvPr id="18" name="Graphic 17" descr="Wireless with solid fill">
            <a:extLst>
              <a:ext uri="{FF2B5EF4-FFF2-40B4-BE49-F238E27FC236}">
                <a16:creationId xmlns:a16="http://schemas.microsoft.com/office/drawing/2014/main" id="{9E65F8DB-B525-E848-6F02-D7448A72C8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5900" y="2530568"/>
            <a:ext cx="510540" cy="510540"/>
          </a:xfrm>
          <a:prstGeom prst="rect">
            <a:avLst/>
          </a:prstGeom>
        </p:spPr>
      </p:pic>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2199381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Enter your Wi-Fi password for </a:t>
            </a:r>
            <a:r>
              <a:rPr lang="en-CA" sz="2900" dirty="0" err="1">
                <a:solidFill>
                  <a:schemeClr val="bg1"/>
                </a:solidFill>
                <a:latin typeface="Segoe UI" panose="020B0502040204020203" pitchFamily="34" charset="0"/>
                <a:cs typeface="Segoe UI" panose="020B0502040204020203" pitchFamily="34" charset="0"/>
              </a:rPr>
              <a:t>RutwikStuffCorp</a:t>
            </a:r>
            <a:r>
              <a:rPr lang="en-CA" sz="2900" dirty="0">
                <a:solidFill>
                  <a:schemeClr val="bg1"/>
                </a:solidFill>
                <a:latin typeface="Segoe UI" panose="020B0502040204020203" pitchFamily="34" charset="0"/>
                <a:cs typeface="Segoe UI" panose="020B0502040204020203" pitchFamily="34" charset="0"/>
              </a:rPr>
              <a: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Please enter the Wi-Fi password the network named </a:t>
            </a:r>
            <a:r>
              <a:rPr lang="en-CA" sz="1900" b="1" dirty="0" err="1">
                <a:solidFill>
                  <a:schemeClr val="bg1"/>
                </a:solidFill>
                <a:latin typeface="Segoe UI" panose="020B0502040204020203" pitchFamily="34" charset="0"/>
                <a:cs typeface="Segoe UI" panose="020B0502040204020203" pitchFamily="34" charset="0"/>
              </a:rPr>
              <a:t>RutwikStuffCorp</a:t>
            </a:r>
            <a:r>
              <a:rPr lang="en-CA" sz="1900" b="1" dirty="0">
                <a:solidFill>
                  <a:schemeClr val="bg1"/>
                </a:solidFill>
                <a:latin typeface="Segoe UI" panose="020B0502040204020203" pitchFamily="34" charset="0"/>
                <a:cs typeface="Segoe UI" panose="020B0502040204020203" pitchFamily="34" charset="0"/>
              </a:rPr>
              <a:t>.</a:t>
            </a:r>
            <a:r>
              <a:rPr lang="en-CA" sz="1900" dirty="0">
                <a:solidFill>
                  <a:schemeClr val="bg1"/>
                </a:solidFill>
                <a:latin typeface="Segoe UI" panose="020B0502040204020203" pitchFamily="34" charset="0"/>
                <a:cs typeface="Segoe UI" panose="020B0502040204020203" pitchFamily="34" charset="0"/>
              </a:rPr>
              <a:t> Or press the button on your router, if you have a FastConnect Router, enter the following code: </a:t>
            </a:r>
            <a:r>
              <a:rPr lang="en-CA" sz="1900" b="1" dirty="0">
                <a:solidFill>
                  <a:schemeClr val="bg1"/>
                </a:solidFill>
                <a:latin typeface="Segoe UI" panose="020B0502040204020203" pitchFamily="34" charset="0"/>
                <a:cs typeface="Segoe UI" panose="020B0502040204020203" pitchFamily="34" charset="0"/>
              </a:rPr>
              <a:t>39483 </a:t>
            </a:r>
            <a:endParaRPr lang="en-CA" sz="1900" dirty="0">
              <a:solidFill>
                <a:schemeClr val="bg1"/>
              </a:solidFill>
              <a:latin typeface="Segoe UI" panose="020B0502040204020203" pitchFamily="34" charset="0"/>
              <a:cs typeface="Segoe UI" panose="020B0502040204020203" pitchFamily="34" charset="0"/>
            </a:endParaRPr>
          </a:p>
        </p:txBody>
      </p:sp>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Rectangle: Rounded Corners 6">
            <a:hlinkClick r:id="" action="ppaction://hlinkshowjump?jump=nextslide"/>
            <a:extLst>
              <a:ext uri="{FF2B5EF4-FFF2-40B4-BE49-F238E27FC236}">
                <a16:creationId xmlns:a16="http://schemas.microsoft.com/office/drawing/2014/main" id="{980C1D51-BB9A-ED96-6E48-9908E1306999}"/>
              </a:ext>
            </a:extLst>
          </p:cNvPr>
          <p:cNvSpPr/>
          <p:nvPr/>
        </p:nvSpPr>
        <p:spPr>
          <a:xfrm>
            <a:off x="1579158" y="2746789"/>
            <a:ext cx="4229667" cy="405992"/>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hlinkClick r:id="" action="ppaction://hlinkshowjump?jump=nextslide"/>
            <a:extLst>
              <a:ext uri="{FF2B5EF4-FFF2-40B4-BE49-F238E27FC236}">
                <a16:creationId xmlns:a16="http://schemas.microsoft.com/office/drawing/2014/main" id="{2BC99E84-D4AA-EF0A-8B69-38BADB65334F}"/>
              </a:ext>
            </a:extLst>
          </p:cNvPr>
          <p:cNvSpPr/>
          <p:nvPr/>
        </p:nvSpPr>
        <p:spPr>
          <a:xfrm>
            <a:off x="7583006" y="5414647"/>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105170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Enter your Wi-Fi password for </a:t>
            </a:r>
            <a:r>
              <a:rPr lang="en-CA" sz="2900" dirty="0" err="1">
                <a:solidFill>
                  <a:schemeClr val="bg1"/>
                </a:solidFill>
                <a:latin typeface="Segoe UI" panose="020B0502040204020203" pitchFamily="34" charset="0"/>
                <a:cs typeface="Segoe UI" panose="020B0502040204020203" pitchFamily="34" charset="0"/>
              </a:rPr>
              <a:t>RutwikStuffCorp</a:t>
            </a:r>
            <a:r>
              <a:rPr lang="en-CA" sz="2900" dirty="0">
                <a:solidFill>
                  <a:schemeClr val="bg1"/>
                </a:solidFill>
                <a:latin typeface="Segoe UI" panose="020B0502040204020203" pitchFamily="34" charset="0"/>
                <a:cs typeface="Segoe UI" panose="020B0502040204020203" pitchFamily="34" charset="0"/>
              </a:rPr>
              <a: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Please enter the Wi-Fi password the network named </a:t>
            </a:r>
            <a:r>
              <a:rPr lang="en-CA" sz="1900" b="1" dirty="0" err="1">
                <a:solidFill>
                  <a:schemeClr val="bg1"/>
                </a:solidFill>
                <a:latin typeface="Segoe UI" panose="020B0502040204020203" pitchFamily="34" charset="0"/>
                <a:cs typeface="Segoe UI" panose="020B0502040204020203" pitchFamily="34" charset="0"/>
              </a:rPr>
              <a:t>RutwikStuffCorp</a:t>
            </a:r>
            <a:r>
              <a:rPr lang="en-CA" sz="1900" b="1" dirty="0">
                <a:solidFill>
                  <a:schemeClr val="bg1"/>
                </a:solidFill>
                <a:latin typeface="Segoe UI" panose="020B0502040204020203" pitchFamily="34" charset="0"/>
                <a:cs typeface="Segoe UI" panose="020B0502040204020203" pitchFamily="34" charset="0"/>
              </a:rPr>
              <a:t>.</a:t>
            </a:r>
            <a:r>
              <a:rPr lang="en-CA" sz="1900" dirty="0">
                <a:solidFill>
                  <a:schemeClr val="bg1"/>
                </a:solidFill>
                <a:latin typeface="Segoe UI" panose="020B0502040204020203" pitchFamily="34" charset="0"/>
                <a:cs typeface="Segoe UI" panose="020B0502040204020203" pitchFamily="34" charset="0"/>
              </a:rPr>
              <a:t> Or press the button on your router, if you have a FastConnect Router, enter the following code: </a:t>
            </a:r>
            <a:r>
              <a:rPr lang="en-CA" sz="1900" b="1" dirty="0">
                <a:solidFill>
                  <a:schemeClr val="bg1"/>
                </a:solidFill>
                <a:latin typeface="Segoe UI" panose="020B0502040204020203" pitchFamily="34" charset="0"/>
                <a:cs typeface="Segoe UI" panose="020B0502040204020203" pitchFamily="34" charset="0"/>
              </a:rPr>
              <a:t>39483 </a:t>
            </a:r>
            <a:endParaRPr lang="en-CA" sz="1900" dirty="0">
              <a:solidFill>
                <a:schemeClr val="bg1"/>
              </a:solidFill>
              <a:latin typeface="Segoe UI" panose="020B0502040204020203" pitchFamily="34" charset="0"/>
              <a:cs typeface="Segoe UI" panose="020B0502040204020203" pitchFamily="34" charset="0"/>
            </a:endParaRPr>
          </a:p>
        </p:txBody>
      </p:sp>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Rectangle: Rounded Corners 6">
            <a:hlinkClick r:id="" action="ppaction://hlinkshowjump?jump=nextslide"/>
            <a:extLst>
              <a:ext uri="{FF2B5EF4-FFF2-40B4-BE49-F238E27FC236}">
                <a16:creationId xmlns:a16="http://schemas.microsoft.com/office/drawing/2014/main" id="{980C1D51-BB9A-ED96-6E48-9908E1306999}"/>
              </a:ext>
            </a:extLst>
          </p:cNvPr>
          <p:cNvSpPr/>
          <p:nvPr/>
        </p:nvSpPr>
        <p:spPr>
          <a:xfrm>
            <a:off x="1579158" y="2746789"/>
            <a:ext cx="4229667" cy="405992"/>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341A2E-7072-81F9-1792-018F521DB905}"/>
              </a:ext>
            </a:extLst>
          </p:cNvPr>
          <p:cNvSpPr txBox="1"/>
          <p:nvPr/>
        </p:nvSpPr>
        <p:spPr>
          <a:xfrm>
            <a:off x="1579158" y="2818980"/>
            <a:ext cx="3293009" cy="261610"/>
          </a:xfrm>
          <a:prstGeom prst="rect">
            <a:avLst/>
          </a:prstGeom>
          <a:noFill/>
        </p:spPr>
        <p:txBody>
          <a:bodyPr wrap="square" rtlCol="0">
            <a:spAutoFit/>
          </a:bodyPr>
          <a:lstStyle/>
          <a:p>
            <a:r>
              <a:rPr lang="en-CA" sz="1100" b="1" i="0" dirty="0">
                <a:solidFill>
                  <a:schemeClr val="bg1"/>
                </a:solidFill>
                <a:effectLst/>
                <a:latin typeface="Aptos (Body)"/>
              </a:rPr>
              <a:t>***********************</a:t>
            </a:r>
            <a:endParaRPr lang="en-CA" sz="1100" b="1" dirty="0">
              <a:solidFill>
                <a:schemeClr val="bg1"/>
              </a:solidFill>
              <a:latin typeface="Aptos (Body)"/>
            </a:endParaRPr>
          </a:p>
        </p:txBody>
      </p:sp>
      <p:sp>
        <p:nvSpPr>
          <p:cNvPr id="8" name="Rectangle: Rounded Corners 7">
            <a:hlinkClick r:id="" action="ppaction://hlinkshowjump?jump=nextslide"/>
            <a:extLst>
              <a:ext uri="{FF2B5EF4-FFF2-40B4-BE49-F238E27FC236}">
                <a16:creationId xmlns:a16="http://schemas.microsoft.com/office/drawing/2014/main" id="{D2B3BF77-0D55-D1EB-1B6D-8447BD5112E5}"/>
              </a:ext>
            </a:extLst>
          </p:cNvPr>
          <p:cNvSpPr/>
          <p:nvPr/>
        </p:nvSpPr>
        <p:spPr>
          <a:xfrm>
            <a:off x="7583006" y="5414647"/>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3845032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Sign in to your Rutwik Account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If you want to sign in with your </a:t>
            </a:r>
            <a:r>
              <a:rPr lang="en-CA" sz="1900">
                <a:solidFill>
                  <a:schemeClr val="bg1"/>
                </a:solidFill>
                <a:latin typeface="Segoe UI" panose="020B0502040204020203" pitchFamily="34" charset="0"/>
                <a:cs typeface="Segoe UI" panose="020B0502040204020203" pitchFamily="34" charset="0"/>
              </a:rPr>
              <a:t>Rutwik Account, you can do so here.</a:t>
            </a:r>
            <a:endParaRPr lang="en-CA" sz="1900" dirty="0">
              <a:solidFill>
                <a:schemeClr val="bg1"/>
              </a:solidFill>
              <a:latin typeface="Segoe UI" panose="020B0502040204020203" pitchFamily="34" charset="0"/>
              <a:cs typeface="Segoe UI" panose="020B0502040204020203" pitchFamily="34" charset="0"/>
            </a:endParaRPr>
          </a:p>
        </p:txBody>
      </p:sp>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8" name="Rectangle: Rounded Corners 7">
            <a:hlinkClick r:id="" action="ppaction://hlinkshowjump?jump=nextslide"/>
            <a:extLst>
              <a:ext uri="{FF2B5EF4-FFF2-40B4-BE49-F238E27FC236}">
                <a16:creationId xmlns:a16="http://schemas.microsoft.com/office/drawing/2014/main" id="{D2B3BF77-0D55-D1EB-1B6D-8447BD5112E5}"/>
              </a:ext>
            </a:extLst>
          </p:cNvPr>
          <p:cNvSpPr/>
          <p:nvPr/>
        </p:nvSpPr>
        <p:spPr>
          <a:xfrm>
            <a:off x="7583006" y="5414647"/>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6" name="TextBox 5">
            <a:extLst>
              <a:ext uri="{FF2B5EF4-FFF2-40B4-BE49-F238E27FC236}">
                <a16:creationId xmlns:a16="http://schemas.microsoft.com/office/drawing/2014/main" id="{C47ABEFA-BBB5-A874-5202-78540D426633}"/>
              </a:ext>
            </a:extLst>
          </p:cNvPr>
          <p:cNvSpPr txBox="1"/>
          <p:nvPr/>
        </p:nvSpPr>
        <p:spPr>
          <a:xfrm>
            <a:off x="1579158" y="2292824"/>
            <a:ext cx="4384914" cy="461665"/>
          </a:xfrm>
          <a:prstGeom prst="rect">
            <a:avLst/>
          </a:prstGeom>
          <a:noFill/>
        </p:spPr>
        <p:txBody>
          <a:bodyPr wrap="square" rtlCol="0">
            <a:spAutoFit/>
          </a:bodyPr>
          <a:lstStyle/>
          <a:p>
            <a:r>
              <a:rPr lang="en-CA" sz="2400" b="1" dirty="0">
                <a:solidFill>
                  <a:schemeClr val="accent1"/>
                </a:solidFill>
                <a:latin typeface="Segoe UI" panose="020B0502040204020203" pitchFamily="34" charset="0"/>
                <a:cs typeface="Segoe UI" panose="020B0502040204020203" pitchFamily="34" charset="0"/>
              </a:rPr>
              <a:t>Rut</a:t>
            </a:r>
            <a:r>
              <a:rPr lang="en-CA" sz="2400" b="1" dirty="0">
                <a:solidFill>
                  <a:srgbClr val="00B050"/>
                </a:solidFill>
                <a:latin typeface="Segoe UI" panose="020B0502040204020203" pitchFamily="34" charset="0"/>
                <a:cs typeface="Segoe UI" panose="020B0502040204020203" pitchFamily="34" charset="0"/>
              </a:rPr>
              <a:t>wik Account</a:t>
            </a:r>
            <a:endParaRPr lang="en-US" sz="2400" b="1" dirty="0">
              <a:solidFill>
                <a:schemeClr val="accent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1E4549AA-64FA-4B92-1366-B76EB3D79D74}"/>
              </a:ext>
            </a:extLst>
          </p:cNvPr>
          <p:cNvSpPr txBox="1"/>
          <p:nvPr/>
        </p:nvSpPr>
        <p:spPr>
          <a:xfrm>
            <a:off x="1579158" y="2771692"/>
            <a:ext cx="4384914" cy="461665"/>
          </a:xfrm>
          <a:prstGeom prst="rect">
            <a:avLst/>
          </a:prstGeom>
          <a:noFill/>
        </p:spPr>
        <p:txBody>
          <a:bodyPr wrap="square" rtlCol="0">
            <a:spAutoFit/>
          </a:bodyPr>
          <a:lstStyle/>
          <a:p>
            <a:r>
              <a:rPr lang="en-CA" sz="2400" b="1" dirty="0">
                <a:solidFill>
                  <a:schemeClr val="bg1"/>
                </a:solidFill>
                <a:latin typeface="Segoe UI" panose="020B0502040204020203" pitchFamily="34" charset="0"/>
                <a:cs typeface="Segoe UI" panose="020B0502040204020203" pitchFamily="34" charset="0"/>
              </a:rPr>
              <a:t>Sign In</a:t>
            </a:r>
            <a:endParaRPr lang="en-US" sz="2400" b="1" dirty="0">
              <a:solidFill>
                <a:schemeClr val="bg1"/>
              </a:solidFill>
              <a:latin typeface="Segoe UI" panose="020B0502040204020203" pitchFamily="34" charset="0"/>
              <a:cs typeface="Segoe UI" panose="020B0502040204020203" pitchFamily="34" charset="0"/>
            </a:endParaRPr>
          </a:p>
        </p:txBody>
      </p:sp>
      <p:sp>
        <p:nvSpPr>
          <p:cNvPr id="9" name="Rectangle: Rounded Corners 8">
            <a:hlinkClick r:id="" action="ppaction://hlinkshowjump?jump=nextslide"/>
            <a:extLst>
              <a:ext uri="{FF2B5EF4-FFF2-40B4-BE49-F238E27FC236}">
                <a16:creationId xmlns:a16="http://schemas.microsoft.com/office/drawing/2014/main" id="{3B3144BC-EA2E-AEC5-0A5E-259FDA5F2A26}"/>
              </a:ext>
            </a:extLst>
          </p:cNvPr>
          <p:cNvSpPr/>
          <p:nvPr/>
        </p:nvSpPr>
        <p:spPr>
          <a:xfrm>
            <a:off x="1579158" y="3491551"/>
            <a:ext cx="4229667" cy="405992"/>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bg1">
                  <a:lumMod val="65000"/>
                </a:schemeClr>
              </a:solidFill>
            </a:endParaRPr>
          </a:p>
        </p:txBody>
      </p:sp>
    </p:spTree>
    <p:extLst>
      <p:ext uri="{BB962C8B-B14F-4D97-AF65-F5344CB8AC3E}">
        <p14:creationId xmlns:p14="http://schemas.microsoft.com/office/powerpoint/2010/main" val="2297198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Sign in to your Rutwik Account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If you want to sign in with your </a:t>
            </a:r>
            <a:r>
              <a:rPr lang="en-CA" sz="1900">
                <a:solidFill>
                  <a:schemeClr val="bg1"/>
                </a:solidFill>
                <a:latin typeface="Segoe UI" panose="020B0502040204020203" pitchFamily="34" charset="0"/>
                <a:cs typeface="Segoe UI" panose="020B0502040204020203" pitchFamily="34" charset="0"/>
              </a:rPr>
              <a:t>Rutwik Account, you can do so here.</a:t>
            </a:r>
            <a:endParaRPr lang="en-CA" sz="1900" dirty="0">
              <a:solidFill>
                <a:schemeClr val="bg1"/>
              </a:solidFill>
              <a:latin typeface="Segoe UI" panose="020B0502040204020203" pitchFamily="34" charset="0"/>
              <a:cs typeface="Segoe UI" panose="020B0502040204020203" pitchFamily="34" charset="0"/>
            </a:endParaRPr>
          </a:p>
        </p:txBody>
      </p:sp>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8" name="Rectangle: Rounded Corners 7">
            <a:hlinkClick r:id="" action="ppaction://hlinkshowjump?jump=nextslide"/>
            <a:extLst>
              <a:ext uri="{FF2B5EF4-FFF2-40B4-BE49-F238E27FC236}">
                <a16:creationId xmlns:a16="http://schemas.microsoft.com/office/drawing/2014/main" id="{D2B3BF77-0D55-D1EB-1B6D-8447BD5112E5}"/>
              </a:ext>
            </a:extLst>
          </p:cNvPr>
          <p:cNvSpPr/>
          <p:nvPr/>
        </p:nvSpPr>
        <p:spPr>
          <a:xfrm>
            <a:off x="7583006" y="5414647"/>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6" name="TextBox 5">
            <a:extLst>
              <a:ext uri="{FF2B5EF4-FFF2-40B4-BE49-F238E27FC236}">
                <a16:creationId xmlns:a16="http://schemas.microsoft.com/office/drawing/2014/main" id="{C47ABEFA-BBB5-A874-5202-78540D426633}"/>
              </a:ext>
            </a:extLst>
          </p:cNvPr>
          <p:cNvSpPr txBox="1"/>
          <p:nvPr/>
        </p:nvSpPr>
        <p:spPr>
          <a:xfrm>
            <a:off x="1579158" y="2292824"/>
            <a:ext cx="4384914" cy="461665"/>
          </a:xfrm>
          <a:prstGeom prst="rect">
            <a:avLst/>
          </a:prstGeom>
          <a:noFill/>
        </p:spPr>
        <p:txBody>
          <a:bodyPr wrap="square" rtlCol="0">
            <a:spAutoFit/>
          </a:bodyPr>
          <a:lstStyle/>
          <a:p>
            <a:r>
              <a:rPr lang="en-CA" sz="2400" b="1" dirty="0">
                <a:solidFill>
                  <a:schemeClr val="accent1"/>
                </a:solidFill>
                <a:latin typeface="Segoe UI" panose="020B0502040204020203" pitchFamily="34" charset="0"/>
                <a:cs typeface="Segoe UI" panose="020B0502040204020203" pitchFamily="34" charset="0"/>
              </a:rPr>
              <a:t>Rut</a:t>
            </a:r>
            <a:r>
              <a:rPr lang="en-CA" sz="2400" b="1" dirty="0">
                <a:solidFill>
                  <a:srgbClr val="00B050"/>
                </a:solidFill>
                <a:latin typeface="Segoe UI" panose="020B0502040204020203" pitchFamily="34" charset="0"/>
                <a:cs typeface="Segoe UI" panose="020B0502040204020203" pitchFamily="34" charset="0"/>
              </a:rPr>
              <a:t>wik Account</a:t>
            </a:r>
            <a:endParaRPr lang="en-US" sz="2400" b="1" dirty="0">
              <a:solidFill>
                <a:schemeClr val="accent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1E4549AA-64FA-4B92-1366-B76EB3D79D74}"/>
              </a:ext>
            </a:extLst>
          </p:cNvPr>
          <p:cNvSpPr txBox="1"/>
          <p:nvPr/>
        </p:nvSpPr>
        <p:spPr>
          <a:xfrm>
            <a:off x="1579158" y="2771692"/>
            <a:ext cx="4384914" cy="461665"/>
          </a:xfrm>
          <a:prstGeom prst="rect">
            <a:avLst/>
          </a:prstGeom>
          <a:noFill/>
        </p:spPr>
        <p:txBody>
          <a:bodyPr wrap="square" rtlCol="0">
            <a:spAutoFit/>
          </a:bodyPr>
          <a:lstStyle/>
          <a:p>
            <a:r>
              <a:rPr lang="en-CA" sz="2400" b="1" dirty="0">
                <a:solidFill>
                  <a:schemeClr val="bg1"/>
                </a:solidFill>
                <a:latin typeface="Segoe UI" panose="020B0502040204020203" pitchFamily="34" charset="0"/>
                <a:cs typeface="Segoe UI" panose="020B0502040204020203" pitchFamily="34" charset="0"/>
              </a:rPr>
              <a:t>Sign In</a:t>
            </a:r>
            <a:endParaRPr lang="en-US" sz="2400" b="1" dirty="0">
              <a:solidFill>
                <a:schemeClr val="bg1"/>
              </a:solidFill>
              <a:latin typeface="Segoe UI" panose="020B0502040204020203" pitchFamily="34" charset="0"/>
              <a:cs typeface="Segoe UI" panose="020B0502040204020203" pitchFamily="34" charset="0"/>
            </a:endParaRPr>
          </a:p>
        </p:txBody>
      </p:sp>
      <p:sp>
        <p:nvSpPr>
          <p:cNvPr id="9" name="Rectangle: Rounded Corners 8">
            <a:hlinkClick r:id="" action="ppaction://hlinkshowjump?jump=nextslide"/>
            <a:extLst>
              <a:ext uri="{FF2B5EF4-FFF2-40B4-BE49-F238E27FC236}">
                <a16:creationId xmlns:a16="http://schemas.microsoft.com/office/drawing/2014/main" id="{3B3144BC-EA2E-AEC5-0A5E-259FDA5F2A26}"/>
              </a:ext>
            </a:extLst>
          </p:cNvPr>
          <p:cNvSpPr/>
          <p:nvPr/>
        </p:nvSpPr>
        <p:spPr>
          <a:xfrm>
            <a:off x="1579158" y="3491551"/>
            <a:ext cx="4229667" cy="405992"/>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bg1">
                  <a:lumMod val="65000"/>
                </a:schemeClr>
              </a:solidFill>
            </a:endParaRPr>
          </a:p>
        </p:txBody>
      </p:sp>
      <p:sp>
        <p:nvSpPr>
          <p:cNvPr id="10" name="TextBox 9">
            <a:extLst>
              <a:ext uri="{FF2B5EF4-FFF2-40B4-BE49-F238E27FC236}">
                <a16:creationId xmlns:a16="http://schemas.microsoft.com/office/drawing/2014/main" id="{8949E42A-11CA-3F77-85D4-C1EE09111091}"/>
              </a:ext>
            </a:extLst>
          </p:cNvPr>
          <p:cNvSpPr txBox="1"/>
          <p:nvPr/>
        </p:nvSpPr>
        <p:spPr>
          <a:xfrm>
            <a:off x="1579158" y="3525270"/>
            <a:ext cx="3293009" cy="338554"/>
          </a:xfrm>
          <a:prstGeom prst="rect">
            <a:avLst/>
          </a:prstGeom>
          <a:noFill/>
        </p:spPr>
        <p:txBody>
          <a:bodyPr wrap="square" rtlCol="0">
            <a:spAutoFit/>
          </a:bodyPr>
          <a:lstStyle/>
          <a:p>
            <a:r>
              <a:rPr lang="en-CA" sz="1600" b="1" dirty="0">
                <a:solidFill>
                  <a:schemeClr val="bg1"/>
                </a:solidFill>
                <a:latin typeface="Aptos (Body)"/>
              </a:rPr>
              <a:t>rutwikvwadekar@rutmail.com</a:t>
            </a:r>
          </a:p>
        </p:txBody>
      </p:sp>
    </p:spTree>
    <p:extLst>
      <p:ext uri="{BB962C8B-B14F-4D97-AF65-F5344CB8AC3E}">
        <p14:creationId xmlns:p14="http://schemas.microsoft.com/office/powerpoint/2010/main" val="2766361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iterate type="lt">
                                    <p:tmAbs val="20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Sign in to your Rutwik Account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If you want to sign in with your </a:t>
            </a:r>
            <a:r>
              <a:rPr lang="en-CA" sz="1900">
                <a:solidFill>
                  <a:schemeClr val="bg1"/>
                </a:solidFill>
                <a:latin typeface="Segoe UI" panose="020B0502040204020203" pitchFamily="34" charset="0"/>
                <a:cs typeface="Segoe UI" panose="020B0502040204020203" pitchFamily="34" charset="0"/>
              </a:rPr>
              <a:t>Rutwik Account, you can do so here.</a:t>
            </a:r>
            <a:endParaRPr lang="en-CA" sz="1900" dirty="0">
              <a:solidFill>
                <a:schemeClr val="bg1"/>
              </a:solidFill>
              <a:latin typeface="Segoe UI" panose="020B0502040204020203" pitchFamily="34" charset="0"/>
              <a:cs typeface="Segoe UI" panose="020B0502040204020203" pitchFamily="34" charset="0"/>
            </a:endParaRPr>
          </a:p>
        </p:txBody>
      </p:sp>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8" name="Rectangle: Rounded Corners 7">
            <a:hlinkClick r:id="" action="ppaction://hlinkshowjump?jump=nextslide"/>
            <a:extLst>
              <a:ext uri="{FF2B5EF4-FFF2-40B4-BE49-F238E27FC236}">
                <a16:creationId xmlns:a16="http://schemas.microsoft.com/office/drawing/2014/main" id="{D2B3BF77-0D55-D1EB-1B6D-8447BD5112E5}"/>
              </a:ext>
            </a:extLst>
          </p:cNvPr>
          <p:cNvSpPr/>
          <p:nvPr/>
        </p:nvSpPr>
        <p:spPr>
          <a:xfrm>
            <a:off x="7583006" y="5414647"/>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6" name="TextBox 5">
            <a:extLst>
              <a:ext uri="{FF2B5EF4-FFF2-40B4-BE49-F238E27FC236}">
                <a16:creationId xmlns:a16="http://schemas.microsoft.com/office/drawing/2014/main" id="{C47ABEFA-BBB5-A874-5202-78540D426633}"/>
              </a:ext>
            </a:extLst>
          </p:cNvPr>
          <p:cNvSpPr txBox="1"/>
          <p:nvPr/>
        </p:nvSpPr>
        <p:spPr>
          <a:xfrm>
            <a:off x="1579158" y="2292824"/>
            <a:ext cx="4384914" cy="461665"/>
          </a:xfrm>
          <a:prstGeom prst="rect">
            <a:avLst/>
          </a:prstGeom>
          <a:noFill/>
        </p:spPr>
        <p:txBody>
          <a:bodyPr wrap="square" rtlCol="0">
            <a:spAutoFit/>
          </a:bodyPr>
          <a:lstStyle/>
          <a:p>
            <a:r>
              <a:rPr lang="en-CA" sz="2400" b="1" dirty="0">
                <a:solidFill>
                  <a:schemeClr val="accent1"/>
                </a:solidFill>
                <a:latin typeface="Segoe UI" panose="020B0502040204020203" pitchFamily="34" charset="0"/>
                <a:cs typeface="Segoe UI" panose="020B0502040204020203" pitchFamily="34" charset="0"/>
              </a:rPr>
              <a:t>Rut</a:t>
            </a:r>
            <a:r>
              <a:rPr lang="en-CA" sz="2400" b="1" dirty="0">
                <a:solidFill>
                  <a:srgbClr val="00B050"/>
                </a:solidFill>
                <a:latin typeface="Segoe UI" panose="020B0502040204020203" pitchFamily="34" charset="0"/>
                <a:cs typeface="Segoe UI" panose="020B0502040204020203" pitchFamily="34" charset="0"/>
              </a:rPr>
              <a:t>wik Account</a:t>
            </a:r>
            <a:endParaRPr lang="en-US" sz="2400" b="1" dirty="0">
              <a:solidFill>
                <a:schemeClr val="accent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1E4549AA-64FA-4B92-1366-B76EB3D79D74}"/>
              </a:ext>
            </a:extLst>
          </p:cNvPr>
          <p:cNvSpPr txBox="1"/>
          <p:nvPr/>
        </p:nvSpPr>
        <p:spPr>
          <a:xfrm>
            <a:off x="1579158" y="2771692"/>
            <a:ext cx="4384914" cy="461665"/>
          </a:xfrm>
          <a:prstGeom prst="rect">
            <a:avLst/>
          </a:prstGeom>
          <a:noFill/>
        </p:spPr>
        <p:txBody>
          <a:bodyPr wrap="square" rtlCol="0">
            <a:spAutoFit/>
          </a:bodyPr>
          <a:lstStyle/>
          <a:p>
            <a:r>
              <a:rPr lang="en-CA" sz="2400" b="1" dirty="0">
                <a:solidFill>
                  <a:schemeClr val="bg1"/>
                </a:solidFill>
                <a:latin typeface="Segoe UI" panose="020B0502040204020203" pitchFamily="34" charset="0"/>
                <a:cs typeface="Segoe UI" panose="020B0502040204020203" pitchFamily="34" charset="0"/>
              </a:rPr>
              <a:t>Sign In</a:t>
            </a:r>
            <a:endParaRPr lang="en-US" sz="2400" b="1" dirty="0">
              <a:solidFill>
                <a:schemeClr val="bg1"/>
              </a:solidFill>
              <a:latin typeface="Segoe UI" panose="020B0502040204020203" pitchFamily="34" charset="0"/>
              <a:cs typeface="Segoe UI" panose="020B0502040204020203" pitchFamily="34" charset="0"/>
            </a:endParaRPr>
          </a:p>
        </p:txBody>
      </p:sp>
      <p:sp>
        <p:nvSpPr>
          <p:cNvPr id="9" name="Rectangle: Rounded Corners 8">
            <a:hlinkClick r:id="" action="ppaction://hlinkshowjump?jump=nextslide"/>
            <a:extLst>
              <a:ext uri="{FF2B5EF4-FFF2-40B4-BE49-F238E27FC236}">
                <a16:creationId xmlns:a16="http://schemas.microsoft.com/office/drawing/2014/main" id="{3B3144BC-EA2E-AEC5-0A5E-259FDA5F2A26}"/>
              </a:ext>
            </a:extLst>
          </p:cNvPr>
          <p:cNvSpPr/>
          <p:nvPr/>
        </p:nvSpPr>
        <p:spPr>
          <a:xfrm>
            <a:off x="1579158" y="3491551"/>
            <a:ext cx="4229667" cy="405992"/>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bg1">
                  <a:lumMod val="65000"/>
                </a:schemeClr>
              </a:solidFill>
            </a:endParaRPr>
          </a:p>
        </p:txBody>
      </p:sp>
      <p:sp>
        <p:nvSpPr>
          <p:cNvPr id="10" name="TextBox 9">
            <a:extLst>
              <a:ext uri="{FF2B5EF4-FFF2-40B4-BE49-F238E27FC236}">
                <a16:creationId xmlns:a16="http://schemas.microsoft.com/office/drawing/2014/main" id="{8949E42A-11CA-3F77-85D4-C1EE09111091}"/>
              </a:ext>
            </a:extLst>
          </p:cNvPr>
          <p:cNvSpPr txBox="1"/>
          <p:nvPr/>
        </p:nvSpPr>
        <p:spPr>
          <a:xfrm>
            <a:off x="1723025" y="3132217"/>
            <a:ext cx="3293009" cy="338554"/>
          </a:xfrm>
          <a:prstGeom prst="rect">
            <a:avLst/>
          </a:prstGeom>
          <a:noFill/>
        </p:spPr>
        <p:txBody>
          <a:bodyPr wrap="square" rtlCol="0">
            <a:spAutoFit/>
          </a:bodyPr>
          <a:lstStyle/>
          <a:p>
            <a:r>
              <a:rPr lang="en-CA" sz="1600" b="1" dirty="0">
                <a:solidFill>
                  <a:schemeClr val="bg1"/>
                </a:solidFill>
                <a:latin typeface="Aptos (Body)"/>
              </a:rPr>
              <a:t>rutwikvwadekar@rutmail.com</a:t>
            </a:r>
          </a:p>
        </p:txBody>
      </p:sp>
      <p:pic>
        <p:nvPicPr>
          <p:cNvPr id="12" name="Graphic 11" descr="Caret Left with solid fill">
            <a:extLst>
              <a:ext uri="{FF2B5EF4-FFF2-40B4-BE49-F238E27FC236}">
                <a16:creationId xmlns:a16="http://schemas.microsoft.com/office/drawing/2014/main" id="{7C2ED54B-34FD-DF3D-A892-8827859682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0389" y="3149420"/>
            <a:ext cx="325272" cy="325272"/>
          </a:xfrm>
          <a:prstGeom prst="rect">
            <a:avLst/>
          </a:prstGeom>
        </p:spPr>
      </p:pic>
    </p:spTree>
    <p:extLst>
      <p:ext uri="{BB962C8B-B14F-4D97-AF65-F5344CB8AC3E}">
        <p14:creationId xmlns:p14="http://schemas.microsoft.com/office/powerpoint/2010/main" val="679195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Sign in to your Rutwik Account</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If you want to sign in with your </a:t>
            </a:r>
            <a:r>
              <a:rPr lang="en-CA" sz="1900">
                <a:solidFill>
                  <a:schemeClr val="bg1"/>
                </a:solidFill>
                <a:latin typeface="Segoe UI" panose="020B0502040204020203" pitchFamily="34" charset="0"/>
                <a:cs typeface="Segoe UI" panose="020B0502040204020203" pitchFamily="34" charset="0"/>
              </a:rPr>
              <a:t>Rutwik Account, you can do so here.</a:t>
            </a:r>
            <a:endParaRPr lang="en-CA" sz="1900" dirty="0">
              <a:solidFill>
                <a:schemeClr val="bg1"/>
              </a:solidFill>
              <a:latin typeface="Segoe UI" panose="020B0502040204020203" pitchFamily="34" charset="0"/>
              <a:cs typeface="Segoe UI" panose="020B0502040204020203" pitchFamily="34" charset="0"/>
            </a:endParaRPr>
          </a:p>
        </p:txBody>
      </p:sp>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8" name="Rectangle: Rounded Corners 7">
            <a:hlinkClick r:id="" action="ppaction://hlinkshowjump?jump=nextslide"/>
            <a:extLst>
              <a:ext uri="{FF2B5EF4-FFF2-40B4-BE49-F238E27FC236}">
                <a16:creationId xmlns:a16="http://schemas.microsoft.com/office/drawing/2014/main" id="{D2B3BF77-0D55-D1EB-1B6D-8447BD5112E5}"/>
              </a:ext>
            </a:extLst>
          </p:cNvPr>
          <p:cNvSpPr/>
          <p:nvPr/>
        </p:nvSpPr>
        <p:spPr>
          <a:xfrm>
            <a:off x="7583006" y="5414647"/>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6" name="TextBox 5">
            <a:extLst>
              <a:ext uri="{FF2B5EF4-FFF2-40B4-BE49-F238E27FC236}">
                <a16:creationId xmlns:a16="http://schemas.microsoft.com/office/drawing/2014/main" id="{C47ABEFA-BBB5-A874-5202-78540D426633}"/>
              </a:ext>
            </a:extLst>
          </p:cNvPr>
          <p:cNvSpPr txBox="1"/>
          <p:nvPr/>
        </p:nvSpPr>
        <p:spPr>
          <a:xfrm>
            <a:off x="1579158" y="2292824"/>
            <a:ext cx="4384914" cy="461665"/>
          </a:xfrm>
          <a:prstGeom prst="rect">
            <a:avLst/>
          </a:prstGeom>
          <a:noFill/>
        </p:spPr>
        <p:txBody>
          <a:bodyPr wrap="square" rtlCol="0">
            <a:spAutoFit/>
          </a:bodyPr>
          <a:lstStyle/>
          <a:p>
            <a:r>
              <a:rPr lang="en-CA" sz="2400" b="1" dirty="0">
                <a:solidFill>
                  <a:schemeClr val="accent1"/>
                </a:solidFill>
                <a:latin typeface="Segoe UI" panose="020B0502040204020203" pitchFamily="34" charset="0"/>
                <a:cs typeface="Segoe UI" panose="020B0502040204020203" pitchFamily="34" charset="0"/>
              </a:rPr>
              <a:t>Rut</a:t>
            </a:r>
            <a:r>
              <a:rPr lang="en-CA" sz="2400" b="1" dirty="0">
                <a:solidFill>
                  <a:srgbClr val="00B050"/>
                </a:solidFill>
                <a:latin typeface="Segoe UI" panose="020B0502040204020203" pitchFamily="34" charset="0"/>
                <a:cs typeface="Segoe UI" panose="020B0502040204020203" pitchFamily="34" charset="0"/>
              </a:rPr>
              <a:t>wik Account</a:t>
            </a:r>
            <a:endParaRPr lang="en-US" sz="2400" b="1" dirty="0">
              <a:solidFill>
                <a:schemeClr val="accent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1E4549AA-64FA-4B92-1366-B76EB3D79D74}"/>
              </a:ext>
            </a:extLst>
          </p:cNvPr>
          <p:cNvSpPr txBox="1"/>
          <p:nvPr/>
        </p:nvSpPr>
        <p:spPr>
          <a:xfrm>
            <a:off x="1579158" y="2771692"/>
            <a:ext cx="4384914" cy="461665"/>
          </a:xfrm>
          <a:prstGeom prst="rect">
            <a:avLst/>
          </a:prstGeom>
          <a:noFill/>
        </p:spPr>
        <p:txBody>
          <a:bodyPr wrap="square" rtlCol="0">
            <a:spAutoFit/>
          </a:bodyPr>
          <a:lstStyle/>
          <a:p>
            <a:r>
              <a:rPr lang="en-CA" sz="2400" b="1" dirty="0">
                <a:solidFill>
                  <a:schemeClr val="bg1"/>
                </a:solidFill>
                <a:latin typeface="Segoe UI" panose="020B0502040204020203" pitchFamily="34" charset="0"/>
                <a:cs typeface="Segoe UI" panose="020B0502040204020203" pitchFamily="34" charset="0"/>
              </a:rPr>
              <a:t>Sign In</a:t>
            </a:r>
            <a:endParaRPr lang="en-US" sz="2400" b="1" dirty="0">
              <a:solidFill>
                <a:schemeClr val="bg1"/>
              </a:solidFill>
              <a:latin typeface="Segoe UI" panose="020B0502040204020203" pitchFamily="34" charset="0"/>
              <a:cs typeface="Segoe UI" panose="020B0502040204020203" pitchFamily="34" charset="0"/>
            </a:endParaRPr>
          </a:p>
        </p:txBody>
      </p:sp>
      <p:sp>
        <p:nvSpPr>
          <p:cNvPr id="9" name="Rectangle: Rounded Corners 8">
            <a:hlinkClick r:id="" action="ppaction://hlinkshowjump?jump=nextslide"/>
            <a:extLst>
              <a:ext uri="{FF2B5EF4-FFF2-40B4-BE49-F238E27FC236}">
                <a16:creationId xmlns:a16="http://schemas.microsoft.com/office/drawing/2014/main" id="{3B3144BC-EA2E-AEC5-0A5E-259FDA5F2A26}"/>
              </a:ext>
            </a:extLst>
          </p:cNvPr>
          <p:cNvSpPr/>
          <p:nvPr/>
        </p:nvSpPr>
        <p:spPr>
          <a:xfrm>
            <a:off x="1579158" y="3491551"/>
            <a:ext cx="4229667" cy="405992"/>
          </a:xfrm>
          <a:prstGeom prst="roundRect">
            <a:avLst/>
          </a:prstGeom>
          <a:ln>
            <a:solidFill>
              <a:srgbClr val="C16937"/>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bg1">
                  <a:lumMod val="65000"/>
                </a:schemeClr>
              </a:solidFill>
            </a:endParaRPr>
          </a:p>
        </p:txBody>
      </p:sp>
      <p:sp>
        <p:nvSpPr>
          <p:cNvPr id="10" name="TextBox 9">
            <a:extLst>
              <a:ext uri="{FF2B5EF4-FFF2-40B4-BE49-F238E27FC236}">
                <a16:creationId xmlns:a16="http://schemas.microsoft.com/office/drawing/2014/main" id="{8949E42A-11CA-3F77-85D4-C1EE09111091}"/>
              </a:ext>
            </a:extLst>
          </p:cNvPr>
          <p:cNvSpPr txBox="1"/>
          <p:nvPr/>
        </p:nvSpPr>
        <p:spPr>
          <a:xfrm>
            <a:off x="1723025" y="3132217"/>
            <a:ext cx="3293009" cy="338554"/>
          </a:xfrm>
          <a:prstGeom prst="rect">
            <a:avLst/>
          </a:prstGeom>
          <a:noFill/>
        </p:spPr>
        <p:txBody>
          <a:bodyPr wrap="square" rtlCol="0">
            <a:spAutoFit/>
          </a:bodyPr>
          <a:lstStyle/>
          <a:p>
            <a:r>
              <a:rPr lang="en-CA" sz="1600" b="1" dirty="0">
                <a:solidFill>
                  <a:schemeClr val="bg1"/>
                </a:solidFill>
                <a:latin typeface="Aptos (Body)"/>
              </a:rPr>
              <a:t>rutwikvwadekar@rutmail.com</a:t>
            </a:r>
          </a:p>
        </p:txBody>
      </p:sp>
      <p:pic>
        <p:nvPicPr>
          <p:cNvPr id="12" name="Graphic 11" descr="Caret Left with solid fill">
            <a:extLst>
              <a:ext uri="{FF2B5EF4-FFF2-40B4-BE49-F238E27FC236}">
                <a16:creationId xmlns:a16="http://schemas.microsoft.com/office/drawing/2014/main" id="{7C2ED54B-34FD-DF3D-A892-8827859682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0389" y="3149420"/>
            <a:ext cx="325272" cy="325272"/>
          </a:xfrm>
          <a:prstGeom prst="rect">
            <a:avLst/>
          </a:prstGeom>
        </p:spPr>
      </p:pic>
      <p:sp>
        <p:nvSpPr>
          <p:cNvPr id="11" name="TextBox 10">
            <a:extLst>
              <a:ext uri="{FF2B5EF4-FFF2-40B4-BE49-F238E27FC236}">
                <a16:creationId xmlns:a16="http://schemas.microsoft.com/office/drawing/2014/main" id="{0F55FFF4-15B5-A45B-BFCD-B557F537977E}"/>
              </a:ext>
            </a:extLst>
          </p:cNvPr>
          <p:cNvSpPr txBox="1"/>
          <p:nvPr/>
        </p:nvSpPr>
        <p:spPr>
          <a:xfrm>
            <a:off x="1579158" y="3563742"/>
            <a:ext cx="3293009" cy="338554"/>
          </a:xfrm>
          <a:prstGeom prst="rect">
            <a:avLst/>
          </a:prstGeom>
          <a:noFill/>
        </p:spPr>
        <p:txBody>
          <a:bodyPr wrap="square" rtlCol="0">
            <a:spAutoFit/>
          </a:bodyPr>
          <a:lstStyle/>
          <a:p>
            <a:r>
              <a:rPr lang="en-CA" sz="1600" b="1" i="0" dirty="0">
                <a:solidFill>
                  <a:schemeClr val="bg1"/>
                </a:solidFill>
                <a:effectLst/>
                <a:latin typeface="Aptos (Body)"/>
              </a:rPr>
              <a:t>***********************</a:t>
            </a:r>
            <a:endParaRPr lang="en-CA" sz="1600" b="1" dirty="0">
              <a:solidFill>
                <a:schemeClr val="bg1"/>
              </a:solidFill>
              <a:latin typeface="Aptos (Body)"/>
            </a:endParaRPr>
          </a:p>
        </p:txBody>
      </p:sp>
    </p:spTree>
    <p:extLst>
      <p:ext uri="{BB962C8B-B14F-4D97-AF65-F5344CB8AC3E}">
        <p14:creationId xmlns:p14="http://schemas.microsoft.com/office/powerpoint/2010/main" val="1634773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iterate type="lt">
                                    <p:tmAbs val="200"/>
                                  </p:iterate>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81618E8-D1B9-6292-8E28-E5F8C60D1A10}"/>
              </a:ext>
            </a:extLst>
          </p:cNvPr>
          <p:cNvSpPr/>
          <p:nvPr/>
        </p:nvSpPr>
        <p:spPr>
          <a:xfrm>
            <a:off x="3816824" y="2696028"/>
            <a:ext cx="4558352" cy="1465943"/>
          </a:xfrm>
          <a:prstGeom prst="roundRect">
            <a:avLst>
              <a:gd name="adj" fmla="val 10576"/>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grid&#10;&#10;Description automatically generated with medium confidence">
            <a:extLst>
              <a:ext uri="{FF2B5EF4-FFF2-40B4-BE49-F238E27FC236}">
                <a16:creationId xmlns:a16="http://schemas.microsoft.com/office/drawing/2014/main" id="{49B56FBA-AB77-0461-0307-B631DFB3B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266" y="2954904"/>
            <a:ext cx="942756" cy="948187"/>
          </a:xfrm>
          <a:prstGeom prst="rect">
            <a:avLst/>
          </a:prstGeom>
        </p:spPr>
      </p:pic>
      <p:sp>
        <p:nvSpPr>
          <p:cNvPr id="2" name="TextBox 1">
            <a:extLst>
              <a:ext uri="{FF2B5EF4-FFF2-40B4-BE49-F238E27FC236}">
                <a16:creationId xmlns:a16="http://schemas.microsoft.com/office/drawing/2014/main" id="{834FA4CA-41DA-5AB8-383E-DC52C4F28D25}"/>
              </a:ext>
            </a:extLst>
          </p:cNvPr>
          <p:cNvSpPr txBox="1"/>
          <p:nvPr/>
        </p:nvSpPr>
        <p:spPr>
          <a:xfrm>
            <a:off x="5196464" y="3082750"/>
            <a:ext cx="2937602" cy="692497"/>
          </a:xfrm>
          <a:prstGeom prst="rect">
            <a:avLst/>
          </a:prstGeom>
          <a:noFill/>
        </p:spPr>
        <p:txBody>
          <a:bodyPr wrap="square" rtlCol="0">
            <a:spAutoFit/>
          </a:bodyPr>
          <a:lstStyle/>
          <a:p>
            <a:r>
              <a:rPr lang="en-CA" sz="3900" dirty="0">
                <a:solidFill>
                  <a:schemeClr val="bg1"/>
                </a:solidFill>
                <a:latin typeface="Segoe UI" panose="020B0502040204020203" pitchFamily="34" charset="0"/>
                <a:cs typeface="Segoe UI" panose="020B0502040204020203" pitchFamily="34" charset="0"/>
              </a:rPr>
              <a:t>Mars OS 2.0</a:t>
            </a:r>
            <a:endParaRPr lang="en-US" sz="39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4372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Region and Language Settings detected</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2139047"/>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We have detected your region and language settings.</a:t>
            </a:r>
            <a:br>
              <a:rPr lang="en-CA" sz="1900" dirty="0">
                <a:solidFill>
                  <a:schemeClr val="bg1"/>
                </a:solidFill>
                <a:latin typeface="Segoe UI" panose="020B0502040204020203" pitchFamily="34" charset="0"/>
                <a:cs typeface="Segoe UI" panose="020B0502040204020203" pitchFamily="34" charset="0"/>
              </a:rPr>
            </a:br>
            <a:br>
              <a:rPr lang="en-CA" sz="1900" dirty="0">
                <a:solidFill>
                  <a:schemeClr val="bg1"/>
                </a:solidFill>
                <a:latin typeface="Segoe UI" panose="020B0502040204020203" pitchFamily="34" charset="0"/>
                <a:cs typeface="Segoe UI" panose="020B0502040204020203" pitchFamily="34" charset="0"/>
              </a:rPr>
            </a:br>
            <a:r>
              <a:rPr lang="en-CA" sz="1900" dirty="0">
                <a:solidFill>
                  <a:schemeClr val="bg1"/>
                </a:solidFill>
                <a:latin typeface="Segoe UI" panose="020B0502040204020203" pitchFamily="34" charset="0"/>
                <a:cs typeface="Segoe UI" panose="020B0502040204020203" pitchFamily="34" charset="0"/>
              </a:rPr>
              <a:t>Settings have been detected from your Rutwik Account</a:t>
            </a:r>
            <a:br>
              <a:rPr lang="en-CA" sz="1900" dirty="0">
                <a:solidFill>
                  <a:schemeClr val="bg1"/>
                </a:solidFill>
                <a:latin typeface="Segoe UI" panose="020B0502040204020203" pitchFamily="34" charset="0"/>
                <a:cs typeface="Segoe UI" panose="020B0502040204020203" pitchFamily="34" charset="0"/>
              </a:rPr>
            </a:br>
            <a:br>
              <a:rPr lang="en-CA" sz="1900" dirty="0">
                <a:solidFill>
                  <a:schemeClr val="bg1"/>
                </a:solidFill>
                <a:latin typeface="Segoe UI" panose="020B0502040204020203" pitchFamily="34" charset="0"/>
                <a:cs typeface="Segoe UI" panose="020B0502040204020203" pitchFamily="34" charset="0"/>
              </a:rPr>
            </a:br>
            <a:r>
              <a:rPr lang="en-CA" sz="1900" dirty="0">
                <a:solidFill>
                  <a:schemeClr val="bg1"/>
                </a:solidFill>
                <a:latin typeface="Segoe UI" panose="020B0502040204020203" pitchFamily="34" charset="0"/>
                <a:cs typeface="Segoe UI" panose="020B0502040204020203" pitchFamily="34" charset="0"/>
              </a:rPr>
              <a:t>If the settings are true, click next</a:t>
            </a:r>
            <a:br>
              <a:rPr lang="en-CA" sz="1900" dirty="0">
                <a:solidFill>
                  <a:schemeClr val="bg1"/>
                </a:solidFill>
                <a:latin typeface="Segoe UI" panose="020B0502040204020203" pitchFamily="34" charset="0"/>
                <a:cs typeface="Segoe UI" panose="020B0502040204020203" pitchFamily="34" charset="0"/>
              </a:rPr>
            </a:br>
            <a:br>
              <a:rPr lang="en-CA" sz="1900" dirty="0">
                <a:solidFill>
                  <a:schemeClr val="bg1"/>
                </a:solidFill>
                <a:latin typeface="Segoe UI" panose="020B0502040204020203" pitchFamily="34" charset="0"/>
                <a:cs typeface="Segoe UI" panose="020B0502040204020203" pitchFamily="34" charset="0"/>
              </a:rPr>
            </a:br>
            <a:r>
              <a:rPr lang="en-CA" sz="1900" b="1" dirty="0">
                <a:solidFill>
                  <a:schemeClr val="bg1"/>
                </a:solidFill>
                <a:latin typeface="Segoe UI" panose="020B0502040204020203" pitchFamily="34" charset="0"/>
                <a:cs typeface="Segoe UI" panose="020B0502040204020203" pitchFamily="34" charset="0"/>
              </a:rPr>
              <a:t>Language: </a:t>
            </a:r>
            <a:r>
              <a:rPr lang="en-CA" sz="1900" dirty="0">
                <a:solidFill>
                  <a:schemeClr val="bg1"/>
                </a:solidFill>
                <a:latin typeface="Segoe UI" panose="020B0502040204020203" pitchFamily="34" charset="0"/>
                <a:cs typeface="Segoe UI" panose="020B0502040204020203" pitchFamily="34" charset="0"/>
              </a:rPr>
              <a:t>English (Canada) </a:t>
            </a:r>
            <a:r>
              <a:rPr lang="en-CA" sz="1900" b="1" dirty="0">
                <a:solidFill>
                  <a:schemeClr val="bg1"/>
                </a:solidFill>
                <a:latin typeface="Segoe UI" panose="020B0502040204020203" pitchFamily="34" charset="0"/>
                <a:cs typeface="Segoe UI" panose="020B0502040204020203" pitchFamily="34" charset="0"/>
              </a:rPr>
              <a:t>Region: </a:t>
            </a:r>
            <a:r>
              <a:rPr lang="en-CA" sz="1900" dirty="0">
                <a:solidFill>
                  <a:schemeClr val="bg1"/>
                </a:solidFill>
                <a:latin typeface="Segoe UI" panose="020B0502040204020203" pitchFamily="34" charset="0"/>
                <a:cs typeface="Segoe UI" panose="020B0502040204020203" pitchFamily="34" charset="0"/>
              </a:rPr>
              <a:t>Canada</a:t>
            </a:r>
          </a:p>
        </p:txBody>
      </p:sp>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8" name="Rectangle: Rounded Corners 7">
            <a:hlinkClick r:id="" action="ppaction://hlinkshowjump?jump=nextslide"/>
            <a:extLst>
              <a:ext uri="{FF2B5EF4-FFF2-40B4-BE49-F238E27FC236}">
                <a16:creationId xmlns:a16="http://schemas.microsoft.com/office/drawing/2014/main" id="{D2B3BF77-0D55-D1EB-1B6D-8447BD5112E5}"/>
              </a:ext>
            </a:extLst>
          </p:cNvPr>
          <p:cNvSpPr/>
          <p:nvPr/>
        </p:nvSpPr>
        <p:spPr>
          <a:xfrm>
            <a:off x="7583006" y="5414647"/>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2674053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What do you want to set this device up for?</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Please select an option.</a:t>
            </a:r>
          </a:p>
        </p:txBody>
      </p:sp>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8" name="Rectangle: Rounded Corners 7">
            <a:hlinkClick r:id="" action="ppaction://hlinkshowjump?jump=nextslide"/>
            <a:extLst>
              <a:ext uri="{FF2B5EF4-FFF2-40B4-BE49-F238E27FC236}">
                <a16:creationId xmlns:a16="http://schemas.microsoft.com/office/drawing/2014/main" id="{D2B3BF77-0D55-D1EB-1B6D-8447BD5112E5}"/>
              </a:ext>
            </a:extLst>
          </p:cNvPr>
          <p:cNvSpPr/>
          <p:nvPr/>
        </p:nvSpPr>
        <p:spPr>
          <a:xfrm>
            <a:off x="7583006" y="5414647"/>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6" name="Rectangle: Rounded Corners 5">
            <a:extLst>
              <a:ext uri="{FF2B5EF4-FFF2-40B4-BE49-F238E27FC236}">
                <a16:creationId xmlns:a16="http://schemas.microsoft.com/office/drawing/2014/main" id="{486A115F-78B0-CF13-9B4C-1BC2DCDAFED0}"/>
              </a:ext>
            </a:extLst>
          </p:cNvPr>
          <p:cNvSpPr/>
          <p:nvPr/>
        </p:nvSpPr>
        <p:spPr>
          <a:xfrm>
            <a:off x="1579157" y="2237957"/>
            <a:ext cx="4221141" cy="2775486"/>
          </a:xfrm>
          <a:prstGeom prst="roundRect">
            <a:avLst>
              <a:gd name="adj" fmla="val 7067"/>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B9004CE-0999-E3B1-1823-ED845FA2D2E8}"/>
              </a:ext>
            </a:extLst>
          </p:cNvPr>
          <p:cNvSpPr/>
          <p:nvPr/>
        </p:nvSpPr>
        <p:spPr>
          <a:xfrm>
            <a:off x="5944924" y="2226585"/>
            <a:ext cx="4432790" cy="2775486"/>
          </a:xfrm>
          <a:prstGeom prst="roundRect">
            <a:avLst>
              <a:gd name="adj" fmla="val 7067"/>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A8CCDE3B-9452-3234-FF21-AB4C1E947C0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258649" y="2237957"/>
            <a:ext cx="862158" cy="862158"/>
          </a:xfrm>
          <a:prstGeom prst="rect">
            <a:avLst/>
          </a:prstGeom>
        </p:spPr>
      </p:pic>
      <p:sp>
        <p:nvSpPr>
          <p:cNvPr id="7" name="TextBox 6">
            <a:extLst>
              <a:ext uri="{FF2B5EF4-FFF2-40B4-BE49-F238E27FC236}">
                <a16:creationId xmlns:a16="http://schemas.microsoft.com/office/drawing/2014/main" id="{06579052-B47A-D3DC-3722-C82B0EF9A70F}"/>
              </a:ext>
            </a:extLst>
          </p:cNvPr>
          <p:cNvSpPr txBox="1"/>
          <p:nvPr/>
        </p:nvSpPr>
        <p:spPr>
          <a:xfrm>
            <a:off x="1789372" y="3098074"/>
            <a:ext cx="4010926" cy="507831"/>
          </a:xfrm>
          <a:prstGeom prst="rect">
            <a:avLst/>
          </a:prstGeom>
          <a:noFill/>
        </p:spPr>
        <p:txBody>
          <a:bodyPr wrap="square" rtlCol="0">
            <a:spAutoFit/>
          </a:bodyPr>
          <a:lstStyle/>
          <a:p>
            <a:r>
              <a:rPr lang="en-CA" sz="2700" dirty="0">
                <a:solidFill>
                  <a:schemeClr val="bg1"/>
                </a:solidFill>
                <a:latin typeface="Segoe UI" panose="020B0502040204020203" pitchFamily="34" charset="0"/>
                <a:cs typeface="Segoe UI" panose="020B0502040204020203" pitchFamily="34" charset="0"/>
              </a:rPr>
              <a:t>Set up for personal use</a:t>
            </a:r>
            <a:endParaRPr lang="en-US" sz="27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E56852DE-20AD-6B6B-D766-16390EE14B19}"/>
              </a:ext>
            </a:extLst>
          </p:cNvPr>
          <p:cNvSpPr txBox="1"/>
          <p:nvPr/>
        </p:nvSpPr>
        <p:spPr>
          <a:xfrm>
            <a:off x="1789372" y="3570431"/>
            <a:ext cx="3874449"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Choose this option if you are setting up this PC for personal use and using it for Home.</a:t>
            </a:r>
          </a:p>
        </p:txBody>
      </p:sp>
      <p:pic>
        <p:nvPicPr>
          <p:cNvPr id="13" name="Graphic 12" descr="City with solid fill">
            <a:extLst>
              <a:ext uri="{FF2B5EF4-FFF2-40B4-BE49-F238E27FC236}">
                <a16:creationId xmlns:a16="http://schemas.microsoft.com/office/drawing/2014/main" id="{605E3F9A-64C7-23F8-0CD0-37DF05F3B6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4415" y="2246114"/>
            <a:ext cx="914400" cy="914400"/>
          </a:xfrm>
          <a:prstGeom prst="rect">
            <a:avLst/>
          </a:prstGeom>
        </p:spPr>
      </p:pic>
      <p:sp>
        <p:nvSpPr>
          <p:cNvPr id="14" name="TextBox 13">
            <a:extLst>
              <a:ext uri="{FF2B5EF4-FFF2-40B4-BE49-F238E27FC236}">
                <a16:creationId xmlns:a16="http://schemas.microsoft.com/office/drawing/2014/main" id="{D42CC0E8-D499-8103-DC12-377774D13D22}"/>
              </a:ext>
            </a:extLst>
          </p:cNvPr>
          <p:cNvSpPr txBox="1"/>
          <p:nvPr/>
        </p:nvSpPr>
        <p:spPr>
          <a:xfrm>
            <a:off x="6204231" y="3098073"/>
            <a:ext cx="4010926" cy="507831"/>
          </a:xfrm>
          <a:prstGeom prst="rect">
            <a:avLst/>
          </a:prstGeom>
          <a:noFill/>
        </p:spPr>
        <p:txBody>
          <a:bodyPr wrap="square" rtlCol="0">
            <a:spAutoFit/>
          </a:bodyPr>
          <a:lstStyle/>
          <a:p>
            <a:r>
              <a:rPr lang="en-CA" sz="2700" dirty="0">
                <a:solidFill>
                  <a:schemeClr val="bg1"/>
                </a:solidFill>
                <a:latin typeface="Segoe UI" panose="020B0502040204020203" pitchFamily="34" charset="0"/>
                <a:cs typeface="Segoe UI" panose="020B0502040204020203" pitchFamily="34" charset="0"/>
              </a:rPr>
              <a:t>Set up for office use…</a:t>
            </a:r>
            <a:endParaRPr lang="en-US" sz="27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476C590-7152-4E5D-9641-E8C2078CD53D}"/>
              </a:ext>
            </a:extLst>
          </p:cNvPr>
          <p:cNvSpPr txBox="1"/>
          <p:nvPr/>
        </p:nvSpPr>
        <p:spPr>
          <a:xfrm>
            <a:off x="6204231" y="3591050"/>
            <a:ext cx="3874449"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Choose this option if your setting up this PC for office work (for example: businesses, and others)</a:t>
            </a:r>
          </a:p>
        </p:txBody>
      </p:sp>
    </p:spTree>
    <p:extLst>
      <p:ext uri="{BB962C8B-B14F-4D97-AF65-F5344CB8AC3E}">
        <p14:creationId xmlns:p14="http://schemas.microsoft.com/office/powerpoint/2010/main" val="253768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5CA650-1FBE-D140-886F-7C1F094EC465}"/>
              </a:ext>
            </a:extLst>
          </p:cNvPr>
          <p:cNvSpPr/>
          <p:nvPr/>
        </p:nvSpPr>
        <p:spPr>
          <a:xfrm>
            <a:off x="1434531" y="928914"/>
            <a:ext cx="9322937" cy="5125275"/>
          </a:xfrm>
          <a:prstGeom prst="roundRect">
            <a:avLst>
              <a:gd name="adj" fmla="val 2784"/>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F1D85C-7B5B-7989-FF02-BEF4A2F05943}"/>
              </a:ext>
            </a:extLst>
          </p:cNvPr>
          <p:cNvSpPr txBox="1"/>
          <p:nvPr/>
        </p:nvSpPr>
        <p:spPr>
          <a:xfrm>
            <a:off x="1579158" y="1044899"/>
            <a:ext cx="8798556" cy="538609"/>
          </a:xfrm>
          <a:prstGeom prst="rect">
            <a:avLst/>
          </a:prstGeom>
          <a:noFill/>
        </p:spPr>
        <p:txBody>
          <a:bodyPr wrap="square" rtlCol="0">
            <a:spAutoFit/>
          </a:bodyPr>
          <a:lstStyle/>
          <a:p>
            <a:r>
              <a:rPr lang="en-CA" sz="2900" dirty="0">
                <a:solidFill>
                  <a:schemeClr val="bg1"/>
                </a:solidFill>
                <a:latin typeface="Segoe UI" panose="020B0502040204020203" pitchFamily="34" charset="0"/>
                <a:cs typeface="Segoe UI" panose="020B0502040204020203" pitchFamily="34" charset="0"/>
              </a:rPr>
              <a:t>What do you want to set this device up for?</a:t>
            </a:r>
            <a:endParaRPr lang="en-US" sz="29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0F304445-A608-6338-2217-D313D338C900}"/>
              </a:ext>
            </a:extLst>
          </p:cNvPr>
          <p:cNvSpPr txBox="1"/>
          <p:nvPr/>
        </p:nvSpPr>
        <p:spPr>
          <a:xfrm>
            <a:off x="1579158" y="1712686"/>
            <a:ext cx="8798556" cy="384721"/>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Please select an option.</a:t>
            </a:r>
          </a:p>
        </p:txBody>
      </p:sp>
      <p:sp>
        <p:nvSpPr>
          <p:cNvPr id="5" name="Rectangle: Rounded Corners 4">
            <a:hlinkClick r:id="" action="ppaction://hlinkshowjump?jump=nextslide"/>
            <a:extLst>
              <a:ext uri="{FF2B5EF4-FFF2-40B4-BE49-F238E27FC236}">
                <a16:creationId xmlns:a16="http://schemas.microsoft.com/office/drawing/2014/main" id="{FAD32952-93E5-54E1-1068-63F3E8221BA9}"/>
              </a:ext>
            </a:extLst>
          </p:cNvPr>
          <p:cNvSpPr/>
          <p:nvPr/>
        </p:nvSpPr>
        <p:spPr>
          <a:xfrm>
            <a:off x="9170237" y="5414736"/>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8" name="Rectangle: Rounded Corners 7">
            <a:hlinkClick r:id="" action="ppaction://hlinkshowjump?jump=nextslide"/>
            <a:extLst>
              <a:ext uri="{FF2B5EF4-FFF2-40B4-BE49-F238E27FC236}">
                <a16:creationId xmlns:a16="http://schemas.microsoft.com/office/drawing/2014/main" id="{D2B3BF77-0D55-D1EB-1B6D-8447BD5112E5}"/>
              </a:ext>
            </a:extLst>
          </p:cNvPr>
          <p:cNvSpPr/>
          <p:nvPr/>
        </p:nvSpPr>
        <p:spPr>
          <a:xfrm>
            <a:off x="7583006" y="5414647"/>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6" name="Rectangle: Rounded Corners 5">
            <a:extLst>
              <a:ext uri="{FF2B5EF4-FFF2-40B4-BE49-F238E27FC236}">
                <a16:creationId xmlns:a16="http://schemas.microsoft.com/office/drawing/2014/main" id="{486A115F-78B0-CF13-9B4C-1BC2DCDAFED0}"/>
              </a:ext>
            </a:extLst>
          </p:cNvPr>
          <p:cNvSpPr/>
          <p:nvPr/>
        </p:nvSpPr>
        <p:spPr>
          <a:xfrm>
            <a:off x="1579157" y="2237957"/>
            <a:ext cx="4221141" cy="2775486"/>
          </a:xfrm>
          <a:prstGeom prst="roundRect">
            <a:avLst>
              <a:gd name="adj" fmla="val 70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B9004CE-0999-E3B1-1823-ED845FA2D2E8}"/>
              </a:ext>
            </a:extLst>
          </p:cNvPr>
          <p:cNvSpPr/>
          <p:nvPr/>
        </p:nvSpPr>
        <p:spPr>
          <a:xfrm>
            <a:off x="5944924" y="2226585"/>
            <a:ext cx="4432790" cy="2775486"/>
          </a:xfrm>
          <a:prstGeom prst="roundRect">
            <a:avLst>
              <a:gd name="adj" fmla="val 7067"/>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A8CCDE3B-9452-3234-FF21-AB4C1E947C0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258649" y="2237957"/>
            <a:ext cx="862158" cy="862158"/>
          </a:xfrm>
          <a:prstGeom prst="rect">
            <a:avLst/>
          </a:prstGeom>
        </p:spPr>
      </p:pic>
      <p:sp>
        <p:nvSpPr>
          <p:cNvPr id="7" name="TextBox 6">
            <a:extLst>
              <a:ext uri="{FF2B5EF4-FFF2-40B4-BE49-F238E27FC236}">
                <a16:creationId xmlns:a16="http://schemas.microsoft.com/office/drawing/2014/main" id="{06579052-B47A-D3DC-3722-C82B0EF9A70F}"/>
              </a:ext>
            </a:extLst>
          </p:cNvPr>
          <p:cNvSpPr txBox="1"/>
          <p:nvPr/>
        </p:nvSpPr>
        <p:spPr>
          <a:xfrm>
            <a:off x="1789372" y="3098074"/>
            <a:ext cx="4010926" cy="507831"/>
          </a:xfrm>
          <a:prstGeom prst="rect">
            <a:avLst/>
          </a:prstGeom>
          <a:noFill/>
        </p:spPr>
        <p:txBody>
          <a:bodyPr wrap="square" rtlCol="0">
            <a:spAutoFit/>
          </a:bodyPr>
          <a:lstStyle/>
          <a:p>
            <a:r>
              <a:rPr lang="en-CA" sz="2700" dirty="0">
                <a:solidFill>
                  <a:schemeClr val="bg1"/>
                </a:solidFill>
                <a:latin typeface="Segoe UI" panose="020B0502040204020203" pitchFamily="34" charset="0"/>
                <a:cs typeface="Segoe UI" panose="020B0502040204020203" pitchFamily="34" charset="0"/>
              </a:rPr>
              <a:t>Set up for personal use</a:t>
            </a:r>
            <a:endParaRPr lang="en-US" sz="27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E56852DE-20AD-6B6B-D766-16390EE14B19}"/>
              </a:ext>
            </a:extLst>
          </p:cNvPr>
          <p:cNvSpPr txBox="1"/>
          <p:nvPr/>
        </p:nvSpPr>
        <p:spPr>
          <a:xfrm>
            <a:off x="1789372" y="3570431"/>
            <a:ext cx="3874449"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Choose this option if you are setting up this PC for personal use and using it for Home.</a:t>
            </a:r>
          </a:p>
        </p:txBody>
      </p:sp>
      <p:pic>
        <p:nvPicPr>
          <p:cNvPr id="13" name="Graphic 12" descr="City with solid fill">
            <a:extLst>
              <a:ext uri="{FF2B5EF4-FFF2-40B4-BE49-F238E27FC236}">
                <a16:creationId xmlns:a16="http://schemas.microsoft.com/office/drawing/2014/main" id="{605E3F9A-64C7-23F8-0CD0-37DF05F3B6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4415" y="2246114"/>
            <a:ext cx="914400" cy="914400"/>
          </a:xfrm>
          <a:prstGeom prst="rect">
            <a:avLst/>
          </a:prstGeom>
        </p:spPr>
      </p:pic>
      <p:sp>
        <p:nvSpPr>
          <p:cNvPr id="14" name="TextBox 13">
            <a:extLst>
              <a:ext uri="{FF2B5EF4-FFF2-40B4-BE49-F238E27FC236}">
                <a16:creationId xmlns:a16="http://schemas.microsoft.com/office/drawing/2014/main" id="{D42CC0E8-D499-8103-DC12-377774D13D22}"/>
              </a:ext>
            </a:extLst>
          </p:cNvPr>
          <p:cNvSpPr txBox="1"/>
          <p:nvPr/>
        </p:nvSpPr>
        <p:spPr>
          <a:xfrm>
            <a:off x="6204231" y="3098073"/>
            <a:ext cx="4010926" cy="507831"/>
          </a:xfrm>
          <a:prstGeom prst="rect">
            <a:avLst/>
          </a:prstGeom>
          <a:noFill/>
        </p:spPr>
        <p:txBody>
          <a:bodyPr wrap="square" rtlCol="0">
            <a:spAutoFit/>
          </a:bodyPr>
          <a:lstStyle/>
          <a:p>
            <a:r>
              <a:rPr lang="en-CA" sz="2700" dirty="0">
                <a:solidFill>
                  <a:schemeClr val="bg1"/>
                </a:solidFill>
                <a:latin typeface="Segoe UI" panose="020B0502040204020203" pitchFamily="34" charset="0"/>
                <a:cs typeface="Segoe UI" panose="020B0502040204020203" pitchFamily="34" charset="0"/>
              </a:rPr>
              <a:t>Set up for office use…</a:t>
            </a:r>
            <a:endParaRPr lang="en-US" sz="27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476C590-7152-4E5D-9641-E8C2078CD53D}"/>
              </a:ext>
            </a:extLst>
          </p:cNvPr>
          <p:cNvSpPr txBox="1"/>
          <p:nvPr/>
        </p:nvSpPr>
        <p:spPr>
          <a:xfrm>
            <a:off x="6204231" y="3591050"/>
            <a:ext cx="3874449" cy="969496"/>
          </a:xfrm>
          <a:prstGeom prst="rect">
            <a:avLst/>
          </a:prstGeom>
          <a:noFill/>
        </p:spPr>
        <p:txBody>
          <a:bodyPr wrap="square" rtlCol="0">
            <a:spAutoFit/>
          </a:bodyPr>
          <a:lstStyle/>
          <a:p>
            <a:r>
              <a:rPr lang="en-CA" sz="1900" dirty="0">
                <a:solidFill>
                  <a:schemeClr val="bg1"/>
                </a:solidFill>
                <a:latin typeface="Segoe UI" panose="020B0502040204020203" pitchFamily="34" charset="0"/>
                <a:cs typeface="Segoe UI" panose="020B0502040204020203" pitchFamily="34" charset="0"/>
              </a:rPr>
              <a:t>Choose this option if your setting up this PC for office work (for example: businesses, and others)</a:t>
            </a:r>
          </a:p>
        </p:txBody>
      </p:sp>
    </p:spTree>
    <p:extLst>
      <p:ext uri="{BB962C8B-B14F-4D97-AF65-F5344CB8AC3E}">
        <p14:creationId xmlns:p14="http://schemas.microsoft.com/office/powerpoint/2010/main" val="930067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81618E8-D1B9-6292-8E28-E5F8C60D1A10}"/>
              </a:ext>
            </a:extLst>
          </p:cNvPr>
          <p:cNvSpPr/>
          <p:nvPr/>
        </p:nvSpPr>
        <p:spPr>
          <a:xfrm>
            <a:off x="259307" y="218364"/>
            <a:ext cx="11095630" cy="6155140"/>
          </a:xfrm>
          <a:prstGeom prst="roundRect">
            <a:avLst>
              <a:gd name="adj" fmla="val 7029"/>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grid&#10;&#10;Description automatically generated with medium confidence">
            <a:extLst>
              <a:ext uri="{FF2B5EF4-FFF2-40B4-BE49-F238E27FC236}">
                <a16:creationId xmlns:a16="http://schemas.microsoft.com/office/drawing/2014/main" id="{49B56FBA-AB77-0461-0307-B631DFB3B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845" y="989627"/>
            <a:ext cx="942756" cy="948187"/>
          </a:xfrm>
          <a:prstGeom prst="rect">
            <a:avLst/>
          </a:prstGeom>
        </p:spPr>
      </p:pic>
      <p:sp>
        <p:nvSpPr>
          <p:cNvPr id="2" name="TextBox 1">
            <a:extLst>
              <a:ext uri="{FF2B5EF4-FFF2-40B4-BE49-F238E27FC236}">
                <a16:creationId xmlns:a16="http://schemas.microsoft.com/office/drawing/2014/main" id="{834FA4CA-41DA-5AB8-383E-DC52C4F28D25}"/>
              </a:ext>
            </a:extLst>
          </p:cNvPr>
          <p:cNvSpPr txBox="1"/>
          <p:nvPr/>
        </p:nvSpPr>
        <p:spPr>
          <a:xfrm>
            <a:off x="5019043" y="1117471"/>
            <a:ext cx="2937602" cy="692497"/>
          </a:xfrm>
          <a:prstGeom prst="rect">
            <a:avLst/>
          </a:prstGeom>
          <a:noFill/>
        </p:spPr>
        <p:txBody>
          <a:bodyPr wrap="square" rtlCol="0">
            <a:spAutoFit/>
          </a:bodyPr>
          <a:lstStyle/>
          <a:p>
            <a:r>
              <a:rPr lang="en-CA" sz="3900" dirty="0">
                <a:solidFill>
                  <a:schemeClr val="bg1"/>
                </a:solidFill>
                <a:latin typeface="Segoe UI" panose="020B0502040204020203" pitchFamily="34" charset="0"/>
                <a:cs typeface="Segoe UI" panose="020B0502040204020203" pitchFamily="34" charset="0"/>
              </a:rPr>
              <a:t>Mars OS 2.0</a:t>
            </a:r>
            <a:endParaRPr lang="en-US" sz="3900" dirty="0">
              <a:solidFill>
                <a:schemeClr val="bg1"/>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D6525D55-00CC-307D-0412-0E1031FFA70E}"/>
              </a:ext>
            </a:extLst>
          </p:cNvPr>
          <p:cNvSpPr/>
          <p:nvPr/>
        </p:nvSpPr>
        <p:spPr>
          <a:xfrm>
            <a:off x="5053541" y="2665261"/>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English (US)</a:t>
            </a:r>
          </a:p>
        </p:txBody>
      </p:sp>
      <p:sp>
        <p:nvSpPr>
          <p:cNvPr id="7" name="Rectangle: Rounded Corners 6">
            <a:extLst>
              <a:ext uri="{FF2B5EF4-FFF2-40B4-BE49-F238E27FC236}">
                <a16:creationId xmlns:a16="http://schemas.microsoft.com/office/drawing/2014/main" id="{B9C0C0ED-2612-C677-39AC-20B636532252}"/>
              </a:ext>
            </a:extLst>
          </p:cNvPr>
          <p:cNvSpPr/>
          <p:nvPr/>
        </p:nvSpPr>
        <p:spPr>
          <a:xfrm>
            <a:off x="5053541" y="3295934"/>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English</a:t>
            </a:r>
          </a:p>
        </p:txBody>
      </p:sp>
      <p:sp>
        <p:nvSpPr>
          <p:cNvPr id="8" name="Rectangle: Rounded Corners 7">
            <a:extLst>
              <a:ext uri="{FF2B5EF4-FFF2-40B4-BE49-F238E27FC236}">
                <a16:creationId xmlns:a16="http://schemas.microsoft.com/office/drawing/2014/main" id="{1D3FC868-5704-F202-B4E8-7DED9591B45D}"/>
              </a:ext>
            </a:extLst>
          </p:cNvPr>
          <p:cNvSpPr/>
          <p:nvPr/>
        </p:nvSpPr>
        <p:spPr>
          <a:xfrm>
            <a:off x="5019043" y="3920101"/>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a:t>
            </a:r>
          </a:p>
        </p:txBody>
      </p:sp>
      <p:sp>
        <p:nvSpPr>
          <p:cNvPr id="9" name="Rectangle: Rounded Corners 8">
            <a:hlinkClick r:id="" action="ppaction://hlinkshowjump?jump=nextslide"/>
            <a:extLst>
              <a:ext uri="{FF2B5EF4-FFF2-40B4-BE49-F238E27FC236}">
                <a16:creationId xmlns:a16="http://schemas.microsoft.com/office/drawing/2014/main" id="{4F6806ED-78AA-678C-7DBA-4968929EB52A}"/>
              </a:ext>
            </a:extLst>
          </p:cNvPr>
          <p:cNvSpPr/>
          <p:nvPr/>
        </p:nvSpPr>
        <p:spPr>
          <a:xfrm>
            <a:off x="9647909" y="5573755"/>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Continue</a:t>
            </a:r>
          </a:p>
        </p:txBody>
      </p:sp>
    </p:spTree>
    <p:extLst>
      <p:ext uri="{BB962C8B-B14F-4D97-AF65-F5344CB8AC3E}">
        <p14:creationId xmlns:p14="http://schemas.microsoft.com/office/powerpoint/2010/main" val="1876477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81618E8-D1B9-6292-8E28-E5F8C60D1A10}"/>
              </a:ext>
            </a:extLst>
          </p:cNvPr>
          <p:cNvSpPr/>
          <p:nvPr/>
        </p:nvSpPr>
        <p:spPr>
          <a:xfrm>
            <a:off x="259307" y="218364"/>
            <a:ext cx="11095630" cy="6155140"/>
          </a:xfrm>
          <a:prstGeom prst="roundRect">
            <a:avLst>
              <a:gd name="adj" fmla="val 7029"/>
            </a:avLst>
          </a:prstGeom>
          <a:solidFill>
            <a:schemeClr val="tx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grid&#10;&#10;Description automatically generated with medium confidence">
            <a:extLst>
              <a:ext uri="{FF2B5EF4-FFF2-40B4-BE49-F238E27FC236}">
                <a16:creationId xmlns:a16="http://schemas.microsoft.com/office/drawing/2014/main" id="{49B56FBA-AB77-0461-0307-B631DFB3B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845" y="989627"/>
            <a:ext cx="942756" cy="948187"/>
          </a:xfrm>
          <a:prstGeom prst="rect">
            <a:avLst/>
          </a:prstGeom>
        </p:spPr>
      </p:pic>
      <p:sp>
        <p:nvSpPr>
          <p:cNvPr id="2" name="TextBox 1">
            <a:extLst>
              <a:ext uri="{FF2B5EF4-FFF2-40B4-BE49-F238E27FC236}">
                <a16:creationId xmlns:a16="http://schemas.microsoft.com/office/drawing/2014/main" id="{834FA4CA-41DA-5AB8-383E-DC52C4F28D25}"/>
              </a:ext>
            </a:extLst>
          </p:cNvPr>
          <p:cNvSpPr txBox="1"/>
          <p:nvPr/>
        </p:nvSpPr>
        <p:spPr>
          <a:xfrm>
            <a:off x="5019043" y="1117471"/>
            <a:ext cx="2937602" cy="692497"/>
          </a:xfrm>
          <a:prstGeom prst="rect">
            <a:avLst/>
          </a:prstGeom>
          <a:noFill/>
        </p:spPr>
        <p:txBody>
          <a:bodyPr wrap="square" rtlCol="0">
            <a:spAutoFit/>
          </a:bodyPr>
          <a:lstStyle/>
          <a:p>
            <a:r>
              <a:rPr lang="en-CA" sz="3900" dirty="0">
                <a:solidFill>
                  <a:schemeClr val="bg1"/>
                </a:solidFill>
                <a:latin typeface="Segoe UI" panose="020B0502040204020203" pitchFamily="34" charset="0"/>
                <a:cs typeface="Segoe UI" panose="020B0502040204020203" pitchFamily="34" charset="0"/>
              </a:rPr>
              <a:t>Mars OS 2.0</a:t>
            </a:r>
            <a:endParaRPr lang="en-US" sz="3900" dirty="0">
              <a:solidFill>
                <a:schemeClr val="bg1"/>
              </a:solidFill>
              <a:latin typeface="Segoe UI" panose="020B0502040204020203" pitchFamily="34" charset="0"/>
              <a:cs typeface="Segoe UI" panose="020B0502040204020203" pitchFamily="34" charset="0"/>
            </a:endParaRPr>
          </a:p>
        </p:txBody>
      </p:sp>
      <p:sp>
        <p:nvSpPr>
          <p:cNvPr id="3" name="Rectangle: Rounded Corners 2">
            <a:hlinkClick r:id="" action="ppaction://hlinkshowjump?jump=nextslide"/>
            <a:extLst>
              <a:ext uri="{FF2B5EF4-FFF2-40B4-BE49-F238E27FC236}">
                <a16:creationId xmlns:a16="http://schemas.microsoft.com/office/drawing/2014/main" id="{D6525D55-00CC-307D-0412-0E1031FFA70E}"/>
              </a:ext>
            </a:extLst>
          </p:cNvPr>
          <p:cNvSpPr/>
          <p:nvPr/>
        </p:nvSpPr>
        <p:spPr>
          <a:xfrm>
            <a:off x="5053541" y="2665261"/>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Install Now</a:t>
            </a:r>
          </a:p>
        </p:txBody>
      </p:sp>
      <p:sp>
        <p:nvSpPr>
          <p:cNvPr id="7" name="Rectangle: Rounded Corners 6">
            <a:extLst>
              <a:ext uri="{FF2B5EF4-FFF2-40B4-BE49-F238E27FC236}">
                <a16:creationId xmlns:a16="http://schemas.microsoft.com/office/drawing/2014/main" id="{B9C0C0ED-2612-C677-39AC-20B636532252}"/>
              </a:ext>
            </a:extLst>
          </p:cNvPr>
          <p:cNvSpPr/>
          <p:nvPr/>
        </p:nvSpPr>
        <p:spPr>
          <a:xfrm>
            <a:off x="5053541" y="3295934"/>
            <a:ext cx="1419225" cy="514350"/>
          </a:xfrm>
          <a:prstGeom prst="roundRect">
            <a:avLst>
              <a:gd name="adj" fmla="val 664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Repair PC</a:t>
            </a:r>
          </a:p>
        </p:txBody>
      </p:sp>
      <p:sp>
        <p:nvSpPr>
          <p:cNvPr id="6" name="TextBox 5">
            <a:extLst>
              <a:ext uri="{FF2B5EF4-FFF2-40B4-BE49-F238E27FC236}">
                <a16:creationId xmlns:a16="http://schemas.microsoft.com/office/drawing/2014/main" id="{B47A59E3-8C41-9CFA-4D96-865C31B26CC7}"/>
              </a:ext>
            </a:extLst>
          </p:cNvPr>
          <p:cNvSpPr txBox="1"/>
          <p:nvPr/>
        </p:nvSpPr>
        <p:spPr>
          <a:xfrm>
            <a:off x="678407" y="5753100"/>
            <a:ext cx="3611653" cy="369332"/>
          </a:xfrm>
          <a:prstGeom prst="rect">
            <a:avLst/>
          </a:prstGeom>
          <a:noFill/>
        </p:spPr>
        <p:txBody>
          <a:bodyPr wrap="square" rtlCol="0">
            <a:spAutoFit/>
          </a:bodyPr>
          <a:lstStyle/>
          <a:p>
            <a:r>
              <a:rPr lang="en-CA" dirty="0">
                <a:solidFill>
                  <a:schemeClr val="bg1"/>
                </a:solidFill>
                <a:latin typeface="Segoe UI" panose="020B0502040204020203" pitchFamily="34" charset="0"/>
                <a:cs typeface="Segoe UI" panose="020B0502040204020203" pitchFamily="34" charset="0"/>
              </a:rPr>
              <a:t>Copyright 2024 Rutwik Stuff Corp.</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0379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A white circle on a black background&#10;&#10;Description automatically generated">
            <a:extLst>
              <a:ext uri="{FF2B5EF4-FFF2-40B4-BE49-F238E27FC236}">
                <a16:creationId xmlns:a16="http://schemas.microsoft.com/office/drawing/2014/main" id="{3FC9D4D6-976A-51F3-1F69-D370C6D1B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428" y="2952307"/>
            <a:ext cx="960766" cy="960766"/>
          </a:xfrm>
          <a:prstGeom prst="rect">
            <a:avLst/>
          </a:prstGeom>
        </p:spPr>
      </p:pic>
    </p:spTree>
    <p:extLst>
      <p:ext uri="{BB962C8B-B14F-4D97-AF65-F5344CB8AC3E}">
        <p14:creationId xmlns:p14="http://schemas.microsoft.com/office/powerpoint/2010/main" val="2012014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A white circle on a black background&#10;&#10;Description automatically generated">
            <a:extLst>
              <a:ext uri="{FF2B5EF4-FFF2-40B4-BE49-F238E27FC236}">
                <a16:creationId xmlns:a16="http://schemas.microsoft.com/office/drawing/2014/main" id="{3FC9D4D6-976A-51F3-1F69-D370C6D1B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428" y="2952307"/>
            <a:ext cx="960766" cy="960766"/>
          </a:xfrm>
          <a:prstGeom prst="rect">
            <a:avLst/>
          </a:prstGeom>
        </p:spPr>
      </p:pic>
    </p:spTree>
    <p:extLst>
      <p:ext uri="{BB962C8B-B14F-4D97-AF65-F5344CB8AC3E}">
        <p14:creationId xmlns:p14="http://schemas.microsoft.com/office/powerpoint/2010/main" val="296861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1631</Words>
  <Application>Microsoft Office PowerPoint</Application>
  <PresentationFormat>Widescreen</PresentationFormat>
  <Paragraphs>174</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 (Body)</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Wadekar, Rutwik</cp:lastModifiedBy>
  <cp:revision>3</cp:revision>
  <dcterms:created xsi:type="dcterms:W3CDTF">2023-12-04T14:18:21Z</dcterms:created>
  <dcterms:modified xsi:type="dcterms:W3CDTF">2024-06-04T13:03:04Z</dcterms:modified>
</cp:coreProperties>
</file>