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92929"/>
    <a:srgbClr val="E8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579B9-D6F5-4066-927D-7E1C561D9E13}" v="528" vWet="530" dt="2023-11-17T06:00:43.393"/>
    <p1510:client id="{4F1E177D-84DA-F3C1-8E4E-0B3E74B4B563}" v="1278" dt="2023-11-17T16:19:10.677"/>
    <p1510:client id="{51366692-7A14-200A-304B-CFE89A67A1B5}" v="357" dt="2023-11-17T16:19:13.909"/>
    <p1510:client id="{8503B164-29F1-42BF-8735-4B5B8D9BD398}" v="295" dt="2023-11-17T05:44:52.271"/>
    <p1510:client id="{EC07BDDC-5407-4971-8245-5472AA785146}" v="779" dt="2023-11-17T06:05:11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, Haris" userId="S::874415@pdsb.net::96e7facf-5a87-4da5-b021-910993cbf1a6" providerId="AD" clId="Web-{51366692-7A14-200A-304B-CFE89A67A1B5}"/>
    <pc:docChg chg="modSld">
      <pc:chgData name="Abid, Haris" userId="S::874415@pdsb.net::96e7facf-5a87-4da5-b021-910993cbf1a6" providerId="AD" clId="Web-{51366692-7A14-200A-304B-CFE89A67A1B5}" dt="2023-11-17T16:19:13.909" v="229"/>
      <pc:docMkLst>
        <pc:docMk/>
      </pc:docMkLst>
      <pc:sldChg chg="modSp">
        <pc:chgData name="Abid, Haris" userId="S::874415@pdsb.net::96e7facf-5a87-4da5-b021-910993cbf1a6" providerId="AD" clId="Web-{51366692-7A14-200A-304B-CFE89A67A1B5}" dt="2023-11-17T16:05:40.303" v="0" actId="1076"/>
        <pc:sldMkLst>
          <pc:docMk/>
          <pc:sldMk cId="1242586957" sldId="257"/>
        </pc:sldMkLst>
        <pc:picChg chg="mod">
          <ac:chgData name="Abid, Haris" userId="S::874415@pdsb.net::96e7facf-5a87-4da5-b021-910993cbf1a6" providerId="AD" clId="Web-{51366692-7A14-200A-304B-CFE89A67A1B5}" dt="2023-11-17T16:05:40.303" v="0" actId="1076"/>
          <ac:picMkLst>
            <pc:docMk/>
            <pc:sldMk cId="1242586957" sldId="257"/>
            <ac:picMk id="5" creationId="{D2BD64C0-C5DA-DB9B-A868-3EFB2E546A68}"/>
          </ac:picMkLst>
        </pc:picChg>
      </pc:sldChg>
      <pc:sldChg chg="modSp">
        <pc:chgData name="Abid, Haris" userId="S::874415@pdsb.net::96e7facf-5a87-4da5-b021-910993cbf1a6" providerId="AD" clId="Web-{51366692-7A14-200A-304B-CFE89A67A1B5}" dt="2023-11-17T16:05:57.600" v="2" actId="20577"/>
        <pc:sldMkLst>
          <pc:docMk/>
          <pc:sldMk cId="99416428" sldId="262"/>
        </pc:sldMkLst>
        <pc:spChg chg="mod">
          <ac:chgData name="Abid, Haris" userId="S::874415@pdsb.net::96e7facf-5a87-4da5-b021-910993cbf1a6" providerId="AD" clId="Web-{51366692-7A14-200A-304B-CFE89A67A1B5}" dt="2023-11-17T16:05:57.600" v="2" actId="20577"/>
          <ac:spMkLst>
            <pc:docMk/>
            <pc:sldMk cId="99416428" sldId="262"/>
            <ac:spMk id="7" creationId="{0B1A069D-6995-5072-7506-E2BFD401D437}"/>
          </ac:spMkLst>
        </pc:spChg>
      </pc:sldChg>
      <pc:sldChg chg="modSp">
        <pc:chgData name="Abid, Haris" userId="S::874415@pdsb.net::96e7facf-5a87-4da5-b021-910993cbf1a6" providerId="AD" clId="Web-{51366692-7A14-200A-304B-CFE89A67A1B5}" dt="2023-11-17T16:06:10.818" v="4" actId="1076"/>
        <pc:sldMkLst>
          <pc:docMk/>
          <pc:sldMk cId="2470200566" sldId="263"/>
        </pc:sldMkLst>
        <pc:spChg chg="mod">
          <ac:chgData name="Abid, Haris" userId="S::874415@pdsb.net::96e7facf-5a87-4da5-b021-910993cbf1a6" providerId="AD" clId="Web-{51366692-7A14-200A-304B-CFE89A67A1B5}" dt="2023-11-17T16:06:10.818" v="4" actId="1076"/>
          <ac:spMkLst>
            <pc:docMk/>
            <pc:sldMk cId="2470200566" sldId="263"/>
            <ac:spMk id="30" creationId="{81737425-0359-A65B-71F7-ED1FBA332205}"/>
          </ac:spMkLst>
        </pc:spChg>
      </pc:sldChg>
      <pc:sldChg chg="modSp">
        <pc:chgData name="Abid, Haris" userId="S::874415@pdsb.net::96e7facf-5a87-4da5-b021-910993cbf1a6" providerId="AD" clId="Web-{51366692-7A14-200A-304B-CFE89A67A1B5}" dt="2023-11-17T16:06:28.428" v="9"/>
        <pc:sldMkLst>
          <pc:docMk/>
          <pc:sldMk cId="1521622647" sldId="264"/>
        </pc:sldMkLst>
        <pc:spChg chg="mod">
          <ac:chgData name="Abid, Haris" userId="S::874415@pdsb.net::96e7facf-5a87-4da5-b021-910993cbf1a6" providerId="AD" clId="Web-{51366692-7A14-200A-304B-CFE89A67A1B5}" dt="2023-11-17T16:06:28.428" v="9"/>
          <ac:spMkLst>
            <pc:docMk/>
            <pc:sldMk cId="1521622647" sldId="264"/>
            <ac:spMk id="5" creationId="{93F2D045-82B3-C882-7C6F-1121D8CC4B25}"/>
          </ac:spMkLst>
        </pc:spChg>
      </pc:sldChg>
      <pc:sldChg chg="modSp">
        <pc:chgData name="Abid, Haris" userId="S::874415@pdsb.net::96e7facf-5a87-4da5-b021-910993cbf1a6" providerId="AD" clId="Web-{51366692-7A14-200A-304B-CFE89A67A1B5}" dt="2023-11-17T16:06:42.584" v="10" actId="1076"/>
        <pc:sldMkLst>
          <pc:docMk/>
          <pc:sldMk cId="1484517604" sldId="267"/>
        </pc:sldMkLst>
        <pc:picChg chg="mod">
          <ac:chgData name="Abid, Haris" userId="S::874415@pdsb.net::96e7facf-5a87-4da5-b021-910993cbf1a6" providerId="AD" clId="Web-{51366692-7A14-200A-304B-CFE89A67A1B5}" dt="2023-11-17T16:06:42.584" v="10" actId="1076"/>
          <ac:picMkLst>
            <pc:docMk/>
            <pc:sldMk cId="1484517604" sldId="267"/>
            <ac:picMk id="5" creationId="{D2BD64C0-C5DA-DB9B-A868-3EFB2E546A68}"/>
          </ac:picMkLst>
        </pc:picChg>
      </pc:sldChg>
      <pc:sldChg chg="modSp">
        <pc:chgData name="Abid, Haris" userId="S::874415@pdsb.net::96e7facf-5a87-4da5-b021-910993cbf1a6" providerId="AD" clId="Web-{51366692-7A14-200A-304B-CFE89A67A1B5}" dt="2023-11-17T16:07:27.412" v="14" actId="1076"/>
        <pc:sldMkLst>
          <pc:docMk/>
          <pc:sldMk cId="3467997627" sldId="268"/>
        </pc:sldMkLst>
        <pc:spChg chg="mod">
          <ac:chgData name="Abid, Haris" userId="S::874415@pdsb.net::96e7facf-5a87-4da5-b021-910993cbf1a6" providerId="AD" clId="Web-{51366692-7A14-200A-304B-CFE89A67A1B5}" dt="2023-11-17T16:07:22.381" v="12" actId="1076"/>
          <ac:spMkLst>
            <pc:docMk/>
            <pc:sldMk cId="3467997627" sldId="268"/>
            <ac:spMk id="2" creationId="{DEDBA0ED-0DED-0D31-8C6D-6D788EEA5FAD}"/>
          </ac:spMkLst>
        </pc:spChg>
        <pc:spChg chg="mod">
          <ac:chgData name="Abid, Haris" userId="S::874415@pdsb.net::96e7facf-5a87-4da5-b021-910993cbf1a6" providerId="AD" clId="Web-{51366692-7A14-200A-304B-CFE89A67A1B5}" dt="2023-11-17T16:07:27.412" v="14" actId="1076"/>
          <ac:spMkLst>
            <pc:docMk/>
            <pc:sldMk cId="3467997627" sldId="268"/>
            <ac:spMk id="5" creationId="{93F2D045-82B3-C882-7C6F-1121D8CC4B25}"/>
          </ac:spMkLst>
        </pc:spChg>
      </pc:sldChg>
      <pc:sldChg chg="addSp delSp modSp">
        <pc:chgData name="Abid, Haris" userId="S::874415@pdsb.net::96e7facf-5a87-4da5-b021-910993cbf1a6" providerId="AD" clId="Web-{51366692-7A14-200A-304B-CFE89A67A1B5}" dt="2023-11-17T16:08:17.021" v="37"/>
        <pc:sldMkLst>
          <pc:docMk/>
          <pc:sldMk cId="855310295" sldId="269"/>
        </pc:sldMkLst>
        <pc:spChg chg="mod">
          <ac:chgData name="Abid, Haris" userId="S::874415@pdsb.net::96e7facf-5a87-4da5-b021-910993cbf1a6" providerId="AD" clId="Web-{51366692-7A14-200A-304B-CFE89A67A1B5}" dt="2023-11-17T16:07:49.021" v="34" actId="1076"/>
          <ac:spMkLst>
            <pc:docMk/>
            <pc:sldMk cId="855310295" sldId="269"/>
            <ac:spMk id="14" creationId="{9211B52D-BABB-A685-8391-EE6820AD7499}"/>
          </ac:spMkLst>
        </pc:spChg>
        <pc:picChg chg="add del mod">
          <ac:chgData name="Abid, Haris" userId="S::874415@pdsb.net::96e7facf-5a87-4da5-b021-910993cbf1a6" providerId="AD" clId="Web-{51366692-7A14-200A-304B-CFE89A67A1B5}" dt="2023-11-17T16:08:17.021" v="37"/>
          <ac:picMkLst>
            <pc:docMk/>
            <pc:sldMk cId="855310295" sldId="269"/>
            <ac:picMk id="6" creationId="{92C4890C-6A91-9586-6C2B-0B33055E6857}"/>
          </ac:picMkLst>
        </pc:picChg>
      </pc:sldChg>
      <pc:sldChg chg="addSp delSp modSp">
        <pc:chgData name="Abid, Haris" userId="S::874415@pdsb.net::96e7facf-5a87-4da5-b021-910993cbf1a6" providerId="AD" clId="Web-{51366692-7A14-200A-304B-CFE89A67A1B5}" dt="2023-11-17T16:11:05.833" v="70" actId="20577"/>
        <pc:sldMkLst>
          <pc:docMk/>
          <pc:sldMk cId="2166555441" sldId="270"/>
        </pc:sldMkLst>
        <pc:spChg chg="mod">
          <ac:chgData name="Abid, Haris" userId="S::874415@pdsb.net::96e7facf-5a87-4da5-b021-910993cbf1a6" providerId="AD" clId="Web-{51366692-7A14-200A-304B-CFE89A67A1B5}" dt="2023-11-17T16:10:27.474" v="66" actId="20577"/>
          <ac:spMkLst>
            <pc:docMk/>
            <pc:sldMk cId="2166555441" sldId="270"/>
            <ac:spMk id="3" creationId="{FC92111D-F51D-BFD8-C37B-7467452892D6}"/>
          </ac:spMkLst>
        </pc:spChg>
        <pc:spChg chg="add del mod">
          <ac:chgData name="Abid, Haris" userId="S::874415@pdsb.net::96e7facf-5a87-4da5-b021-910993cbf1a6" providerId="AD" clId="Web-{51366692-7A14-200A-304B-CFE89A67A1B5}" dt="2023-11-17T16:10:22.302" v="59" actId="1076"/>
          <ac:spMkLst>
            <pc:docMk/>
            <pc:sldMk cId="2166555441" sldId="270"/>
            <ac:spMk id="6" creationId="{6DF192DF-937D-933F-7754-AD2D103F4CB2}"/>
          </ac:spMkLst>
        </pc:spChg>
        <pc:spChg chg="mod">
          <ac:chgData name="Abid, Haris" userId="S::874415@pdsb.net::96e7facf-5a87-4da5-b021-910993cbf1a6" providerId="AD" clId="Web-{51366692-7A14-200A-304B-CFE89A67A1B5}" dt="2023-11-17T16:11:05.833" v="70" actId="20577"/>
          <ac:spMkLst>
            <pc:docMk/>
            <pc:sldMk cId="2166555441" sldId="270"/>
            <ac:spMk id="9" creationId="{59AA3D89-34C9-D64B-D367-19895E4B5635}"/>
          </ac:spMkLst>
        </pc:spChg>
        <pc:spChg chg="mod">
          <ac:chgData name="Abid, Haris" userId="S::874415@pdsb.net::96e7facf-5a87-4da5-b021-910993cbf1a6" providerId="AD" clId="Web-{51366692-7A14-200A-304B-CFE89A67A1B5}" dt="2023-11-17T16:10:07.317" v="56" actId="1076"/>
          <ac:spMkLst>
            <pc:docMk/>
            <pc:sldMk cId="2166555441" sldId="270"/>
            <ac:spMk id="17" creationId="{F0BF066B-A611-CF9B-5FC6-944ED5547621}"/>
          </ac:spMkLst>
        </pc:spChg>
        <pc:spChg chg="mod">
          <ac:chgData name="Abid, Haris" userId="S::874415@pdsb.net::96e7facf-5a87-4da5-b021-910993cbf1a6" providerId="AD" clId="Web-{51366692-7A14-200A-304B-CFE89A67A1B5}" dt="2023-11-17T16:09:17.161" v="52"/>
          <ac:spMkLst>
            <pc:docMk/>
            <pc:sldMk cId="2166555441" sldId="270"/>
            <ac:spMk id="18" creationId="{32ABCA85-1610-4B68-2D7C-09AEDA12E917}"/>
          </ac:spMkLst>
        </pc:spChg>
      </pc:sldChg>
      <pc:sldChg chg="modSp">
        <pc:chgData name="Abid, Haris" userId="S::874415@pdsb.net::96e7facf-5a87-4da5-b021-910993cbf1a6" providerId="AD" clId="Web-{51366692-7A14-200A-304B-CFE89A67A1B5}" dt="2023-11-17T16:11:44.942" v="89"/>
        <pc:sldMkLst>
          <pc:docMk/>
          <pc:sldMk cId="2230073562" sldId="271"/>
        </pc:sldMkLst>
        <pc:spChg chg="mod">
          <ac:chgData name="Abid, Haris" userId="S::874415@pdsb.net::96e7facf-5a87-4da5-b021-910993cbf1a6" providerId="AD" clId="Web-{51366692-7A14-200A-304B-CFE89A67A1B5}" dt="2023-11-17T16:11:22.880" v="79"/>
          <ac:spMkLst>
            <pc:docMk/>
            <pc:sldMk cId="2230073562" sldId="271"/>
            <ac:spMk id="2" creationId="{DEDBA0ED-0DED-0D31-8C6D-6D788EEA5FAD}"/>
          </ac:spMkLst>
        </pc:spChg>
        <pc:spChg chg="mod">
          <ac:chgData name="Abid, Haris" userId="S::874415@pdsb.net::96e7facf-5a87-4da5-b021-910993cbf1a6" providerId="AD" clId="Web-{51366692-7A14-200A-304B-CFE89A67A1B5}" dt="2023-11-17T16:11:22.911" v="83"/>
          <ac:spMkLst>
            <pc:docMk/>
            <pc:sldMk cId="2230073562" sldId="271"/>
            <ac:spMk id="3" creationId="{FC92111D-F51D-BFD8-C37B-7467452892D6}"/>
          </ac:spMkLst>
        </pc:spChg>
        <pc:spChg chg="mod">
          <ac:chgData name="Abid, Haris" userId="S::874415@pdsb.net::96e7facf-5a87-4da5-b021-910993cbf1a6" providerId="AD" clId="Web-{51366692-7A14-200A-304B-CFE89A67A1B5}" dt="2023-11-17T16:11:22.895" v="80"/>
          <ac:spMkLst>
            <pc:docMk/>
            <pc:sldMk cId="2230073562" sldId="271"/>
            <ac:spMk id="4" creationId="{CC6E5BF2-97A4-1880-29B4-0B03812479C4}"/>
          </ac:spMkLst>
        </pc:spChg>
        <pc:spChg chg="mod">
          <ac:chgData name="Abid, Haris" userId="S::874415@pdsb.net::96e7facf-5a87-4da5-b021-910993cbf1a6" providerId="AD" clId="Web-{51366692-7A14-200A-304B-CFE89A67A1B5}" dt="2023-11-17T16:11:22.927" v="84"/>
          <ac:spMkLst>
            <pc:docMk/>
            <pc:sldMk cId="2230073562" sldId="271"/>
            <ac:spMk id="5" creationId="{93F2D045-82B3-C882-7C6F-1121D8CC4B25}"/>
          </ac:spMkLst>
        </pc:spChg>
        <pc:spChg chg="mod">
          <ac:chgData name="Abid, Haris" userId="S::874415@pdsb.net::96e7facf-5a87-4da5-b021-910993cbf1a6" providerId="AD" clId="Web-{51366692-7A14-200A-304B-CFE89A67A1B5}" dt="2023-11-17T16:11:28.770" v="88" actId="20577"/>
          <ac:spMkLst>
            <pc:docMk/>
            <pc:sldMk cId="2230073562" sldId="271"/>
            <ac:spMk id="6" creationId="{6DF192DF-937D-933F-7754-AD2D103F4CB2}"/>
          </ac:spMkLst>
        </pc:spChg>
        <pc:spChg chg="mod">
          <ac:chgData name="Abid, Haris" userId="S::874415@pdsb.net::96e7facf-5a87-4da5-b021-910993cbf1a6" providerId="AD" clId="Web-{51366692-7A14-200A-304B-CFE89A67A1B5}" dt="2023-11-17T16:11:22.927" v="86"/>
          <ac:spMkLst>
            <pc:docMk/>
            <pc:sldMk cId="2230073562" sldId="271"/>
            <ac:spMk id="7" creationId="{5301B996-285A-09B9-D739-3498F16E81C9}"/>
          </ac:spMkLst>
        </pc:spChg>
        <pc:spChg chg="mod">
          <ac:chgData name="Abid, Haris" userId="S::874415@pdsb.net::96e7facf-5a87-4da5-b021-910993cbf1a6" providerId="AD" clId="Web-{51366692-7A14-200A-304B-CFE89A67A1B5}" dt="2023-11-17T16:11:22.895" v="81"/>
          <ac:spMkLst>
            <pc:docMk/>
            <pc:sldMk cId="2230073562" sldId="271"/>
            <ac:spMk id="8" creationId="{D1E69045-B7DC-5E52-B5D8-8C1D7F73E3DC}"/>
          </ac:spMkLst>
        </pc:spChg>
        <pc:spChg chg="mod">
          <ac:chgData name="Abid, Haris" userId="S::874415@pdsb.net::96e7facf-5a87-4da5-b021-910993cbf1a6" providerId="AD" clId="Web-{51366692-7A14-200A-304B-CFE89A67A1B5}" dt="2023-11-17T16:11:44.942" v="89"/>
          <ac:spMkLst>
            <pc:docMk/>
            <pc:sldMk cId="2230073562" sldId="271"/>
            <ac:spMk id="9" creationId="{59AA3D89-34C9-D64B-D367-19895E4B5635}"/>
          </ac:spMkLst>
        </pc:spChg>
        <pc:spChg chg="mod">
          <ac:chgData name="Abid, Haris" userId="S::874415@pdsb.net::96e7facf-5a87-4da5-b021-910993cbf1a6" providerId="AD" clId="Web-{51366692-7A14-200A-304B-CFE89A67A1B5}" dt="2023-11-17T16:11:22.911" v="82"/>
          <ac:spMkLst>
            <pc:docMk/>
            <pc:sldMk cId="2230073562" sldId="271"/>
            <ac:spMk id="13" creationId="{02A14885-630B-BB5D-FABB-1265938902CC}"/>
          </ac:spMkLst>
        </pc:spChg>
      </pc:sldChg>
      <pc:sldChg chg="modSp">
        <pc:chgData name="Abid, Haris" userId="S::874415@pdsb.net::96e7facf-5a87-4da5-b021-910993cbf1a6" providerId="AD" clId="Web-{51366692-7A14-200A-304B-CFE89A67A1B5}" dt="2023-11-17T16:13:21.504" v="109" actId="1076"/>
        <pc:sldMkLst>
          <pc:docMk/>
          <pc:sldMk cId="1931166720" sldId="275"/>
        </pc:sldMkLst>
        <pc:spChg chg="mod">
          <ac:chgData name="Abid, Haris" userId="S::874415@pdsb.net::96e7facf-5a87-4da5-b021-910993cbf1a6" providerId="AD" clId="Web-{51366692-7A14-200A-304B-CFE89A67A1B5}" dt="2023-11-17T16:13:09.035" v="107" actId="1076"/>
          <ac:spMkLst>
            <pc:docMk/>
            <pc:sldMk cId="1931166720" sldId="275"/>
            <ac:spMk id="9" creationId="{F97AEB05-97C8-9918-80F7-0EABDCEFDE46}"/>
          </ac:spMkLst>
        </pc:spChg>
        <pc:spChg chg="mod">
          <ac:chgData name="Abid, Haris" userId="S::874415@pdsb.net::96e7facf-5a87-4da5-b021-910993cbf1a6" providerId="AD" clId="Web-{51366692-7A14-200A-304B-CFE89A67A1B5}" dt="2023-11-17T16:13:14.285" v="108" actId="1076"/>
          <ac:spMkLst>
            <pc:docMk/>
            <pc:sldMk cId="1931166720" sldId="275"/>
            <ac:spMk id="10" creationId="{2CC1C025-3775-1454-72BA-58B5B4E78262}"/>
          </ac:spMkLst>
        </pc:spChg>
        <pc:picChg chg="mod">
          <ac:chgData name="Abid, Haris" userId="S::874415@pdsb.net::96e7facf-5a87-4da5-b021-910993cbf1a6" providerId="AD" clId="Web-{51366692-7A14-200A-304B-CFE89A67A1B5}" dt="2023-11-17T16:13:04.473" v="106" actId="1076"/>
          <ac:picMkLst>
            <pc:docMk/>
            <pc:sldMk cId="1931166720" sldId="275"/>
            <ac:picMk id="6" creationId="{EEBAAB4C-301F-27BB-093B-4E3A6B5C8998}"/>
          </ac:picMkLst>
        </pc:picChg>
        <pc:picChg chg="mod">
          <ac:chgData name="Abid, Haris" userId="S::874415@pdsb.net::96e7facf-5a87-4da5-b021-910993cbf1a6" providerId="AD" clId="Web-{51366692-7A14-200A-304B-CFE89A67A1B5}" dt="2023-11-17T16:13:01.176" v="105" actId="1076"/>
          <ac:picMkLst>
            <pc:docMk/>
            <pc:sldMk cId="1931166720" sldId="275"/>
            <ac:picMk id="7" creationId="{CBA4372E-72D7-477C-2C3F-DE769E7122BF}"/>
          </ac:picMkLst>
        </pc:picChg>
        <pc:picChg chg="mod">
          <ac:chgData name="Abid, Haris" userId="S::874415@pdsb.net::96e7facf-5a87-4da5-b021-910993cbf1a6" providerId="AD" clId="Web-{51366692-7A14-200A-304B-CFE89A67A1B5}" dt="2023-11-17T16:13:21.504" v="109" actId="1076"/>
          <ac:picMkLst>
            <pc:docMk/>
            <pc:sldMk cId="1931166720" sldId="275"/>
            <ac:picMk id="24" creationId="{82039A84-AA09-DFC2-04DF-2A006F6A6D72}"/>
          </ac:picMkLst>
        </pc:picChg>
      </pc:sldChg>
      <pc:sldChg chg="addSp delSp modSp">
        <pc:chgData name="Abid, Haris" userId="S::874415@pdsb.net::96e7facf-5a87-4da5-b021-910993cbf1a6" providerId="AD" clId="Web-{51366692-7A14-200A-304B-CFE89A67A1B5}" dt="2023-11-17T16:19:13.909" v="229"/>
        <pc:sldMkLst>
          <pc:docMk/>
          <pc:sldMk cId="1989371752" sldId="276"/>
        </pc:sldMkLst>
        <pc:spChg chg="del">
          <ac:chgData name="Abid, Haris" userId="S::874415@pdsb.net::96e7facf-5a87-4da5-b021-910993cbf1a6" providerId="AD" clId="Web-{51366692-7A14-200A-304B-CFE89A67A1B5}" dt="2023-11-17T16:17:34.691" v="135"/>
          <ac:spMkLst>
            <pc:docMk/>
            <pc:sldMk cId="1989371752" sldId="276"/>
            <ac:spMk id="2" creationId="{AB7FB354-91B1-53D7-5285-B74BE4745579}"/>
          </ac:spMkLst>
        </pc:spChg>
        <pc:spChg chg="add">
          <ac:chgData name="Abid, Haris" userId="S::874415@pdsb.net::96e7facf-5a87-4da5-b021-910993cbf1a6" providerId="AD" clId="Web-{51366692-7A14-200A-304B-CFE89A67A1B5}" dt="2023-11-17T16:17:37.034" v="137"/>
          <ac:spMkLst>
            <pc:docMk/>
            <pc:sldMk cId="1989371752" sldId="276"/>
            <ac:spMk id="4" creationId="{CD2BCD9B-98BE-085F-34E7-5E8DD8460B14}"/>
          </ac:spMkLst>
        </pc:spChg>
        <pc:spChg chg="del">
          <ac:chgData name="Abid, Haris" userId="S::874415@pdsb.net::96e7facf-5a87-4da5-b021-910993cbf1a6" providerId="AD" clId="Web-{51366692-7A14-200A-304B-CFE89A67A1B5}" dt="2023-11-17T16:17:35.956" v="136"/>
          <ac:spMkLst>
            <pc:docMk/>
            <pc:sldMk cId="1989371752" sldId="276"/>
            <ac:spMk id="7" creationId="{A278532A-9F6E-5A99-879C-56E8B3070423}"/>
          </ac:spMkLst>
        </pc:spChg>
        <pc:spChg chg="mod">
          <ac:chgData name="Abid, Haris" userId="S::874415@pdsb.net::96e7facf-5a87-4da5-b021-910993cbf1a6" providerId="AD" clId="Web-{51366692-7A14-200A-304B-CFE89A67A1B5}" dt="2023-11-17T16:12:19.114" v="90" actId="20577"/>
          <ac:spMkLst>
            <pc:docMk/>
            <pc:sldMk cId="1989371752" sldId="276"/>
            <ac:spMk id="12" creationId="{1BDE7F69-68B0-20D3-2978-28A2D0F67093}"/>
          </ac:spMkLst>
        </pc:spChg>
        <pc:spChg chg="add">
          <ac:chgData name="Abid, Haris" userId="S::874415@pdsb.net::96e7facf-5a87-4da5-b021-910993cbf1a6" providerId="AD" clId="Web-{51366692-7A14-200A-304B-CFE89A67A1B5}" dt="2023-11-17T16:17:37.050" v="139"/>
          <ac:spMkLst>
            <pc:docMk/>
            <pc:sldMk cId="1989371752" sldId="276"/>
            <ac:spMk id="14" creationId="{1F9A7391-FED8-77A0-51FE-199BEC348194}"/>
          </ac:spMkLst>
        </pc:spChg>
        <pc:spChg chg="add del">
          <ac:chgData name="Abid, Haris" userId="S::874415@pdsb.net::96e7facf-5a87-4da5-b021-910993cbf1a6" providerId="AD" clId="Web-{51366692-7A14-200A-304B-CFE89A67A1B5}" dt="2023-11-17T16:18:17.175" v="149"/>
          <ac:spMkLst>
            <pc:docMk/>
            <pc:sldMk cId="1989371752" sldId="276"/>
            <ac:spMk id="18" creationId="{AAB98781-6AAF-3782-E77E-0EBA88C4E067}"/>
          </ac:spMkLst>
        </pc:spChg>
        <pc:spChg chg="add del">
          <ac:chgData name="Abid, Haris" userId="S::874415@pdsb.net::96e7facf-5a87-4da5-b021-910993cbf1a6" providerId="AD" clId="Web-{51366692-7A14-200A-304B-CFE89A67A1B5}" dt="2023-11-17T16:18:17.175" v="147"/>
          <ac:spMkLst>
            <pc:docMk/>
            <pc:sldMk cId="1989371752" sldId="276"/>
            <ac:spMk id="22" creationId="{BB7BAB96-27E5-0B1A-9345-AE5B0ACAB25D}"/>
          </ac:spMkLst>
        </pc:spChg>
        <pc:spChg chg="add mod">
          <ac:chgData name="Abid, Haris" userId="S::874415@pdsb.net::96e7facf-5a87-4da5-b021-910993cbf1a6" providerId="AD" clId="Web-{51366692-7A14-200A-304B-CFE89A67A1B5}" dt="2023-11-17T16:19:13.909" v="229"/>
          <ac:spMkLst>
            <pc:docMk/>
            <pc:sldMk cId="1989371752" sldId="276"/>
            <ac:spMk id="26" creationId="{7ADF92A7-658C-6F9D-11BA-5FDCF233C3F7}"/>
          </ac:spMkLst>
        </pc:spChg>
        <pc:picChg chg="del">
          <ac:chgData name="Abid, Haris" userId="S::874415@pdsb.net::96e7facf-5a87-4da5-b021-910993cbf1a6" providerId="AD" clId="Web-{51366692-7A14-200A-304B-CFE89A67A1B5}" dt="2023-11-17T16:17:34.316" v="134"/>
          <ac:picMkLst>
            <pc:docMk/>
            <pc:sldMk cId="1989371752" sldId="276"/>
            <ac:picMk id="6" creationId="{36CEB96C-36D4-1887-2527-DED2D35882DC}"/>
          </ac:picMkLst>
        </pc:picChg>
        <pc:picChg chg="add">
          <ac:chgData name="Abid, Haris" userId="S::874415@pdsb.net::96e7facf-5a87-4da5-b021-910993cbf1a6" providerId="AD" clId="Web-{51366692-7A14-200A-304B-CFE89A67A1B5}" dt="2023-11-17T16:17:37.034" v="138"/>
          <ac:picMkLst>
            <pc:docMk/>
            <pc:sldMk cId="1989371752" sldId="276"/>
            <ac:picMk id="8" creationId="{7156203E-B856-2ED5-5BC3-32BFC9E80C93}"/>
          </ac:picMkLst>
        </pc:picChg>
        <pc:picChg chg="mod">
          <ac:chgData name="Abid, Haris" userId="S::874415@pdsb.net::96e7facf-5a87-4da5-b021-910993cbf1a6" providerId="AD" clId="Web-{51366692-7A14-200A-304B-CFE89A67A1B5}" dt="2023-11-17T16:17:53.628" v="141" actId="688"/>
          <ac:picMkLst>
            <pc:docMk/>
            <pc:sldMk cId="1989371752" sldId="276"/>
            <ac:picMk id="11" creationId="{E36502B6-4AAF-623D-0716-0C95A97F5A2A}"/>
          </ac:picMkLst>
        </pc:picChg>
        <pc:picChg chg="add">
          <ac:chgData name="Abid, Haris" userId="S::874415@pdsb.net::96e7facf-5a87-4da5-b021-910993cbf1a6" providerId="AD" clId="Web-{51366692-7A14-200A-304B-CFE89A67A1B5}" dt="2023-11-17T16:17:37.050" v="140"/>
          <ac:picMkLst>
            <pc:docMk/>
            <pc:sldMk cId="1989371752" sldId="276"/>
            <ac:picMk id="16" creationId="{BE5DB734-8930-A9C8-83B1-7F0A7182687B}"/>
          </ac:picMkLst>
        </pc:picChg>
        <pc:picChg chg="add del">
          <ac:chgData name="Abid, Haris" userId="S::874415@pdsb.net::96e7facf-5a87-4da5-b021-910993cbf1a6" providerId="AD" clId="Web-{51366692-7A14-200A-304B-CFE89A67A1B5}" dt="2023-11-17T16:18:17.175" v="148"/>
          <ac:picMkLst>
            <pc:docMk/>
            <pc:sldMk cId="1989371752" sldId="276"/>
            <ac:picMk id="20" creationId="{4F2E09C0-5A4E-059F-1C82-CE77A69454D2}"/>
          </ac:picMkLst>
        </pc:picChg>
        <pc:picChg chg="add del">
          <ac:chgData name="Abid, Haris" userId="S::874415@pdsb.net::96e7facf-5a87-4da5-b021-910993cbf1a6" providerId="AD" clId="Web-{51366692-7A14-200A-304B-CFE89A67A1B5}" dt="2023-11-17T16:18:17.175" v="146"/>
          <ac:picMkLst>
            <pc:docMk/>
            <pc:sldMk cId="1989371752" sldId="276"/>
            <ac:picMk id="24" creationId="{DFD200C4-77EA-5057-5CB2-DBB9E49404D3}"/>
          </ac:picMkLst>
        </pc:picChg>
      </pc:sldChg>
      <pc:sldChg chg="modSp">
        <pc:chgData name="Abid, Haris" userId="S::874415@pdsb.net::96e7facf-5a87-4da5-b021-910993cbf1a6" providerId="AD" clId="Web-{51366692-7A14-200A-304B-CFE89A67A1B5}" dt="2023-11-17T16:17:18.613" v="133" actId="1076"/>
        <pc:sldMkLst>
          <pc:docMk/>
          <pc:sldMk cId="3365044763" sldId="277"/>
        </pc:sldMkLst>
        <pc:spChg chg="mod">
          <ac:chgData name="Abid, Haris" userId="S::874415@pdsb.net::96e7facf-5a87-4da5-b021-910993cbf1a6" providerId="AD" clId="Web-{51366692-7A14-200A-304B-CFE89A67A1B5}" dt="2023-11-17T16:16:19.035" v="120"/>
          <ac:spMkLst>
            <pc:docMk/>
            <pc:sldMk cId="3365044763" sldId="277"/>
            <ac:spMk id="2" creationId="{AB7FB354-91B1-53D7-5285-B74BE4745579}"/>
          </ac:spMkLst>
        </pc:spChg>
        <pc:spChg chg="mod">
          <ac:chgData name="Abid, Haris" userId="S::874415@pdsb.net::96e7facf-5a87-4da5-b021-910993cbf1a6" providerId="AD" clId="Web-{51366692-7A14-200A-304B-CFE89A67A1B5}" dt="2023-11-17T16:17:03.160" v="128" actId="1076"/>
          <ac:spMkLst>
            <pc:docMk/>
            <pc:sldMk cId="3365044763" sldId="277"/>
            <ac:spMk id="3" creationId="{49C16D46-3FD4-3283-A5B0-56050E683B3E}"/>
          </ac:spMkLst>
        </pc:spChg>
        <pc:spChg chg="mod">
          <ac:chgData name="Abid, Haris" userId="S::874415@pdsb.net::96e7facf-5a87-4da5-b021-910993cbf1a6" providerId="AD" clId="Web-{51366692-7A14-200A-304B-CFE89A67A1B5}" dt="2023-11-17T16:16:53.597" v="125" actId="1076"/>
          <ac:spMkLst>
            <pc:docMk/>
            <pc:sldMk cId="3365044763" sldId="277"/>
            <ac:spMk id="7" creationId="{A278532A-9F6E-5A99-879C-56E8B3070423}"/>
          </ac:spMkLst>
        </pc:spChg>
        <pc:spChg chg="mod">
          <ac:chgData name="Abid, Haris" userId="S::874415@pdsb.net::96e7facf-5a87-4da5-b021-910993cbf1a6" providerId="AD" clId="Web-{51366692-7A14-200A-304B-CFE89A67A1B5}" dt="2023-11-17T16:16:48.519" v="124" actId="1076"/>
          <ac:spMkLst>
            <pc:docMk/>
            <pc:sldMk cId="3365044763" sldId="277"/>
            <ac:spMk id="16" creationId="{AA284B29-8128-FD60-D334-A2A261A19817}"/>
          </ac:spMkLst>
        </pc:spChg>
        <pc:picChg chg="mod">
          <ac:chgData name="Abid, Haris" userId="S::874415@pdsb.net::96e7facf-5a87-4da5-b021-910993cbf1a6" providerId="AD" clId="Web-{51366692-7A14-200A-304B-CFE89A67A1B5}" dt="2023-11-17T16:17:08.394" v="130" actId="1076"/>
          <ac:picMkLst>
            <pc:docMk/>
            <pc:sldMk cId="3365044763" sldId="277"/>
            <ac:picMk id="6" creationId="{36CEB96C-36D4-1887-2527-DED2D35882DC}"/>
          </ac:picMkLst>
        </pc:picChg>
        <pc:picChg chg="mod">
          <ac:chgData name="Abid, Haris" userId="S::874415@pdsb.net::96e7facf-5a87-4da5-b021-910993cbf1a6" providerId="AD" clId="Web-{51366692-7A14-200A-304B-CFE89A67A1B5}" dt="2023-11-17T16:17:18.613" v="133" actId="1076"/>
          <ac:picMkLst>
            <pc:docMk/>
            <pc:sldMk cId="3365044763" sldId="277"/>
            <ac:picMk id="8" creationId="{12B0E6FD-3FC6-73E2-1EAF-860B553B249A}"/>
          </ac:picMkLst>
        </pc:picChg>
        <pc:picChg chg="mod">
          <ac:chgData name="Abid, Haris" userId="S::874415@pdsb.net::96e7facf-5a87-4da5-b021-910993cbf1a6" providerId="AD" clId="Web-{51366692-7A14-200A-304B-CFE89A67A1B5}" dt="2023-11-17T16:16:44.675" v="123" actId="1076"/>
          <ac:picMkLst>
            <pc:docMk/>
            <pc:sldMk cId="3365044763" sldId="277"/>
            <ac:picMk id="15" creationId="{29690DF6-E56A-8047-ECE4-1FD26B8806EA}"/>
          </ac:picMkLst>
        </pc:picChg>
      </pc:sldChg>
    </pc:docChg>
  </pc:docChgLst>
  <pc:docChgLst>
    <pc:chgData name="Wadekar, Rutwik" userId="55e6a446-208c-4529-864d-3d7e7a9bcf1b" providerId="ADAL" clId="{07A579B9-D6F5-4066-927D-7E1C561D9E13}"/>
    <pc:docChg chg="undo redo custSel addSld delSld modSld sldOrd">
      <pc:chgData name="Wadekar, Rutwik" userId="55e6a446-208c-4529-864d-3d7e7a9bcf1b" providerId="ADAL" clId="{07A579B9-D6F5-4066-927D-7E1C561D9E13}" dt="2023-11-17T06:00:41.054" v="476" actId="20577"/>
      <pc:docMkLst>
        <pc:docMk/>
      </pc:docMkLst>
      <pc:sldChg chg="delSp modSp mod">
        <pc:chgData name="Wadekar, Rutwik" userId="55e6a446-208c-4529-864d-3d7e7a9bcf1b" providerId="ADAL" clId="{07A579B9-D6F5-4066-927D-7E1C561D9E13}" dt="2023-11-17T05:52:28.720" v="120"/>
        <pc:sldMkLst>
          <pc:docMk/>
          <pc:sldMk cId="3989079200" sldId="259"/>
        </pc:sldMkLst>
        <pc:spChg chg="mod">
          <ac:chgData name="Wadekar, Rutwik" userId="55e6a446-208c-4529-864d-3d7e7a9bcf1b" providerId="ADAL" clId="{07A579B9-D6F5-4066-927D-7E1C561D9E13}" dt="2023-11-17T05:52:28.720" v="120"/>
          <ac:spMkLst>
            <pc:docMk/>
            <pc:sldMk cId="3989079200" sldId="259"/>
            <ac:spMk id="15" creationId="{B9A0DB0B-CA26-D7ED-8539-048660E13407}"/>
          </ac:spMkLst>
        </pc:spChg>
        <pc:spChg chg="mod">
          <ac:chgData name="Wadekar, Rutwik" userId="55e6a446-208c-4529-864d-3d7e7a9bcf1b" providerId="ADAL" clId="{07A579B9-D6F5-4066-927D-7E1C561D9E13}" dt="2023-11-17T05:51:04.435" v="113" actId="1076"/>
          <ac:spMkLst>
            <pc:docMk/>
            <pc:sldMk cId="3989079200" sldId="259"/>
            <ac:spMk id="16" creationId="{A3E2E296-3E0A-8F21-CFF4-7ED0FF89BE88}"/>
          </ac:spMkLst>
        </pc:spChg>
        <pc:spChg chg="del">
          <ac:chgData name="Wadekar, Rutwik" userId="55e6a446-208c-4529-864d-3d7e7a9bcf1b" providerId="ADAL" clId="{07A579B9-D6F5-4066-927D-7E1C561D9E13}" dt="2023-11-17T05:50:48.301" v="96" actId="478"/>
          <ac:spMkLst>
            <pc:docMk/>
            <pc:sldMk cId="3989079200" sldId="259"/>
            <ac:spMk id="17" creationId="{8F5F6235-4BF0-C2A0-9E36-FB75D7B6F23C}"/>
          </ac:spMkLst>
        </pc:spChg>
        <pc:spChg chg="del">
          <ac:chgData name="Wadekar, Rutwik" userId="55e6a446-208c-4529-864d-3d7e7a9bcf1b" providerId="ADAL" clId="{07A579B9-D6F5-4066-927D-7E1C561D9E13}" dt="2023-11-17T05:50:36.129" v="84" actId="478"/>
          <ac:spMkLst>
            <pc:docMk/>
            <pc:sldMk cId="3989079200" sldId="259"/>
            <ac:spMk id="18" creationId="{C674A6C1-AE5B-0A07-AFE9-AEDAB5D1B783}"/>
          </ac:spMkLst>
        </pc:spChg>
        <pc:picChg chg="mod">
          <ac:chgData name="Wadekar, Rutwik" userId="55e6a446-208c-4529-864d-3d7e7a9bcf1b" providerId="ADAL" clId="{07A579B9-D6F5-4066-927D-7E1C561D9E13}" dt="2023-11-17T05:50:31.507" v="83" actId="1076"/>
          <ac:picMkLst>
            <pc:docMk/>
            <pc:sldMk cId="3989079200" sldId="259"/>
            <ac:picMk id="24" creationId="{82039A84-AA09-DFC2-04DF-2A006F6A6D72}"/>
          </ac:picMkLst>
        </pc:picChg>
      </pc:sldChg>
      <pc:sldChg chg="addSp delSp modSp mod">
        <pc:chgData name="Wadekar, Rutwik" userId="55e6a446-208c-4529-864d-3d7e7a9bcf1b" providerId="ADAL" clId="{07A579B9-D6F5-4066-927D-7E1C561D9E13}" dt="2023-11-17T05:51:33.102" v="116" actId="1076"/>
        <pc:sldMkLst>
          <pc:docMk/>
          <pc:sldMk cId="2413997841" sldId="260"/>
        </pc:sldMkLst>
        <pc:spChg chg="add mod">
          <ac:chgData name="Wadekar, Rutwik" userId="55e6a446-208c-4529-864d-3d7e7a9bcf1b" providerId="ADAL" clId="{07A579B9-D6F5-4066-927D-7E1C561D9E13}" dt="2023-11-17T05:51:33.102" v="116" actId="1076"/>
          <ac:spMkLst>
            <pc:docMk/>
            <pc:sldMk cId="2413997841" sldId="260"/>
            <ac:spMk id="9" creationId="{E28C5452-3159-C32A-478B-FE7F3CC3495C}"/>
          </ac:spMkLst>
        </pc:spChg>
        <pc:spChg chg="del">
          <ac:chgData name="Wadekar, Rutwik" userId="55e6a446-208c-4529-864d-3d7e7a9bcf1b" providerId="ADAL" clId="{07A579B9-D6F5-4066-927D-7E1C561D9E13}" dt="2023-11-17T05:51:20.826" v="114" actId="478"/>
          <ac:spMkLst>
            <pc:docMk/>
            <pc:sldMk cId="2413997841" sldId="260"/>
            <ac:spMk id="13" creationId="{02A14885-630B-BB5D-FABB-1265938902CC}"/>
          </ac:spMkLst>
        </pc:spChg>
      </pc:sldChg>
      <pc:sldChg chg="add">
        <pc:chgData name="Wadekar, Rutwik" userId="55e6a446-208c-4529-864d-3d7e7a9bcf1b" providerId="ADAL" clId="{07A579B9-D6F5-4066-927D-7E1C561D9E13}" dt="2023-11-17T05:45:15.603" v="0" actId="2890"/>
        <pc:sldMkLst>
          <pc:docMk/>
          <pc:sldMk cId="3267772104" sldId="261"/>
        </pc:sldMkLst>
      </pc:sldChg>
      <pc:sldChg chg="addSp delSp modSp mod">
        <pc:chgData name="Wadekar, Rutwik" userId="55e6a446-208c-4529-864d-3d7e7a9bcf1b" providerId="ADAL" clId="{07A579B9-D6F5-4066-927D-7E1C561D9E13}" dt="2023-11-17T05:50:17.094" v="82" actId="113"/>
        <pc:sldMkLst>
          <pc:docMk/>
          <pc:sldMk cId="4068731471" sldId="261"/>
        </pc:sldMkLst>
        <pc:spChg chg="mod">
          <ac:chgData name="Wadekar, Rutwik" userId="55e6a446-208c-4529-864d-3d7e7a9bcf1b" providerId="ADAL" clId="{07A579B9-D6F5-4066-927D-7E1C561D9E13}" dt="2023-11-17T05:47:24.056" v="22" actId="34135"/>
          <ac:spMkLst>
            <pc:docMk/>
            <pc:sldMk cId="4068731471" sldId="261"/>
            <ac:spMk id="2" creationId="{DEDBA0ED-0DED-0D31-8C6D-6D788EEA5FAD}"/>
          </ac:spMkLst>
        </pc:spChg>
        <pc:spChg chg="del">
          <ac:chgData name="Wadekar, Rutwik" userId="55e6a446-208c-4529-864d-3d7e7a9bcf1b" providerId="ADAL" clId="{07A579B9-D6F5-4066-927D-7E1C561D9E13}" dt="2023-11-17T05:48:43.464" v="63" actId="478"/>
          <ac:spMkLst>
            <pc:docMk/>
            <pc:sldMk cId="4068731471" sldId="261"/>
            <ac:spMk id="6" creationId="{539EB366-7996-9805-223C-6D2B4FCEDD95}"/>
          </ac:spMkLst>
        </pc:spChg>
        <pc:spChg chg="del mod">
          <ac:chgData name="Wadekar, Rutwik" userId="55e6a446-208c-4529-864d-3d7e7a9bcf1b" providerId="ADAL" clId="{07A579B9-D6F5-4066-927D-7E1C561D9E13}" dt="2023-11-17T05:48:24.558" v="58" actId="478"/>
          <ac:spMkLst>
            <pc:docMk/>
            <pc:sldMk cId="4068731471" sldId="261"/>
            <ac:spMk id="6" creationId="{575B6120-4AFD-AEDF-8AFA-6C62E85EB71C}"/>
          </ac:spMkLst>
        </pc:spChg>
        <pc:spChg chg="add mod">
          <ac:chgData name="Wadekar, Rutwik" userId="55e6a446-208c-4529-864d-3d7e7a9bcf1b" providerId="ADAL" clId="{07A579B9-D6F5-4066-927D-7E1C561D9E13}" dt="2023-11-17T05:47:41.270" v="44" actId="20577"/>
          <ac:spMkLst>
            <pc:docMk/>
            <pc:sldMk cId="4068731471" sldId="261"/>
            <ac:spMk id="7" creationId="{A90CD32F-AEAD-C936-F136-80D2E2766A99}"/>
          </ac:spMkLst>
        </pc:spChg>
        <pc:spChg chg="add mod">
          <ac:chgData name="Wadekar, Rutwik" userId="55e6a446-208c-4529-864d-3d7e7a9bcf1b" providerId="ADAL" clId="{07A579B9-D6F5-4066-927D-7E1C561D9E13}" dt="2023-11-17T05:48:03.587" v="45" actId="767"/>
          <ac:spMkLst>
            <pc:docMk/>
            <pc:sldMk cId="4068731471" sldId="261"/>
            <ac:spMk id="10" creationId="{575B6120-4AFD-AEDF-8AFA-6C62E85EB71C}"/>
          </ac:spMkLst>
        </pc:spChg>
        <pc:spChg chg="add mod">
          <ac:chgData name="Wadekar, Rutwik" userId="55e6a446-208c-4529-864d-3d7e7a9bcf1b" providerId="ADAL" clId="{07A579B9-D6F5-4066-927D-7E1C561D9E13}" dt="2023-11-17T05:48:30.886" v="60" actId="1076"/>
          <ac:spMkLst>
            <pc:docMk/>
            <pc:sldMk cId="4068731471" sldId="261"/>
            <ac:spMk id="14" creationId="{ED4ABECA-EF9E-A42B-1F33-B42751A9E88B}"/>
          </ac:spMkLst>
        </pc:spChg>
        <pc:spChg chg="del">
          <ac:chgData name="Wadekar, Rutwik" userId="55e6a446-208c-4529-864d-3d7e7a9bcf1b" providerId="ADAL" clId="{07A579B9-D6F5-4066-927D-7E1C561D9E13}" dt="2023-11-17T05:47:06.320" v="15" actId="478"/>
          <ac:spMkLst>
            <pc:docMk/>
            <pc:sldMk cId="4068731471" sldId="261"/>
            <ac:spMk id="15" creationId="{B9A0DB0B-CA26-D7ED-8539-048660E13407}"/>
          </ac:spMkLst>
        </pc:spChg>
        <pc:spChg chg="del">
          <ac:chgData name="Wadekar, Rutwik" userId="55e6a446-208c-4529-864d-3d7e7a9bcf1b" providerId="ADAL" clId="{07A579B9-D6F5-4066-927D-7E1C561D9E13}" dt="2023-11-17T05:47:15.951" v="19" actId="478"/>
          <ac:spMkLst>
            <pc:docMk/>
            <pc:sldMk cId="4068731471" sldId="261"/>
            <ac:spMk id="16" creationId="{A3E2E296-3E0A-8F21-CFF4-7ED0FF89BE88}"/>
          </ac:spMkLst>
        </pc:spChg>
        <pc:spChg chg="del">
          <ac:chgData name="Wadekar, Rutwik" userId="55e6a446-208c-4529-864d-3d7e7a9bcf1b" providerId="ADAL" clId="{07A579B9-D6F5-4066-927D-7E1C561D9E13}" dt="2023-11-17T05:47:14.743" v="18" actId="478"/>
          <ac:spMkLst>
            <pc:docMk/>
            <pc:sldMk cId="4068731471" sldId="261"/>
            <ac:spMk id="17" creationId="{8F5F6235-4BF0-C2A0-9E36-FB75D7B6F23C}"/>
          </ac:spMkLst>
        </pc:spChg>
        <pc:spChg chg="del mod">
          <ac:chgData name="Wadekar, Rutwik" userId="55e6a446-208c-4529-864d-3d7e7a9bcf1b" providerId="ADAL" clId="{07A579B9-D6F5-4066-927D-7E1C561D9E13}" dt="2023-11-17T05:47:05.424" v="14" actId="478"/>
          <ac:spMkLst>
            <pc:docMk/>
            <pc:sldMk cId="4068731471" sldId="261"/>
            <ac:spMk id="18" creationId="{C674A6C1-AE5B-0A07-AFE9-AEDAB5D1B783}"/>
          </ac:spMkLst>
        </pc:spChg>
        <pc:spChg chg="mod">
          <ac:chgData name="Wadekar, Rutwik" userId="55e6a446-208c-4529-864d-3d7e7a9bcf1b" providerId="ADAL" clId="{07A579B9-D6F5-4066-927D-7E1C561D9E13}" dt="2023-11-17T05:49:07.470" v="67" actId="20577"/>
          <ac:spMkLst>
            <pc:docMk/>
            <pc:sldMk cId="4068731471" sldId="261"/>
            <ac:spMk id="19" creationId="{4DCA5614-13CB-0FEE-BDD4-1025064252BB}"/>
          </ac:spMkLst>
        </pc:spChg>
        <pc:spChg chg="add mod">
          <ac:chgData name="Wadekar, Rutwik" userId="55e6a446-208c-4529-864d-3d7e7a9bcf1b" providerId="ADAL" clId="{07A579B9-D6F5-4066-927D-7E1C561D9E13}" dt="2023-11-17T05:48:40.083" v="62" actId="1076"/>
          <ac:spMkLst>
            <pc:docMk/>
            <pc:sldMk cId="4068731471" sldId="261"/>
            <ac:spMk id="19" creationId="{539EB366-7996-9805-223C-6D2B4FCEDD95}"/>
          </ac:spMkLst>
        </pc:spChg>
        <pc:spChg chg="add mod">
          <ac:chgData name="Wadekar, Rutwik" userId="55e6a446-208c-4529-864d-3d7e7a9bcf1b" providerId="ADAL" clId="{07A579B9-D6F5-4066-927D-7E1C561D9E13}" dt="2023-11-17T05:50:17.094" v="82" actId="113"/>
          <ac:spMkLst>
            <pc:docMk/>
            <pc:sldMk cId="4068731471" sldId="261"/>
            <ac:spMk id="22" creationId="{CC560386-9F60-8971-7882-F2D14CF59198}"/>
          </ac:spMkLst>
        </pc:spChg>
        <pc:picChg chg="add mod">
          <ac:chgData name="Wadekar, Rutwik" userId="55e6a446-208c-4529-864d-3d7e7a9bcf1b" providerId="ADAL" clId="{07A579B9-D6F5-4066-927D-7E1C561D9E13}" dt="2023-11-17T05:46:01.013" v="7" actId="1076"/>
          <ac:picMkLst>
            <pc:docMk/>
            <pc:sldMk cId="4068731471" sldId="261"/>
            <ac:picMk id="6" creationId="{32890B68-7B0E-D5E7-F189-FF7E9418B272}"/>
          </ac:picMkLst>
        </pc:picChg>
        <pc:picChg chg="mod">
          <ac:chgData name="Wadekar, Rutwik" userId="55e6a446-208c-4529-864d-3d7e7a9bcf1b" providerId="ADAL" clId="{07A579B9-D6F5-4066-927D-7E1C561D9E13}" dt="2023-11-17T05:46:58.478" v="12" actId="1076"/>
          <ac:picMkLst>
            <pc:docMk/>
            <pc:sldMk cId="4068731471" sldId="261"/>
            <ac:picMk id="9" creationId="{2D9F92CE-DE2F-C546-9ED4-2821EF1766D1}"/>
          </ac:picMkLst>
        </pc:picChg>
      </pc:sldChg>
      <pc:sldChg chg="addSp delSp modSp add mod ord">
        <pc:chgData name="Wadekar, Rutwik" userId="55e6a446-208c-4529-864d-3d7e7a9bcf1b" providerId="ADAL" clId="{07A579B9-D6F5-4066-927D-7E1C561D9E13}" dt="2023-11-17T05:55:18.231" v="312" actId="20577"/>
        <pc:sldMkLst>
          <pc:docMk/>
          <pc:sldMk cId="99416428" sldId="262"/>
        </pc:sldMkLst>
        <pc:spChg chg="add mod">
          <ac:chgData name="Wadekar, Rutwik" userId="55e6a446-208c-4529-864d-3d7e7a9bcf1b" providerId="ADAL" clId="{07A579B9-D6F5-4066-927D-7E1C561D9E13}" dt="2023-11-17T05:52:48.725" v="124" actId="207"/>
          <ac:spMkLst>
            <pc:docMk/>
            <pc:sldMk cId="99416428" sldId="262"/>
            <ac:spMk id="6" creationId="{7FE13B3B-C309-AFF5-0102-007C1C94A9CC}"/>
          </ac:spMkLst>
        </pc:spChg>
        <pc:spChg chg="add mod">
          <ac:chgData name="Wadekar, Rutwik" userId="55e6a446-208c-4529-864d-3d7e7a9bcf1b" providerId="ADAL" clId="{07A579B9-D6F5-4066-927D-7E1C561D9E13}" dt="2023-11-17T05:54:05.443" v="306" actId="20577"/>
          <ac:spMkLst>
            <pc:docMk/>
            <pc:sldMk cId="99416428" sldId="262"/>
            <ac:spMk id="7" creationId="{0B1A069D-6995-5072-7506-E2BFD401D437}"/>
          </ac:spMkLst>
        </pc:spChg>
        <pc:spChg chg="mod">
          <ac:chgData name="Wadekar, Rutwik" userId="55e6a446-208c-4529-864d-3d7e7a9bcf1b" providerId="ADAL" clId="{07A579B9-D6F5-4066-927D-7E1C561D9E13}" dt="2023-11-17T05:55:18.231" v="312" actId="20577"/>
          <ac:spMkLst>
            <pc:docMk/>
            <pc:sldMk cId="99416428" sldId="262"/>
            <ac:spMk id="9" creationId="{5198DE27-E4C8-D2BD-BE02-1BB60043A4EB}"/>
          </ac:spMkLst>
        </pc:spChg>
        <pc:spChg chg="del">
          <ac:chgData name="Wadekar, Rutwik" userId="55e6a446-208c-4529-864d-3d7e7a9bcf1b" providerId="ADAL" clId="{07A579B9-D6F5-4066-927D-7E1C561D9E13}" dt="2023-11-17T05:52:31.638" v="121" actId="478"/>
          <ac:spMkLst>
            <pc:docMk/>
            <pc:sldMk cId="99416428" sldId="262"/>
            <ac:spMk id="15" creationId="{B9A0DB0B-CA26-D7ED-8539-048660E13407}"/>
          </ac:spMkLst>
        </pc:spChg>
        <pc:spChg chg="del">
          <ac:chgData name="Wadekar, Rutwik" userId="55e6a446-208c-4529-864d-3d7e7a9bcf1b" providerId="ADAL" clId="{07A579B9-D6F5-4066-927D-7E1C561D9E13}" dt="2023-11-17T05:52:32.944" v="122" actId="478"/>
          <ac:spMkLst>
            <pc:docMk/>
            <pc:sldMk cId="99416428" sldId="262"/>
            <ac:spMk id="16" creationId="{A3E2E296-3E0A-8F21-CFF4-7ED0FF89BE88}"/>
          </ac:spMkLst>
        </pc:spChg>
      </pc:sldChg>
      <pc:sldChg chg="add del">
        <pc:chgData name="Wadekar, Rutwik" userId="55e6a446-208c-4529-864d-3d7e7a9bcf1b" providerId="ADAL" clId="{07A579B9-D6F5-4066-927D-7E1C561D9E13}" dt="2023-11-17T05:45:47.943" v="5" actId="47"/>
        <pc:sldMkLst>
          <pc:docMk/>
          <pc:sldMk cId="3267772104" sldId="262"/>
        </pc:sldMkLst>
      </pc:sldChg>
      <pc:sldChg chg="addSp delSp modSp mod">
        <pc:chgData name="Wadekar, Rutwik" userId="55e6a446-208c-4529-864d-3d7e7a9bcf1b" providerId="ADAL" clId="{07A579B9-D6F5-4066-927D-7E1C561D9E13}" dt="2023-11-17T06:00:41.054" v="476" actId="20577"/>
        <pc:sldMkLst>
          <pc:docMk/>
          <pc:sldMk cId="2470200566" sldId="263"/>
        </pc:sldMkLst>
        <pc:spChg chg="add mod">
          <ac:chgData name="Wadekar, Rutwik" userId="55e6a446-208c-4529-864d-3d7e7a9bcf1b" providerId="ADAL" clId="{07A579B9-D6F5-4066-927D-7E1C561D9E13}" dt="2023-11-17T05:58:37.509" v="428" actId="1076"/>
          <ac:spMkLst>
            <pc:docMk/>
            <pc:sldMk cId="2470200566" sldId="263"/>
            <ac:spMk id="3" creationId="{FC92111D-F51D-BFD8-C37B-7467452892D6}"/>
          </ac:spMkLst>
        </pc:spChg>
        <pc:spChg chg="mod">
          <ac:chgData name="Wadekar, Rutwik" userId="55e6a446-208c-4529-864d-3d7e7a9bcf1b" providerId="ADAL" clId="{07A579B9-D6F5-4066-927D-7E1C561D9E13}" dt="2023-11-17T05:58:56.500" v="434" actId="20577"/>
          <ac:spMkLst>
            <pc:docMk/>
            <pc:sldMk cId="2470200566" sldId="263"/>
            <ac:spMk id="5" creationId="{DAA1C826-D2F6-9C27-B976-CB1EED4ED395}"/>
          </ac:spMkLst>
        </pc:spChg>
        <pc:spChg chg="mod">
          <ac:chgData name="Wadekar, Rutwik" userId="55e6a446-208c-4529-864d-3d7e7a9bcf1b" providerId="ADAL" clId="{07A579B9-D6F5-4066-927D-7E1C561D9E13}" dt="2023-11-17T05:57:51.555" v="409" actId="1076"/>
          <ac:spMkLst>
            <pc:docMk/>
            <pc:sldMk cId="2470200566" sldId="263"/>
            <ac:spMk id="6" creationId="{CEE218EF-0E6B-6372-80C9-B04F2AE084EF}"/>
          </ac:spMkLst>
        </pc:spChg>
        <pc:spChg chg="del mod">
          <ac:chgData name="Wadekar, Rutwik" userId="55e6a446-208c-4529-864d-3d7e7a9bcf1b" providerId="ADAL" clId="{07A579B9-D6F5-4066-927D-7E1C561D9E13}" dt="2023-11-17T05:59:20.534" v="436" actId="478"/>
          <ac:spMkLst>
            <pc:docMk/>
            <pc:sldMk cId="2470200566" sldId="263"/>
            <ac:spMk id="10" creationId="{29CBD98D-F945-4E18-35B3-9AEA768E9C79}"/>
          </ac:spMkLst>
        </pc:spChg>
        <pc:spChg chg="add mod">
          <ac:chgData name="Wadekar, Rutwik" userId="55e6a446-208c-4529-864d-3d7e7a9bcf1b" providerId="ADAL" clId="{07A579B9-D6F5-4066-927D-7E1C561D9E13}" dt="2023-11-17T05:57:40.183" v="400"/>
          <ac:spMkLst>
            <pc:docMk/>
            <pc:sldMk cId="2470200566" sldId="263"/>
            <ac:spMk id="10" creationId="{CEE218EF-0E6B-6372-80C9-B04F2AE084EF}"/>
          </ac:spMkLst>
        </pc:spChg>
        <pc:spChg chg="add mod">
          <ac:chgData name="Wadekar, Rutwik" userId="55e6a446-208c-4529-864d-3d7e7a9bcf1b" providerId="ADAL" clId="{07A579B9-D6F5-4066-927D-7E1C561D9E13}" dt="2023-11-17T05:58:09.430" v="423" actId="1076"/>
          <ac:spMkLst>
            <pc:docMk/>
            <pc:sldMk cId="2470200566" sldId="263"/>
            <ac:spMk id="11" creationId="{3811E18B-1F4B-7278-9AE6-884CDC80D591}"/>
          </ac:spMkLst>
        </pc:spChg>
        <pc:spChg chg="add del mod">
          <ac:chgData name="Wadekar, Rutwik" userId="55e6a446-208c-4529-864d-3d7e7a9bcf1b" providerId="ADAL" clId="{07A579B9-D6F5-4066-927D-7E1C561D9E13}" dt="2023-11-17T05:58:28.725" v="427" actId="478"/>
          <ac:spMkLst>
            <pc:docMk/>
            <pc:sldMk cId="2470200566" sldId="263"/>
            <ac:spMk id="14" creationId="{750C2B4F-CB5C-ECCD-EC16-3BB2788F3438}"/>
          </ac:spMkLst>
        </pc:spChg>
        <pc:spChg chg="mod">
          <ac:chgData name="Wadekar, Rutwik" userId="55e6a446-208c-4529-864d-3d7e7a9bcf1b" providerId="ADAL" clId="{07A579B9-D6F5-4066-927D-7E1C561D9E13}" dt="2023-11-17T05:59:40.988" v="442" actId="34135"/>
          <ac:spMkLst>
            <pc:docMk/>
            <pc:sldMk cId="2470200566" sldId="263"/>
            <ac:spMk id="15" creationId="{55E62DFB-785C-9D59-13F4-F7EE1308EACA}"/>
          </ac:spMkLst>
        </pc:spChg>
        <pc:spChg chg="mod">
          <ac:chgData name="Wadekar, Rutwik" userId="55e6a446-208c-4529-864d-3d7e7a9bcf1b" providerId="ADAL" clId="{07A579B9-D6F5-4066-927D-7E1C561D9E13}" dt="2023-11-17T06:00:04.555" v="449" actId="1076"/>
          <ac:spMkLst>
            <pc:docMk/>
            <pc:sldMk cId="2470200566" sldId="263"/>
            <ac:spMk id="17" creationId="{6B8CA282-6226-30F2-2914-490ADE16D63D}"/>
          </ac:spMkLst>
        </pc:spChg>
        <pc:spChg chg="mod">
          <ac:chgData name="Wadekar, Rutwik" userId="55e6a446-208c-4529-864d-3d7e7a9bcf1b" providerId="ADAL" clId="{07A579B9-D6F5-4066-927D-7E1C561D9E13}" dt="2023-11-17T05:59:33.654" v="440" actId="1076"/>
          <ac:spMkLst>
            <pc:docMk/>
            <pc:sldMk cId="2470200566" sldId="263"/>
            <ac:spMk id="18" creationId="{DF23DDF2-64B5-16C6-7AB6-CFE6E4A3B1CF}"/>
          </ac:spMkLst>
        </pc:spChg>
        <pc:spChg chg="mod">
          <ac:chgData name="Wadekar, Rutwik" userId="55e6a446-208c-4529-864d-3d7e7a9bcf1b" providerId="ADAL" clId="{07A579B9-D6F5-4066-927D-7E1C561D9E13}" dt="2023-11-17T05:59:30.515" v="439" actId="1076"/>
          <ac:spMkLst>
            <pc:docMk/>
            <pc:sldMk cId="2470200566" sldId="263"/>
            <ac:spMk id="19" creationId="{44218C65-F18B-2496-CCFB-D527BCCE09F3}"/>
          </ac:spMkLst>
        </pc:spChg>
        <pc:spChg chg="add mod">
          <ac:chgData name="Wadekar, Rutwik" userId="55e6a446-208c-4529-864d-3d7e7a9bcf1b" providerId="ADAL" clId="{07A579B9-D6F5-4066-927D-7E1C561D9E13}" dt="2023-11-17T05:59:24.573" v="438" actId="1076"/>
          <ac:spMkLst>
            <pc:docMk/>
            <pc:sldMk cId="2470200566" sldId="263"/>
            <ac:spMk id="20" creationId="{288765CB-8B1D-BF1D-BFEC-06B664C07B08}"/>
          </ac:spMkLst>
        </pc:spChg>
        <pc:spChg chg="add mod">
          <ac:chgData name="Wadekar, Rutwik" userId="55e6a446-208c-4529-864d-3d7e7a9bcf1b" providerId="ADAL" clId="{07A579B9-D6F5-4066-927D-7E1C561D9E13}" dt="2023-11-17T06:00:24.941" v="462" actId="20577"/>
          <ac:spMkLst>
            <pc:docMk/>
            <pc:sldMk cId="2470200566" sldId="263"/>
            <ac:spMk id="21" creationId="{2DAEFA86-80EC-E28F-1E00-3216F42D926B}"/>
          </ac:spMkLst>
        </pc:spChg>
        <pc:spChg chg="add mod">
          <ac:chgData name="Wadekar, Rutwik" userId="55e6a446-208c-4529-864d-3d7e7a9bcf1b" providerId="ADAL" clId="{07A579B9-D6F5-4066-927D-7E1C561D9E13}" dt="2023-11-17T06:00:41.054" v="476" actId="20577"/>
          <ac:spMkLst>
            <pc:docMk/>
            <pc:sldMk cId="2470200566" sldId="263"/>
            <ac:spMk id="23" creationId="{67542C67-9515-F5BE-82E3-75A90232A974}"/>
          </ac:spMkLst>
        </pc:spChg>
      </pc:sldChg>
    </pc:docChg>
  </pc:docChgLst>
  <pc:docChgLst>
    <pc:chgData name="Abid, Haris" userId="96e7facf-5a87-4da5-b021-910993cbf1a6" providerId="ADAL" clId="{EC07BDDC-5407-4971-8245-5472AA785146}"/>
    <pc:docChg chg="undo custSel addSld modSld modShowInfo">
      <pc:chgData name="Abid, Haris" userId="96e7facf-5a87-4da5-b021-910993cbf1a6" providerId="ADAL" clId="{EC07BDDC-5407-4971-8245-5472AA785146}" dt="2023-11-17T06:05:11.217" v="662" actId="1076"/>
      <pc:docMkLst>
        <pc:docMk/>
      </pc:docMkLst>
      <pc:sldChg chg="addSp delSp modSp mod modTransition">
        <pc:chgData name="Abid, Haris" userId="96e7facf-5a87-4da5-b021-910993cbf1a6" providerId="ADAL" clId="{EC07BDDC-5407-4971-8245-5472AA785146}" dt="2023-11-17T05:31:44.959" v="11" actId="1076"/>
        <pc:sldMkLst>
          <pc:docMk/>
          <pc:sldMk cId="623735541" sldId="256"/>
        </pc:sldMkLst>
        <pc:spChg chg="add mod">
          <ac:chgData name="Abid, Haris" userId="96e7facf-5a87-4da5-b021-910993cbf1a6" providerId="ADAL" clId="{EC07BDDC-5407-4971-8245-5472AA785146}" dt="2023-11-17T05:31:44.959" v="11" actId="1076"/>
          <ac:spMkLst>
            <pc:docMk/>
            <pc:sldMk cId="623735541" sldId="256"/>
            <ac:spMk id="2" creationId="{67EE6A14-E1BD-1EB7-4AF3-ED51E5B58B88}"/>
          </ac:spMkLst>
        </pc:spChg>
        <pc:spChg chg="del mod">
          <ac:chgData name="Abid, Haris" userId="96e7facf-5a87-4da5-b021-910993cbf1a6" providerId="ADAL" clId="{EC07BDDC-5407-4971-8245-5472AA785146}" dt="2023-11-17T05:31:41.053" v="10" actId="478"/>
          <ac:spMkLst>
            <pc:docMk/>
            <pc:sldMk cId="623735541" sldId="256"/>
            <ac:spMk id="6" creationId="{44B0D483-DE41-0390-8079-AA631F4A3DB6}"/>
          </ac:spMkLst>
        </pc:spChg>
        <pc:picChg chg="del mod">
          <ac:chgData name="Abid, Haris" userId="96e7facf-5a87-4da5-b021-910993cbf1a6" providerId="ADAL" clId="{EC07BDDC-5407-4971-8245-5472AA785146}" dt="2023-11-17T05:31:27.709" v="7" actId="478"/>
          <ac:picMkLst>
            <pc:docMk/>
            <pc:sldMk cId="623735541" sldId="256"/>
            <ac:picMk id="5" creationId="{E7E2BC78-943A-34BC-4BD3-1D1EAB294903}"/>
          </ac:picMkLst>
        </pc:picChg>
      </pc:sldChg>
      <pc:sldChg chg="addSp delSp modSp mod">
        <pc:chgData name="Abid, Haris" userId="96e7facf-5a87-4da5-b021-910993cbf1a6" providerId="ADAL" clId="{EC07BDDC-5407-4971-8245-5472AA785146}" dt="2023-11-17T05:45:46.644" v="183" actId="1076"/>
        <pc:sldMkLst>
          <pc:docMk/>
          <pc:sldMk cId="1242586957" sldId="257"/>
        </pc:sldMkLst>
        <pc:spChg chg="mod">
          <ac:chgData name="Abid, Haris" userId="96e7facf-5a87-4da5-b021-910993cbf1a6" providerId="ADAL" clId="{EC07BDDC-5407-4971-8245-5472AA785146}" dt="2023-11-17T05:31:48.055" v="12" actId="1076"/>
          <ac:spMkLst>
            <pc:docMk/>
            <pc:sldMk cId="1242586957" sldId="257"/>
            <ac:spMk id="4" creationId="{440FA7E2-08F8-DB4D-06DF-D9AF4655E00C}"/>
          </ac:spMkLst>
        </pc:spChg>
        <pc:spChg chg="mod">
          <ac:chgData name="Abid, Haris" userId="96e7facf-5a87-4da5-b021-910993cbf1a6" providerId="ADAL" clId="{EC07BDDC-5407-4971-8245-5472AA785146}" dt="2023-11-17T05:32:06.164" v="39" actId="1076"/>
          <ac:spMkLst>
            <pc:docMk/>
            <pc:sldMk cId="1242586957" sldId="257"/>
            <ac:spMk id="6" creationId="{44B0D483-DE41-0390-8079-AA631F4A3DB6}"/>
          </ac:spMkLst>
        </pc:spChg>
        <pc:picChg chg="add del mod">
          <ac:chgData name="Abid, Haris" userId="96e7facf-5a87-4da5-b021-910993cbf1a6" providerId="ADAL" clId="{EC07BDDC-5407-4971-8245-5472AA785146}" dt="2023-11-17T05:45:23.379" v="179" actId="478"/>
          <ac:picMkLst>
            <pc:docMk/>
            <pc:sldMk cId="1242586957" sldId="257"/>
            <ac:picMk id="2" creationId="{9988F6CD-A8F5-5970-0D12-AAFD5EC157DC}"/>
          </ac:picMkLst>
        </pc:picChg>
        <pc:picChg chg="add mod">
          <ac:chgData name="Abid, Haris" userId="96e7facf-5a87-4da5-b021-910993cbf1a6" providerId="ADAL" clId="{EC07BDDC-5407-4971-8245-5472AA785146}" dt="2023-11-17T05:45:46.644" v="183" actId="1076"/>
          <ac:picMkLst>
            <pc:docMk/>
            <pc:sldMk cId="1242586957" sldId="257"/>
            <ac:picMk id="5" creationId="{D2BD64C0-C5DA-DB9B-A868-3EFB2E546A68}"/>
          </ac:picMkLst>
        </pc:picChg>
        <pc:picChg chg="del mod">
          <ac:chgData name="Abid, Haris" userId="96e7facf-5a87-4da5-b021-910993cbf1a6" providerId="ADAL" clId="{EC07BDDC-5407-4971-8245-5472AA785146}" dt="2023-11-17T05:45:18.805" v="175" actId="478"/>
          <ac:picMkLst>
            <pc:docMk/>
            <pc:sldMk cId="1242586957" sldId="257"/>
            <ac:picMk id="8" creationId="{297C1D57-C9C4-CDA7-A775-B9E20BABC660}"/>
          </ac:picMkLst>
        </pc:picChg>
      </pc:sldChg>
      <pc:sldChg chg="modTransition">
        <pc:chgData name="Abid, Haris" userId="96e7facf-5a87-4da5-b021-910993cbf1a6" providerId="ADAL" clId="{EC07BDDC-5407-4971-8245-5472AA785146}" dt="2023-11-17T05:31:11.886" v="3"/>
        <pc:sldMkLst>
          <pc:docMk/>
          <pc:sldMk cId="1426486322" sldId="258"/>
        </pc:sldMkLst>
      </pc:sldChg>
      <pc:sldChg chg="addSp delSp modSp mod modTransition">
        <pc:chgData name="Abid, Haris" userId="96e7facf-5a87-4da5-b021-910993cbf1a6" providerId="ADAL" clId="{EC07BDDC-5407-4971-8245-5472AA785146}" dt="2023-11-17T05:53:19.724" v="394"/>
        <pc:sldMkLst>
          <pc:docMk/>
          <pc:sldMk cId="3989079200" sldId="259"/>
        </pc:sldMkLst>
        <pc:spChg chg="mod">
          <ac:chgData name="Abid, Haris" userId="96e7facf-5a87-4da5-b021-910993cbf1a6" providerId="ADAL" clId="{EC07BDDC-5407-4971-8245-5472AA785146}" dt="2023-11-17T05:36:07.217" v="80" actId="1076"/>
          <ac:spMkLst>
            <pc:docMk/>
            <pc:sldMk cId="3989079200" sldId="259"/>
            <ac:spMk id="2" creationId="{DEDBA0ED-0DED-0D31-8C6D-6D788EEA5FAD}"/>
          </ac:spMkLst>
        </pc:spChg>
        <pc:spChg chg="add del mod">
          <ac:chgData name="Abid, Haris" userId="96e7facf-5a87-4da5-b021-910993cbf1a6" providerId="ADAL" clId="{EC07BDDC-5407-4971-8245-5472AA785146}" dt="2023-11-17T05:53:04.839" v="392" actId="478"/>
          <ac:spMkLst>
            <pc:docMk/>
            <pc:sldMk cId="3989079200" sldId="259"/>
            <ac:spMk id="3" creationId="{668AD82B-7E3F-9402-D819-2017BFF9BE6B}"/>
          </ac:spMkLst>
        </pc:spChg>
        <pc:spChg chg="mod">
          <ac:chgData name="Abid, Haris" userId="96e7facf-5a87-4da5-b021-910993cbf1a6" providerId="ADAL" clId="{EC07BDDC-5407-4971-8245-5472AA785146}" dt="2023-11-17T05:35:41.071" v="59" actId="14861"/>
          <ac:spMkLst>
            <pc:docMk/>
            <pc:sldMk cId="3989079200" sldId="259"/>
            <ac:spMk id="4" creationId="{CC6E5BF2-97A4-1880-29B4-0B03812479C4}"/>
          </ac:spMkLst>
        </pc:spChg>
        <pc:spChg chg="add del mod">
          <ac:chgData name="Abid, Haris" userId="96e7facf-5a87-4da5-b021-910993cbf1a6" providerId="ADAL" clId="{EC07BDDC-5407-4971-8245-5472AA785146}" dt="2023-11-17T05:53:06.015" v="393" actId="478"/>
          <ac:spMkLst>
            <pc:docMk/>
            <pc:sldMk cId="3989079200" sldId="259"/>
            <ac:spMk id="5" creationId="{CFF3BDF0-1A8A-0EE3-A7E0-4DA4AE77FAD9}"/>
          </ac:spMkLst>
        </pc:spChg>
        <pc:spChg chg="del">
          <ac:chgData name="Abid, Haris" userId="96e7facf-5a87-4da5-b021-910993cbf1a6" providerId="ADAL" clId="{EC07BDDC-5407-4971-8245-5472AA785146}" dt="2023-11-17T05:34:45.801" v="44" actId="478"/>
          <ac:spMkLst>
            <pc:docMk/>
            <pc:sldMk cId="3989079200" sldId="259"/>
            <ac:spMk id="6" creationId="{C059D638-EE07-9C80-A6AF-F493F57E7010}"/>
          </ac:spMkLst>
        </pc:spChg>
        <pc:spChg chg="del mod">
          <ac:chgData name="Abid, Haris" userId="96e7facf-5a87-4da5-b021-910993cbf1a6" providerId="ADAL" clId="{EC07BDDC-5407-4971-8245-5472AA785146}" dt="2023-11-17T05:35:20.580" v="53" actId="478"/>
          <ac:spMkLst>
            <pc:docMk/>
            <pc:sldMk cId="3989079200" sldId="259"/>
            <ac:spMk id="7" creationId="{11C71FB4-4058-14F7-F228-76740FE4CB94}"/>
          </ac:spMkLst>
        </pc:spChg>
        <pc:spChg chg="mod">
          <ac:chgData name="Abid, Haris" userId="96e7facf-5a87-4da5-b021-910993cbf1a6" providerId="ADAL" clId="{EC07BDDC-5407-4971-8245-5472AA785146}" dt="2023-11-17T05:40:23.106" v="85" actId="1076"/>
          <ac:spMkLst>
            <pc:docMk/>
            <pc:sldMk cId="3989079200" sldId="259"/>
            <ac:spMk id="8" creationId="{D1E69045-B7DC-5E52-B5D8-8C1D7F73E3DC}"/>
          </ac:spMkLst>
        </pc:spChg>
        <pc:spChg chg="add del mod">
          <ac:chgData name="Abid, Haris" userId="96e7facf-5a87-4da5-b021-910993cbf1a6" providerId="ADAL" clId="{EC07BDDC-5407-4971-8245-5472AA785146}" dt="2023-11-17T05:36:12.322" v="83" actId="478"/>
          <ac:spMkLst>
            <pc:docMk/>
            <pc:sldMk cId="3989079200" sldId="259"/>
            <ac:spMk id="9" creationId="{6A36A885-0BF9-6190-2F0D-3E2B547F54F4}"/>
          </ac:spMkLst>
        </pc:spChg>
        <pc:spChg chg="mod">
          <ac:chgData name="Abid, Haris" userId="96e7facf-5a87-4da5-b021-910993cbf1a6" providerId="ADAL" clId="{EC07BDDC-5407-4971-8245-5472AA785146}" dt="2023-11-17T05:43:13.160" v="157" actId="1076"/>
          <ac:spMkLst>
            <pc:docMk/>
            <pc:sldMk cId="3989079200" sldId="259"/>
            <ac:spMk id="13" creationId="{02A14885-630B-BB5D-FABB-1265938902CC}"/>
          </ac:spMkLst>
        </pc:spChg>
        <pc:spChg chg="del mod">
          <ac:chgData name="Abid, Haris" userId="96e7facf-5a87-4da5-b021-910993cbf1a6" providerId="ADAL" clId="{EC07BDDC-5407-4971-8245-5472AA785146}" dt="2023-11-17T05:41:45.094" v="101" actId="478"/>
          <ac:spMkLst>
            <pc:docMk/>
            <pc:sldMk cId="3989079200" sldId="259"/>
            <ac:spMk id="14" creationId="{5E94B8E5-7237-C16D-214F-B4792E62FD08}"/>
          </ac:spMkLst>
        </pc:spChg>
        <pc:spChg chg="add mod">
          <ac:chgData name="Abid, Haris" userId="96e7facf-5a87-4da5-b021-910993cbf1a6" providerId="ADAL" clId="{EC07BDDC-5407-4971-8245-5472AA785146}" dt="2023-11-17T05:53:19.724" v="394"/>
          <ac:spMkLst>
            <pc:docMk/>
            <pc:sldMk cId="3989079200" sldId="259"/>
            <ac:spMk id="15" creationId="{B9A0DB0B-CA26-D7ED-8539-048660E13407}"/>
          </ac:spMkLst>
        </pc:spChg>
        <pc:spChg chg="add mod">
          <ac:chgData name="Abid, Haris" userId="96e7facf-5a87-4da5-b021-910993cbf1a6" providerId="ADAL" clId="{EC07BDDC-5407-4971-8245-5472AA785146}" dt="2023-11-17T05:50:59.474" v="377"/>
          <ac:spMkLst>
            <pc:docMk/>
            <pc:sldMk cId="3989079200" sldId="259"/>
            <ac:spMk id="16" creationId="{A3E2E296-3E0A-8F21-CFF4-7ED0FF89BE88}"/>
          </ac:spMkLst>
        </pc:spChg>
        <pc:spChg chg="add mod">
          <ac:chgData name="Abid, Haris" userId="96e7facf-5a87-4da5-b021-910993cbf1a6" providerId="ADAL" clId="{EC07BDDC-5407-4971-8245-5472AA785146}" dt="2023-11-17T05:42:27.483" v="138" actId="1076"/>
          <ac:spMkLst>
            <pc:docMk/>
            <pc:sldMk cId="3989079200" sldId="259"/>
            <ac:spMk id="17" creationId="{8F5F6235-4BF0-C2A0-9E36-FB75D7B6F23C}"/>
          </ac:spMkLst>
        </pc:spChg>
        <pc:spChg chg="add mod">
          <ac:chgData name="Abid, Haris" userId="96e7facf-5a87-4da5-b021-910993cbf1a6" providerId="ADAL" clId="{EC07BDDC-5407-4971-8245-5472AA785146}" dt="2023-11-17T05:47:31.691" v="278" actId="1076"/>
          <ac:spMkLst>
            <pc:docMk/>
            <pc:sldMk cId="3989079200" sldId="259"/>
            <ac:spMk id="18" creationId="{C674A6C1-AE5B-0A07-AFE9-AEDAB5D1B783}"/>
          </ac:spMkLst>
        </pc:spChg>
        <pc:picChg chg="add del mod">
          <ac:chgData name="Abid, Haris" userId="96e7facf-5a87-4da5-b021-910993cbf1a6" providerId="ADAL" clId="{EC07BDDC-5407-4971-8245-5472AA785146}" dt="2023-11-17T05:45:01.076" v="166" actId="478"/>
          <ac:picMkLst>
            <pc:docMk/>
            <pc:sldMk cId="3989079200" sldId="259"/>
            <ac:picMk id="11" creationId="{FD780EA3-2920-5B02-69BA-A024F113A3BA}"/>
          </ac:picMkLst>
        </pc:picChg>
        <pc:picChg chg="add del mod">
          <ac:chgData name="Abid, Haris" userId="96e7facf-5a87-4da5-b021-910993cbf1a6" providerId="ADAL" clId="{EC07BDDC-5407-4971-8245-5472AA785146}" dt="2023-11-17T05:44:36.369" v="163" actId="22"/>
          <ac:picMkLst>
            <pc:docMk/>
            <pc:sldMk cId="3989079200" sldId="259"/>
            <ac:picMk id="20" creationId="{32BF9A67-F69F-B422-8978-44F58428954C}"/>
          </ac:picMkLst>
        </pc:picChg>
        <pc:picChg chg="add del mod">
          <ac:chgData name="Abid, Haris" userId="96e7facf-5a87-4da5-b021-910993cbf1a6" providerId="ADAL" clId="{EC07BDDC-5407-4971-8245-5472AA785146}" dt="2023-11-17T05:45:48.231" v="184" actId="478"/>
          <ac:picMkLst>
            <pc:docMk/>
            <pc:sldMk cId="3989079200" sldId="259"/>
            <ac:picMk id="22" creationId="{87F71490-C187-39A7-DFAA-716013289C0F}"/>
          </ac:picMkLst>
        </pc:picChg>
        <pc:picChg chg="add mod">
          <ac:chgData name="Abid, Haris" userId="96e7facf-5a87-4da5-b021-910993cbf1a6" providerId="ADAL" clId="{EC07BDDC-5407-4971-8245-5472AA785146}" dt="2023-11-17T05:51:54.507" v="382" actId="1076"/>
          <ac:picMkLst>
            <pc:docMk/>
            <pc:sldMk cId="3989079200" sldId="259"/>
            <ac:picMk id="24" creationId="{82039A84-AA09-DFC2-04DF-2A006F6A6D72}"/>
          </ac:picMkLst>
        </pc:picChg>
      </pc:sldChg>
      <pc:sldChg chg="addSp delSp modSp mod modTransition">
        <pc:chgData name="Abid, Haris" userId="96e7facf-5a87-4da5-b021-910993cbf1a6" providerId="ADAL" clId="{EC07BDDC-5407-4971-8245-5472AA785146}" dt="2023-11-17T05:52:59.310" v="388" actId="478"/>
        <pc:sldMkLst>
          <pc:docMk/>
          <pc:sldMk cId="2413997841" sldId="260"/>
        </pc:sldMkLst>
        <pc:spChg chg="del mod">
          <ac:chgData name="Abid, Haris" userId="96e7facf-5a87-4da5-b021-910993cbf1a6" providerId="ADAL" clId="{EC07BDDC-5407-4971-8245-5472AA785146}" dt="2023-11-17T05:52:57.751" v="386" actId="478"/>
          <ac:spMkLst>
            <pc:docMk/>
            <pc:sldMk cId="2413997841" sldId="260"/>
            <ac:spMk id="3" creationId="{668AD82B-7E3F-9402-D819-2017BFF9BE6B}"/>
          </ac:spMkLst>
        </pc:spChg>
        <pc:spChg chg="del mod">
          <ac:chgData name="Abid, Haris" userId="96e7facf-5a87-4da5-b021-910993cbf1a6" providerId="ADAL" clId="{EC07BDDC-5407-4971-8245-5472AA785146}" dt="2023-11-17T05:52:59.310" v="388" actId="478"/>
          <ac:spMkLst>
            <pc:docMk/>
            <pc:sldMk cId="2413997841" sldId="260"/>
            <ac:spMk id="5" creationId="{CFF3BDF0-1A8A-0EE3-A7E0-4DA4AE77FAD9}"/>
          </ac:spMkLst>
        </pc:spChg>
        <pc:spChg chg="mod">
          <ac:chgData name="Abid, Haris" userId="96e7facf-5a87-4da5-b021-910993cbf1a6" providerId="ADAL" clId="{EC07BDDC-5407-4971-8245-5472AA785146}" dt="2023-11-17T05:47:13.408" v="276" actId="404"/>
          <ac:spMkLst>
            <pc:docMk/>
            <pc:sldMk cId="2413997841" sldId="260"/>
            <ac:spMk id="6" creationId="{7931DF54-9492-E63D-07B4-DD5162FA0A6B}"/>
          </ac:spMkLst>
        </pc:spChg>
        <pc:picChg chg="add mod">
          <ac:chgData name="Abid, Haris" userId="96e7facf-5a87-4da5-b021-910993cbf1a6" providerId="ADAL" clId="{EC07BDDC-5407-4971-8245-5472AA785146}" dt="2023-11-17T05:46:26.785" v="202" actId="1076"/>
          <ac:picMkLst>
            <pc:docMk/>
            <pc:sldMk cId="2413997841" sldId="260"/>
            <ac:picMk id="10" creationId="{4ADE7B08-9279-2677-060B-A86D4B242DE6}"/>
          </ac:picMkLst>
        </pc:picChg>
        <pc:picChg chg="del">
          <ac:chgData name="Abid, Haris" userId="96e7facf-5a87-4da5-b021-910993cbf1a6" providerId="ADAL" clId="{EC07BDDC-5407-4971-8245-5472AA785146}" dt="2023-11-17T05:46:18.618" v="197" actId="478"/>
          <ac:picMkLst>
            <pc:docMk/>
            <pc:sldMk cId="2413997841" sldId="260"/>
            <ac:picMk id="11" creationId="{FD780EA3-2920-5B02-69BA-A024F113A3BA}"/>
          </ac:picMkLst>
        </pc:picChg>
      </pc:sldChg>
      <pc:sldChg chg="addSp delSp modSp mod modTransition">
        <pc:chgData name="Abid, Haris" userId="96e7facf-5a87-4da5-b021-910993cbf1a6" providerId="ADAL" clId="{EC07BDDC-5407-4971-8245-5472AA785146}" dt="2023-11-17T05:53:30.559" v="395"/>
        <pc:sldMkLst>
          <pc:docMk/>
          <pc:sldMk cId="4068731471" sldId="261"/>
        </pc:sldMkLst>
        <pc:spChg chg="del">
          <ac:chgData name="Abid, Haris" userId="96e7facf-5a87-4da5-b021-910993cbf1a6" providerId="ADAL" clId="{EC07BDDC-5407-4971-8245-5472AA785146}" dt="2023-11-17T05:53:02.790" v="391" actId="478"/>
          <ac:spMkLst>
            <pc:docMk/>
            <pc:sldMk cId="4068731471" sldId="261"/>
            <ac:spMk id="3" creationId="{668AD82B-7E3F-9402-D819-2017BFF9BE6B}"/>
          </ac:spMkLst>
        </pc:spChg>
        <pc:spChg chg="del mod">
          <ac:chgData name="Abid, Haris" userId="96e7facf-5a87-4da5-b021-910993cbf1a6" providerId="ADAL" clId="{EC07BDDC-5407-4971-8245-5472AA785146}" dt="2023-11-17T05:53:02.186" v="390" actId="478"/>
          <ac:spMkLst>
            <pc:docMk/>
            <pc:sldMk cId="4068731471" sldId="261"/>
            <ac:spMk id="5" creationId="{CFF3BDF0-1A8A-0EE3-A7E0-4DA4AE77FAD9}"/>
          </ac:spMkLst>
        </pc:spChg>
        <pc:spChg chg="mod">
          <ac:chgData name="Abid, Haris" userId="96e7facf-5a87-4da5-b021-910993cbf1a6" providerId="ADAL" clId="{EC07BDDC-5407-4971-8245-5472AA785146}" dt="2023-11-17T05:49:38.126" v="371" actId="1038"/>
          <ac:spMkLst>
            <pc:docMk/>
            <pc:sldMk cId="4068731471" sldId="261"/>
            <ac:spMk id="7" creationId="{A90CD32F-AEAD-C936-F136-80D2E2766A99}"/>
          </ac:spMkLst>
        </pc:spChg>
        <pc:spChg chg="add mod">
          <ac:chgData name="Abid, Haris" userId="96e7facf-5a87-4da5-b021-910993cbf1a6" providerId="ADAL" clId="{EC07BDDC-5407-4971-8245-5472AA785146}" dt="2023-11-17T05:52:07.145" v="384"/>
          <ac:spMkLst>
            <pc:docMk/>
            <pc:sldMk cId="4068731471" sldId="261"/>
            <ac:spMk id="10" creationId="{8B9B5CC8-E0FF-7829-F781-64D6C4C78A0A}"/>
          </ac:spMkLst>
        </pc:spChg>
        <pc:spChg chg="add mod">
          <ac:chgData name="Abid, Haris" userId="96e7facf-5a87-4da5-b021-910993cbf1a6" providerId="ADAL" clId="{EC07BDDC-5407-4971-8245-5472AA785146}" dt="2023-11-17T05:51:59.953" v="383" actId="1076"/>
          <ac:spMkLst>
            <pc:docMk/>
            <pc:sldMk cId="4068731471" sldId="261"/>
            <ac:spMk id="11" creationId="{5DBD7A39-32B6-6D92-DA41-BF737EBAB916}"/>
          </ac:spMkLst>
        </pc:spChg>
        <pc:spChg chg="add mod">
          <ac:chgData name="Abid, Haris" userId="96e7facf-5a87-4da5-b021-910993cbf1a6" providerId="ADAL" clId="{EC07BDDC-5407-4971-8245-5472AA785146}" dt="2023-11-17T05:49:38.126" v="371" actId="1038"/>
          <ac:spMkLst>
            <pc:docMk/>
            <pc:sldMk cId="4068731471" sldId="261"/>
            <ac:spMk id="12" creationId="{009FF0FF-355B-8307-98D7-16BECF97EF24}"/>
          </ac:spMkLst>
        </pc:spChg>
        <pc:spChg chg="add mod">
          <ac:chgData name="Abid, Haris" userId="96e7facf-5a87-4da5-b021-910993cbf1a6" providerId="ADAL" clId="{EC07BDDC-5407-4971-8245-5472AA785146}" dt="2023-11-17T05:48:10.166" v="308" actId="1076"/>
          <ac:spMkLst>
            <pc:docMk/>
            <pc:sldMk cId="4068731471" sldId="261"/>
            <ac:spMk id="14" creationId="{4AEA85DA-9F6C-74A9-590A-9D5ABF3DC921}"/>
          </ac:spMkLst>
        </pc:spChg>
        <pc:spChg chg="del">
          <ac:chgData name="Abid, Haris" userId="96e7facf-5a87-4da5-b021-910993cbf1a6" providerId="ADAL" clId="{EC07BDDC-5407-4971-8245-5472AA785146}" dt="2023-11-17T05:49:40.575" v="372" actId="478"/>
          <ac:spMkLst>
            <pc:docMk/>
            <pc:sldMk cId="4068731471" sldId="261"/>
            <ac:spMk id="14" creationId="{ED4ABECA-EF9E-A42B-1F33-B42751A9E88B}"/>
          </ac:spMkLst>
        </pc:spChg>
        <pc:spChg chg="mod">
          <ac:chgData name="Abid, Haris" userId="96e7facf-5a87-4da5-b021-910993cbf1a6" providerId="ADAL" clId="{EC07BDDC-5407-4971-8245-5472AA785146}" dt="2023-11-17T05:52:14.580" v="385"/>
          <ac:spMkLst>
            <pc:docMk/>
            <pc:sldMk cId="4068731471" sldId="261"/>
            <ac:spMk id="15" creationId="{4AEA85DA-9F6C-74A9-590A-9D5ABF3DC921}"/>
          </ac:spMkLst>
        </pc:spChg>
        <pc:spChg chg="add mod">
          <ac:chgData name="Abid, Haris" userId="96e7facf-5a87-4da5-b021-910993cbf1a6" providerId="ADAL" clId="{EC07BDDC-5407-4971-8245-5472AA785146}" dt="2023-11-17T05:49:38.126" v="371" actId="1038"/>
          <ac:spMkLst>
            <pc:docMk/>
            <pc:sldMk cId="4068731471" sldId="261"/>
            <ac:spMk id="19" creationId="{4DCA5614-13CB-0FEE-BDD4-1025064252BB}"/>
          </ac:spMkLst>
        </pc:spChg>
        <pc:spChg chg="add del mod">
          <ac:chgData name="Abid, Haris" userId="96e7facf-5a87-4da5-b021-910993cbf1a6" providerId="ADAL" clId="{EC07BDDC-5407-4971-8245-5472AA785146}" dt="2023-11-17T05:48:53.219" v="324" actId="478"/>
          <ac:spMkLst>
            <pc:docMk/>
            <pc:sldMk cId="4068731471" sldId="261"/>
            <ac:spMk id="21" creationId="{B205FF4A-0EAD-70B0-66A0-1742E8F7E69C}"/>
          </ac:spMkLst>
        </pc:spChg>
        <pc:spChg chg="mod">
          <ac:chgData name="Abid, Haris" userId="96e7facf-5a87-4da5-b021-910993cbf1a6" providerId="ADAL" clId="{EC07BDDC-5407-4971-8245-5472AA785146}" dt="2023-11-17T05:53:30.559" v="395"/>
          <ac:spMkLst>
            <pc:docMk/>
            <pc:sldMk cId="4068731471" sldId="261"/>
            <ac:spMk id="22" creationId="{CC560386-9F60-8971-7882-F2D14CF59198}"/>
          </ac:spMkLst>
        </pc:spChg>
        <pc:picChg chg="del">
          <ac:chgData name="Abid, Haris" userId="96e7facf-5a87-4da5-b021-910993cbf1a6" providerId="ADAL" clId="{EC07BDDC-5407-4971-8245-5472AA785146}" dt="2023-11-17T05:46:03.824" v="192" actId="478"/>
          <ac:picMkLst>
            <pc:docMk/>
            <pc:sldMk cId="4068731471" sldId="261"/>
            <ac:picMk id="6" creationId="{32890B68-7B0E-D5E7-F189-FF7E9418B272}"/>
          </ac:picMkLst>
        </pc:picChg>
        <pc:picChg chg="add mod">
          <ac:chgData name="Abid, Haris" userId="96e7facf-5a87-4da5-b021-910993cbf1a6" providerId="ADAL" clId="{EC07BDDC-5407-4971-8245-5472AA785146}" dt="2023-11-17T05:49:13.381" v="326" actId="1076"/>
          <ac:picMkLst>
            <pc:docMk/>
            <pc:sldMk cId="4068731471" sldId="261"/>
            <ac:picMk id="9" creationId="{2D9F92CE-DE2F-C546-9ED4-2821EF1766D1}"/>
          </ac:picMkLst>
        </pc:picChg>
        <pc:picChg chg="del">
          <ac:chgData name="Abid, Haris" userId="96e7facf-5a87-4da5-b021-910993cbf1a6" providerId="ADAL" clId="{EC07BDDC-5407-4971-8245-5472AA785146}" dt="2023-11-17T05:45:06.752" v="169" actId="478"/>
          <ac:picMkLst>
            <pc:docMk/>
            <pc:sldMk cId="4068731471" sldId="261"/>
            <ac:picMk id="20" creationId="{32BF9A67-F69F-B422-8978-44F58428954C}"/>
          </ac:picMkLst>
        </pc:picChg>
      </pc:sldChg>
      <pc:sldChg chg="addSp delSp modSp mod">
        <pc:chgData name="Abid, Haris" userId="96e7facf-5a87-4da5-b021-910993cbf1a6" providerId="ADAL" clId="{EC07BDDC-5407-4971-8245-5472AA785146}" dt="2023-11-17T05:56:29.735" v="496"/>
        <pc:sldMkLst>
          <pc:docMk/>
          <pc:sldMk cId="99416428" sldId="262"/>
        </pc:sldMkLst>
        <pc:spChg chg="del">
          <ac:chgData name="Abid, Haris" userId="96e7facf-5a87-4da5-b021-910993cbf1a6" providerId="ADAL" clId="{EC07BDDC-5407-4971-8245-5472AA785146}" dt="2023-11-17T05:56:09.224" v="491" actId="478"/>
          <ac:spMkLst>
            <pc:docMk/>
            <pc:sldMk cId="99416428" sldId="262"/>
            <ac:spMk id="3" creationId="{668AD82B-7E3F-9402-D819-2017BFF9BE6B}"/>
          </ac:spMkLst>
        </pc:spChg>
        <pc:spChg chg="del">
          <ac:chgData name="Abid, Haris" userId="96e7facf-5a87-4da5-b021-910993cbf1a6" providerId="ADAL" clId="{EC07BDDC-5407-4971-8245-5472AA785146}" dt="2023-11-17T05:56:08.790" v="490" actId="478"/>
          <ac:spMkLst>
            <pc:docMk/>
            <pc:sldMk cId="99416428" sldId="262"/>
            <ac:spMk id="5" creationId="{CFF3BDF0-1A8A-0EE3-A7E0-4DA4AE77FAD9}"/>
          </ac:spMkLst>
        </pc:spChg>
        <pc:spChg chg="mod">
          <ac:chgData name="Abid, Haris" userId="96e7facf-5a87-4da5-b021-910993cbf1a6" providerId="ADAL" clId="{EC07BDDC-5407-4971-8245-5472AA785146}" dt="2023-11-17T05:54:42.033" v="487" actId="20577"/>
          <ac:spMkLst>
            <pc:docMk/>
            <pc:sldMk cId="99416428" sldId="262"/>
            <ac:spMk id="7" creationId="{0B1A069D-6995-5072-7506-E2BFD401D437}"/>
          </ac:spMkLst>
        </pc:spChg>
        <pc:spChg chg="add mod">
          <ac:chgData name="Abid, Haris" userId="96e7facf-5a87-4da5-b021-910993cbf1a6" providerId="ADAL" clId="{EC07BDDC-5407-4971-8245-5472AA785146}" dt="2023-11-17T05:56:29.735" v="496"/>
          <ac:spMkLst>
            <pc:docMk/>
            <pc:sldMk cId="99416428" sldId="262"/>
            <ac:spMk id="9" creationId="{5198DE27-E4C8-D2BD-BE02-1BB60043A4EB}"/>
          </ac:spMkLst>
        </pc:spChg>
      </pc:sldChg>
      <pc:sldChg chg="addSp delSp modSp add mod">
        <pc:chgData name="Abid, Haris" userId="96e7facf-5a87-4da5-b021-910993cbf1a6" providerId="ADAL" clId="{EC07BDDC-5407-4971-8245-5472AA785146}" dt="2023-11-17T06:05:11.217" v="662" actId="1076"/>
        <pc:sldMkLst>
          <pc:docMk/>
          <pc:sldMk cId="2470200566" sldId="263"/>
        </pc:sldMkLst>
        <pc:spChg chg="mod">
          <ac:chgData name="Abid, Haris" userId="96e7facf-5a87-4da5-b021-910993cbf1a6" providerId="ADAL" clId="{EC07BDDC-5407-4971-8245-5472AA785146}" dt="2023-11-17T05:57:39.318" v="528" actId="1076"/>
          <ac:spMkLst>
            <pc:docMk/>
            <pc:sldMk cId="2470200566" sldId="263"/>
            <ac:spMk id="2" creationId="{DEDBA0ED-0DED-0D31-8C6D-6D788EEA5FAD}"/>
          </ac:spMkLst>
        </pc:spChg>
        <pc:spChg chg="mod">
          <ac:chgData name="Abid, Haris" userId="96e7facf-5a87-4da5-b021-910993cbf1a6" providerId="ADAL" clId="{EC07BDDC-5407-4971-8245-5472AA785146}" dt="2023-11-17T06:05:06.518" v="660" actId="404"/>
          <ac:spMkLst>
            <pc:docMk/>
            <pc:sldMk cId="2470200566" sldId="263"/>
            <ac:spMk id="3" creationId="{FC92111D-F51D-BFD8-C37B-7467452892D6}"/>
          </ac:spMkLst>
        </pc:spChg>
        <pc:spChg chg="del mod">
          <ac:chgData name="Abid, Haris" userId="96e7facf-5a87-4da5-b021-910993cbf1a6" providerId="ADAL" clId="{EC07BDDC-5407-4971-8245-5472AA785146}" dt="2023-11-17T06:03:35.385" v="616" actId="478"/>
          <ac:spMkLst>
            <pc:docMk/>
            <pc:sldMk cId="2470200566" sldId="263"/>
            <ac:spMk id="5" creationId="{288765CB-8B1D-BF1D-BFEC-06B664C07B08}"/>
          </ac:spMkLst>
        </pc:spChg>
        <pc:spChg chg="add del mod">
          <ac:chgData name="Abid, Haris" userId="96e7facf-5a87-4da5-b021-910993cbf1a6" providerId="ADAL" clId="{EC07BDDC-5407-4971-8245-5472AA785146}" dt="2023-11-17T05:58:48.881" v="553" actId="478"/>
          <ac:spMkLst>
            <pc:docMk/>
            <pc:sldMk cId="2470200566" sldId="263"/>
            <ac:spMk id="5" creationId="{DAA1C826-D2F6-9C27-B976-CB1EED4ED395}"/>
          </ac:spMkLst>
        </pc:spChg>
        <pc:spChg chg="del">
          <ac:chgData name="Abid, Haris" userId="96e7facf-5a87-4da5-b021-910993cbf1a6" providerId="ADAL" clId="{EC07BDDC-5407-4971-8245-5472AA785146}" dt="2023-11-17T05:56:16.827" v="493" actId="478"/>
          <ac:spMkLst>
            <pc:docMk/>
            <pc:sldMk cId="2470200566" sldId="263"/>
            <ac:spMk id="6" creationId="{7FE13B3B-C309-AFF5-0102-007C1C94A9CC}"/>
          </ac:spMkLst>
        </pc:spChg>
        <pc:spChg chg="del mod">
          <ac:chgData name="Abid, Haris" userId="96e7facf-5a87-4da5-b021-910993cbf1a6" providerId="ADAL" clId="{EC07BDDC-5407-4971-8245-5472AA785146}" dt="2023-11-17T05:58:59.175" v="562" actId="478"/>
          <ac:spMkLst>
            <pc:docMk/>
            <pc:sldMk cId="2470200566" sldId="263"/>
            <ac:spMk id="6" creationId="{CEE218EF-0E6B-6372-80C9-B04F2AE084EF}"/>
          </ac:spMkLst>
        </pc:spChg>
        <pc:spChg chg="del">
          <ac:chgData name="Abid, Haris" userId="96e7facf-5a87-4da5-b021-910993cbf1a6" providerId="ADAL" clId="{EC07BDDC-5407-4971-8245-5472AA785146}" dt="2023-11-17T05:56:18.868" v="495" actId="478"/>
          <ac:spMkLst>
            <pc:docMk/>
            <pc:sldMk cId="2470200566" sldId="263"/>
            <ac:spMk id="7" creationId="{0B1A069D-6995-5072-7506-E2BFD401D437}"/>
          </ac:spMkLst>
        </pc:spChg>
        <pc:spChg chg="del">
          <ac:chgData name="Abid, Haris" userId="96e7facf-5a87-4da5-b021-910993cbf1a6" providerId="ADAL" clId="{EC07BDDC-5407-4971-8245-5472AA785146}" dt="2023-11-17T05:56:17.526" v="494" actId="478"/>
          <ac:spMkLst>
            <pc:docMk/>
            <pc:sldMk cId="2470200566" sldId="263"/>
            <ac:spMk id="9" creationId="{5198DE27-E4C8-D2BD-BE02-1BB60043A4EB}"/>
          </ac:spMkLst>
        </pc:spChg>
        <pc:spChg chg="add del mod">
          <ac:chgData name="Abid, Haris" userId="96e7facf-5a87-4da5-b021-910993cbf1a6" providerId="ADAL" clId="{EC07BDDC-5407-4971-8245-5472AA785146}" dt="2023-11-17T05:59:07.226" v="567" actId="478"/>
          <ac:spMkLst>
            <pc:docMk/>
            <pc:sldMk cId="2470200566" sldId="263"/>
            <ac:spMk id="10" creationId="{29CBD98D-F945-4E18-35B3-9AEA768E9C79}"/>
          </ac:spMkLst>
        </pc:spChg>
        <pc:spChg chg="del mod">
          <ac:chgData name="Abid, Haris" userId="96e7facf-5a87-4da5-b021-910993cbf1a6" providerId="ADAL" clId="{EC07BDDC-5407-4971-8245-5472AA785146}" dt="2023-11-17T05:59:01.959" v="564" actId="478"/>
          <ac:spMkLst>
            <pc:docMk/>
            <pc:sldMk cId="2470200566" sldId="263"/>
            <ac:spMk id="11" creationId="{3811E18B-1F4B-7278-9AE6-884CDC80D591}"/>
          </ac:spMkLst>
        </pc:spChg>
        <pc:spChg chg="add del mod">
          <ac:chgData name="Abid, Haris" userId="96e7facf-5a87-4da5-b021-910993cbf1a6" providerId="ADAL" clId="{EC07BDDC-5407-4971-8245-5472AA785146}" dt="2023-11-17T05:58:57.504" v="560" actId="478"/>
          <ac:spMkLst>
            <pc:docMk/>
            <pc:sldMk cId="2470200566" sldId="263"/>
            <ac:spMk id="12" creationId="{6F2A3EE5-D03A-0C75-1561-D20A7130A3EF}"/>
          </ac:spMkLst>
        </pc:spChg>
        <pc:spChg chg="add del mod">
          <ac:chgData name="Abid, Haris" userId="96e7facf-5a87-4da5-b021-910993cbf1a6" providerId="ADAL" clId="{EC07BDDC-5407-4971-8245-5472AA785146}" dt="2023-11-17T06:03:12.575" v="603" actId="478"/>
          <ac:spMkLst>
            <pc:docMk/>
            <pc:sldMk cId="2470200566" sldId="263"/>
            <ac:spMk id="15" creationId="{55E62DFB-785C-9D59-13F4-F7EE1308EACA}"/>
          </ac:spMkLst>
        </pc:spChg>
        <pc:spChg chg="add del mod">
          <ac:chgData name="Abid, Haris" userId="96e7facf-5a87-4da5-b021-910993cbf1a6" providerId="ADAL" clId="{EC07BDDC-5407-4971-8245-5472AA785146}" dt="2023-11-17T06:03:23.913" v="605" actId="478"/>
          <ac:spMkLst>
            <pc:docMk/>
            <pc:sldMk cId="2470200566" sldId="263"/>
            <ac:spMk id="16" creationId="{BEB341B1-738F-172A-85C5-58C147E125D3}"/>
          </ac:spMkLst>
        </pc:spChg>
        <pc:spChg chg="add del mod">
          <ac:chgData name="Abid, Haris" userId="96e7facf-5a87-4da5-b021-910993cbf1a6" providerId="ADAL" clId="{EC07BDDC-5407-4971-8245-5472AA785146}" dt="2023-11-17T06:03:38.823" v="619" actId="478"/>
          <ac:spMkLst>
            <pc:docMk/>
            <pc:sldMk cId="2470200566" sldId="263"/>
            <ac:spMk id="17" creationId="{6B8CA282-6226-30F2-2914-490ADE16D63D}"/>
          </ac:spMkLst>
        </pc:spChg>
        <pc:spChg chg="add del mod">
          <ac:chgData name="Abid, Haris" userId="96e7facf-5a87-4da5-b021-910993cbf1a6" providerId="ADAL" clId="{EC07BDDC-5407-4971-8245-5472AA785146}" dt="2023-11-17T06:03:32.789" v="613" actId="478"/>
          <ac:spMkLst>
            <pc:docMk/>
            <pc:sldMk cId="2470200566" sldId="263"/>
            <ac:spMk id="18" creationId="{DF23DDF2-64B5-16C6-7AB6-CFE6E4A3B1CF}"/>
          </ac:spMkLst>
        </pc:spChg>
        <pc:spChg chg="add del mod">
          <ac:chgData name="Abid, Haris" userId="96e7facf-5a87-4da5-b021-910993cbf1a6" providerId="ADAL" clId="{EC07BDDC-5407-4971-8245-5472AA785146}" dt="2023-11-17T06:03:28.467" v="608" actId="478"/>
          <ac:spMkLst>
            <pc:docMk/>
            <pc:sldMk cId="2470200566" sldId="263"/>
            <ac:spMk id="19" creationId="{44218C65-F18B-2496-CCFB-D527BCCE09F3}"/>
          </ac:spMkLst>
        </pc:spChg>
        <pc:spChg chg="add del mod">
          <ac:chgData name="Abid, Haris" userId="96e7facf-5a87-4da5-b021-910993cbf1a6" providerId="ADAL" clId="{EC07BDDC-5407-4971-8245-5472AA785146}" dt="2023-11-17T05:59:13.581" v="571" actId="478"/>
          <ac:spMkLst>
            <pc:docMk/>
            <pc:sldMk cId="2470200566" sldId="263"/>
            <ac:spMk id="20" creationId="{4518729B-ED07-A978-BDEE-476C8B43D79E}"/>
          </ac:spMkLst>
        </pc:spChg>
        <pc:spChg chg="del mod">
          <ac:chgData name="Abid, Haris" userId="96e7facf-5a87-4da5-b021-910993cbf1a6" providerId="ADAL" clId="{EC07BDDC-5407-4971-8245-5472AA785146}" dt="2023-11-17T06:03:43.460" v="626" actId="478"/>
          <ac:spMkLst>
            <pc:docMk/>
            <pc:sldMk cId="2470200566" sldId="263"/>
            <ac:spMk id="21" creationId="{2DAEFA86-80EC-E28F-1E00-3216F42D926B}"/>
          </ac:spMkLst>
        </pc:spChg>
        <pc:spChg chg="add del mod">
          <ac:chgData name="Abid, Haris" userId="96e7facf-5a87-4da5-b021-910993cbf1a6" providerId="ADAL" clId="{EC07BDDC-5407-4971-8245-5472AA785146}" dt="2023-11-17T06:00:07.167" v="586" actId="478"/>
          <ac:spMkLst>
            <pc:docMk/>
            <pc:sldMk cId="2470200566" sldId="263"/>
            <ac:spMk id="22" creationId="{4E31B102-A412-1811-CC0B-96B4E99EB070}"/>
          </ac:spMkLst>
        </pc:spChg>
        <pc:spChg chg="del">
          <ac:chgData name="Abid, Haris" userId="96e7facf-5a87-4da5-b021-910993cbf1a6" providerId="ADAL" clId="{EC07BDDC-5407-4971-8245-5472AA785146}" dt="2023-11-17T06:03:46.320" v="629" actId="478"/>
          <ac:spMkLst>
            <pc:docMk/>
            <pc:sldMk cId="2470200566" sldId="263"/>
            <ac:spMk id="23" creationId="{67542C67-9515-F5BE-82E3-75A90232A974}"/>
          </ac:spMkLst>
        </pc:spChg>
        <pc:spChg chg="add mod">
          <ac:chgData name="Abid, Haris" userId="96e7facf-5a87-4da5-b021-910993cbf1a6" providerId="ADAL" clId="{EC07BDDC-5407-4971-8245-5472AA785146}" dt="2023-11-17T06:04:58.884" v="655" actId="14861"/>
          <ac:spMkLst>
            <pc:docMk/>
            <pc:sldMk cId="2470200566" sldId="263"/>
            <ac:spMk id="25" creationId="{BAAD2781-CD17-DE8B-C7DB-2B9FA169462E}"/>
          </ac:spMkLst>
        </pc:spChg>
        <pc:spChg chg="add mod">
          <ac:chgData name="Abid, Haris" userId="96e7facf-5a87-4da5-b021-910993cbf1a6" providerId="ADAL" clId="{EC07BDDC-5407-4971-8245-5472AA785146}" dt="2023-11-17T06:04:42.557" v="650" actId="1076"/>
          <ac:spMkLst>
            <pc:docMk/>
            <pc:sldMk cId="2470200566" sldId="263"/>
            <ac:spMk id="26" creationId="{35642F59-5FD2-DDDA-24F8-61D5B3AC430F}"/>
          </ac:spMkLst>
        </pc:spChg>
        <pc:spChg chg="add mod">
          <ac:chgData name="Abid, Haris" userId="96e7facf-5a87-4da5-b021-910993cbf1a6" providerId="ADAL" clId="{EC07BDDC-5407-4971-8245-5472AA785146}" dt="2023-11-17T06:04:37.487" v="648" actId="1076"/>
          <ac:spMkLst>
            <pc:docMk/>
            <pc:sldMk cId="2470200566" sldId="263"/>
            <ac:spMk id="27" creationId="{2A4245C0-1902-D5E1-4F5E-063A6DD11571}"/>
          </ac:spMkLst>
        </pc:spChg>
        <pc:spChg chg="add del mod">
          <ac:chgData name="Abid, Haris" userId="96e7facf-5a87-4da5-b021-910993cbf1a6" providerId="ADAL" clId="{EC07BDDC-5407-4971-8245-5472AA785146}" dt="2023-11-17T06:03:31.069" v="612" actId="478"/>
          <ac:spMkLst>
            <pc:docMk/>
            <pc:sldMk cId="2470200566" sldId="263"/>
            <ac:spMk id="28" creationId="{B5C2B306-81A7-531E-9DF9-EDEE6B458CBE}"/>
          </ac:spMkLst>
        </pc:spChg>
        <pc:spChg chg="add mod">
          <ac:chgData name="Abid, Haris" userId="96e7facf-5a87-4da5-b021-910993cbf1a6" providerId="ADAL" clId="{EC07BDDC-5407-4971-8245-5472AA785146}" dt="2023-11-17T06:04:40.263" v="649" actId="1076"/>
          <ac:spMkLst>
            <pc:docMk/>
            <pc:sldMk cId="2470200566" sldId="263"/>
            <ac:spMk id="29" creationId="{54151FA8-19E4-E779-5443-C7C1C4A23E03}"/>
          </ac:spMkLst>
        </pc:spChg>
        <pc:spChg chg="add mod">
          <ac:chgData name="Abid, Haris" userId="96e7facf-5a87-4da5-b021-910993cbf1a6" providerId="ADAL" clId="{EC07BDDC-5407-4971-8245-5472AA785146}" dt="2023-11-17T06:04:46.441" v="652" actId="1076"/>
          <ac:spMkLst>
            <pc:docMk/>
            <pc:sldMk cId="2470200566" sldId="263"/>
            <ac:spMk id="30" creationId="{81737425-0359-A65B-71F7-ED1FBA332205}"/>
          </ac:spMkLst>
        </pc:spChg>
        <pc:spChg chg="add mod">
          <ac:chgData name="Abid, Haris" userId="96e7facf-5a87-4da5-b021-910993cbf1a6" providerId="ADAL" clId="{EC07BDDC-5407-4971-8245-5472AA785146}" dt="2023-11-17T06:04:00.115" v="635" actId="1076"/>
          <ac:spMkLst>
            <pc:docMk/>
            <pc:sldMk cId="2470200566" sldId="263"/>
            <ac:spMk id="31" creationId="{EC5A2CDE-F774-D074-C327-335611CCB576}"/>
          </ac:spMkLst>
        </pc:spChg>
        <pc:spChg chg="add del mod">
          <ac:chgData name="Abid, Haris" userId="96e7facf-5a87-4da5-b021-910993cbf1a6" providerId="ADAL" clId="{EC07BDDC-5407-4971-8245-5472AA785146}" dt="2023-11-17T06:03:41.149" v="623" actId="478"/>
          <ac:spMkLst>
            <pc:docMk/>
            <pc:sldMk cId="2470200566" sldId="263"/>
            <ac:spMk id="32" creationId="{2FECAE21-6880-499E-9822-6F776B7D51D7}"/>
          </ac:spMkLst>
        </pc:spChg>
        <pc:spChg chg="add mod">
          <ac:chgData name="Abid, Haris" userId="96e7facf-5a87-4da5-b021-910993cbf1a6" providerId="ADAL" clId="{EC07BDDC-5407-4971-8245-5472AA785146}" dt="2023-11-17T06:04:03.168" v="636" actId="1076"/>
          <ac:spMkLst>
            <pc:docMk/>
            <pc:sldMk cId="2470200566" sldId="263"/>
            <ac:spMk id="33" creationId="{3765E931-0F7D-2A8E-51B5-35D7A8902595}"/>
          </ac:spMkLst>
        </pc:spChg>
        <pc:spChg chg="add mod">
          <ac:chgData name="Abid, Haris" userId="96e7facf-5a87-4da5-b021-910993cbf1a6" providerId="ADAL" clId="{EC07BDDC-5407-4971-8245-5472AA785146}" dt="2023-11-17T06:03:58.190" v="634" actId="1076"/>
          <ac:spMkLst>
            <pc:docMk/>
            <pc:sldMk cId="2470200566" sldId="263"/>
            <ac:spMk id="34" creationId="{C35F7918-602C-50A8-3321-DFE471E2CD5C}"/>
          </ac:spMkLst>
        </pc:spChg>
        <pc:picChg chg="mod">
          <ac:chgData name="Abid, Haris" userId="96e7facf-5a87-4da5-b021-910993cbf1a6" providerId="ADAL" clId="{EC07BDDC-5407-4971-8245-5472AA785146}" dt="2023-11-17T06:05:11.217" v="662" actId="1076"/>
          <ac:picMkLst>
            <pc:docMk/>
            <pc:sldMk cId="2470200566" sldId="263"/>
            <ac:picMk id="24" creationId="{82039A84-AA09-DFC2-04DF-2A006F6A6D72}"/>
          </ac:picMkLst>
        </pc:picChg>
      </pc:sldChg>
    </pc:docChg>
  </pc:docChgLst>
  <pc:docChgLst>
    <pc:chgData name="Wadekar, Rutwik" userId="S::1061737@pdsb.net::55e6a446-208c-4529-864d-3d7e7a9bcf1b" providerId="AD" clId="Web-{4F1E177D-84DA-F3C1-8E4E-0B3E74B4B563}"/>
    <pc:docChg chg="addSld delSld modSld sldOrd">
      <pc:chgData name="Wadekar, Rutwik" userId="S::1061737@pdsb.net::55e6a446-208c-4529-864d-3d7e7a9bcf1b" providerId="AD" clId="Web-{4F1E177D-84DA-F3C1-8E4E-0B3E74B4B563}" dt="2023-11-17T16:19:10.130" v="751" actId="20577"/>
      <pc:docMkLst>
        <pc:docMk/>
      </pc:docMkLst>
      <pc:sldChg chg="ord">
        <pc:chgData name="Wadekar, Rutwik" userId="S::1061737@pdsb.net::55e6a446-208c-4529-864d-3d7e7a9bcf1b" providerId="AD" clId="Web-{4F1E177D-84DA-F3C1-8E4E-0B3E74B4B563}" dt="2023-11-17T15:19:52.508" v="99"/>
        <pc:sldMkLst>
          <pc:docMk/>
          <pc:sldMk cId="2413997841" sldId="260"/>
        </pc:sldMkLst>
      </pc:sldChg>
      <pc:sldChg chg="modSp">
        <pc:chgData name="Wadekar, Rutwik" userId="S::1061737@pdsb.net::55e6a446-208c-4529-864d-3d7e7a9bcf1b" providerId="AD" clId="Web-{4F1E177D-84DA-F3C1-8E4E-0B3E74B4B563}" dt="2023-11-17T15:13:23.771" v="45" actId="20577"/>
        <pc:sldMkLst>
          <pc:docMk/>
          <pc:sldMk cId="2470200566" sldId="263"/>
        </pc:sldMkLst>
        <pc:spChg chg="mod">
          <ac:chgData name="Wadekar, Rutwik" userId="S::1061737@pdsb.net::55e6a446-208c-4529-864d-3d7e7a9bcf1b" providerId="AD" clId="Web-{4F1E177D-84DA-F3C1-8E4E-0B3E74B4B563}" dt="2023-11-17T15:13:23.771" v="45" actId="20577"/>
          <ac:spMkLst>
            <pc:docMk/>
            <pc:sldMk cId="2470200566" sldId="263"/>
            <ac:spMk id="3" creationId="{FC92111D-F51D-BFD8-C37B-7467452892D6}"/>
          </ac:spMkLst>
        </pc:spChg>
      </pc:sldChg>
      <pc:sldChg chg="addSp delSp modSp add replId">
        <pc:chgData name="Wadekar, Rutwik" userId="S::1061737@pdsb.net::55e6a446-208c-4529-864d-3d7e7a9bcf1b" providerId="AD" clId="Web-{4F1E177D-84DA-F3C1-8E4E-0B3E74B4B563}" dt="2023-11-17T15:14:25.912" v="79" actId="1076"/>
        <pc:sldMkLst>
          <pc:docMk/>
          <pc:sldMk cId="1521622647" sldId="264"/>
        </pc:sldMkLst>
        <pc:spChg chg="mod">
          <ac:chgData name="Wadekar, Rutwik" userId="S::1061737@pdsb.net::55e6a446-208c-4529-864d-3d7e7a9bcf1b" providerId="AD" clId="Web-{4F1E177D-84DA-F3C1-8E4E-0B3E74B4B563}" dt="2023-11-17T15:13:39.037" v="48" actId="20577"/>
          <ac:spMkLst>
            <pc:docMk/>
            <pc:sldMk cId="1521622647" sldId="264"/>
            <ac:spMk id="3" creationId="{FC92111D-F51D-BFD8-C37B-7467452892D6}"/>
          </ac:spMkLst>
        </pc:spChg>
        <pc:spChg chg="add mod">
          <ac:chgData name="Wadekar, Rutwik" userId="S::1061737@pdsb.net::55e6a446-208c-4529-864d-3d7e7a9bcf1b" providerId="AD" clId="Web-{4F1E177D-84DA-F3C1-8E4E-0B3E74B4B563}" dt="2023-11-17T15:14:21.412" v="78" actId="20577"/>
          <ac:spMkLst>
            <pc:docMk/>
            <pc:sldMk cId="1521622647" sldId="264"/>
            <ac:spMk id="5" creationId="{93F2D045-82B3-C882-7C6F-1121D8CC4B25}"/>
          </ac:spMkLst>
        </pc:spChg>
        <pc:spChg chg="mod">
          <ac:chgData name="Wadekar, Rutwik" userId="S::1061737@pdsb.net::55e6a446-208c-4529-864d-3d7e7a9bcf1b" providerId="AD" clId="Web-{4F1E177D-84DA-F3C1-8E4E-0B3E74B4B563}" dt="2023-11-17T15:14:25.912" v="79" actId="1076"/>
          <ac:spMkLst>
            <pc:docMk/>
            <pc:sldMk cId="1521622647" sldId="264"/>
            <ac:spMk id="13" creationId="{02A14885-630B-BB5D-FABB-1265938902CC}"/>
          </ac:spMkLst>
        </pc:spChg>
        <pc:spChg chg="del">
          <ac:chgData name="Wadekar, Rutwik" userId="S::1061737@pdsb.net::55e6a446-208c-4529-864d-3d7e7a9bcf1b" providerId="AD" clId="Web-{4F1E177D-84DA-F3C1-8E4E-0B3E74B4B563}" dt="2023-11-17T15:12:01.848" v="1"/>
          <ac:spMkLst>
            <pc:docMk/>
            <pc:sldMk cId="1521622647" sldId="264"/>
            <ac:spMk id="25" creationId="{BAAD2781-CD17-DE8B-C7DB-2B9FA169462E}"/>
          </ac:spMkLst>
        </pc:spChg>
        <pc:spChg chg="del">
          <ac:chgData name="Wadekar, Rutwik" userId="S::1061737@pdsb.net::55e6a446-208c-4529-864d-3d7e7a9bcf1b" providerId="AD" clId="Web-{4F1E177D-84DA-F3C1-8E4E-0B3E74B4B563}" dt="2023-11-17T15:12:04.395" v="2"/>
          <ac:spMkLst>
            <pc:docMk/>
            <pc:sldMk cId="1521622647" sldId="264"/>
            <ac:spMk id="26" creationId="{35642F59-5FD2-DDDA-24F8-61D5B3AC430F}"/>
          </ac:spMkLst>
        </pc:spChg>
        <pc:spChg chg="del">
          <ac:chgData name="Wadekar, Rutwik" userId="S::1061737@pdsb.net::55e6a446-208c-4529-864d-3d7e7a9bcf1b" providerId="AD" clId="Web-{4F1E177D-84DA-F3C1-8E4E-0B3E74B4B563}" dt="2023-11-17T15:12:18.598" v="9"/>
          <ac:spMkLst>
            <pc:docMk/>
            <pc:sldMk cId="1521622647" sldId="264"/>
            <ac:spMk id="27" creationId="{2A4245C0-1902-D5E1-4F5E-063A6DD11571}"/>
          </ac:spMkLst>
        </pc:spChg>
        <pc:spChg chg="del mod">
          <ac:chgData name="Wadekar, Rutwik" userId="S::1061737@pdsb.net::55e6a446-208c-4529-864d-3d7e7a9bcf1b" providerId="AD" clId="Web-{4F1E177D-84DA-F3C1-8E4E-0B3E74B4B563}" dt="2023-11-17T15:12:11.380" v="6"/>
          <ac:spMkLst>
            <pc:docMk/>
            <pc:sldMk cId="1521622647" sldId="264"/>
            <ac:spMk id="29" creationId="{54151FA8-19E4-E779-5443-C7C1C4A23E03}"/>
          </ac:spMkLst>
        </pc:spChg>
        <pc:spChg chg="del">
          <ac:chgData name="Wadekar, Rutwik" userId="S::1061737@pdsb.net::55e6a446-208c-4529-864d-3d7e7a9bcf1b" providerId="AD" clId="Web-{4F1E177D-84DA-F3C1-8E4E-0B3E74B4B563}" dt="2023-11-17T15:12:15.083" v="7"/>
          <ac:spMkLst>
            <pc:docMk/>
            <pc:sldMk cId="1521622647" sldId="264"/>
            <ac:spMk id="30" creationId="{81737425-0359-A65B-71F7-ED1FBA332205}"/>
          </ac:spMkLst>
        </pc:spChg>
        <pc:spChg chg="del">
          <ac:chgData name="Wadekar, Rutwik" userId="S::1061737@pdsb.net::55e6a446-208c-4529-864d-3d7e7a9bcf1b" providerId="AD" clId="Web-{4F1E177D-84DA-F3C1-8E4E-0B3E74B4B563}" dt="2023-11-17T15:12:16.411" v="8"/>
          <ac:spMkLst>
            <pc:docMk/>
            <pc:sldMk cId="1521622647" sldId="264"/>
            <ac:spMk id="31" creationId="{EC5A2CDE-F774-D074-C327-335611CCB576}"/>
          </ac:spMkLst>
        </pc:spChg>
        <pc:spChg chg="del">
          <ac:chgData name="Wadekar, Rutwik" userId="S::1061737@pdsb.net::55e6a446-208c-4529-864d-3d7e7a9bcf1b" providerId="AD" clId="Web-{4F1E177D-84DA-F3C1-8E4E-0B3E74B4B563}" dt="2023-11-17T15:12:20.442" v="10"/>
          <ac:spMkLst>
            <pc:docMk/>
            <pc:sldMk cId="1521622647" sldId="264"/>
            <ac:spMk id="33" creationId="{3765E931-0F7D-2A8E-51B5-35D7A8902595}"/>
          </ac:spMkLst>
        </pc:spChg>
        <pc:spChg chg="del">
          <ac:chgData name="Wadekar, Rutwik" userId="S::1061737@pdsb.net::55e6a446-208c-4529-864d-3d7e7a9bcf1b" providerId="AD" clId="Web-{4F1E177D-84DA-F3C1-8E4E-0B3E74B4B563}" dt="2023-11-17T15:12:06.598" v="3"/>
          <ac:spMkLst>
            <pc:docMk/>
            <pc:sldMk cId="1521622647" sldId="264"/>
            <ac:spMk id="34" creationId="{C35F7918-602C-50A8-3321-DFE471E2CD5C}"/>
          </ac:spMkLst>
        </pc:spChg>
      </pc:sldChg>
      <pc:sldChg chg="delSp modSp add ord replId modTransition">
        <pc:chgData name="Wadekar, Rutwik" userId="S::1061737@pdsb.net::55e6a446-208c-4529-864d-3d7e7a9bcf1b" providerId="AD" clId="Web-{4F1E177D-84DA-F3C1-8E4E-0B3E74B4B563}" dt="2023-11-17T15:22:43.947" v="112"/>
        <pc:sldMkLst>
          <pc:docMk/>
          <pc:sldMk cId="99608914" sldId="265"/>
        </pc:sldMkLst>
        <pc:spChg chg="mod">
          <ac:chgData name="Wadekar, Rutwik" userId="S::1061737@pdsb.net::55e6a446-208c-4529-864d-3d7e7a9bcf1b" providerId="AD" clId="Web-{4F1E177D-84DA-F3C1-8E4E-0B3E74B4B563}" dt="2023-11-17T15:15:07.397" v="95" actId="20577"/>
          <ac:spMkLst>
            <pc:docMk/>
            <pc:sldMk cId="99608914" sldId="265"/>
            <ac:spMk id="3" creationId="{FC92111D-F51D-BFD8-C37B-7467452892D6}"/>
          </ac:spMkLst>
        </pc:spChg>
        <pc:spChg chg="del">
          <ac:chgData name="Wadekar, Rutwik" userId="S::1061737@pdsb.net::55e6a446-208c-4529-864d-3d7e7a9bcf1b" providerId="AD" clId="Web-{4F1E177D-84DA-F3C1-8E4E-0B3E74B4B563}" dt="2023-11-17T15:14:37.021" v="81"/>
          <ac:spMkLst>
            <pc:docMk/>
            <pc:sldMk cId="99608914" sldId="265"/>
            <ac:spMk id="5" creationId="{93F2D045-82B3-C882-7C6F-1121D8CC4B25}"/>
          </ac:spMkLst>
        </pc:spChg>
      </pc:sldChg>
      <pc:sldChg chg="new mod modTransition setBg">
        <pc:chgData name="Wadekar, Rutwik" userId="S::1061737@pdsb.net::55e6a446-208c-4529-864d-3d7e7a9bcf1b" providerId="AD" clId="Web-{4F1E177D-84DA-F3C1-8E4E-0B3E74B4B563}" dt="2023-11-17T15:22:42.197" v="111"/>
        <pc:sldMkLst>
          <pc:docMk/>
          <pc:sldMk cId="3148008040" sldId="266"/>
        </pc:sldMkLst>
      </pc:sldChg>
      <pc:sldChg chg="add ord replId">
        <pc:chgData name="Wadekar, Rutwik" userId="S::1061737@pdsb.net::55e6a446-208c-4529-864d-3d7e7a9bcf1b" providerId="AD" clId="Web-{4F1E177D-84DA-F3C1-8E4E-0B3E74B4B563}" dt="2023-11-17T15:22:06.494" v="107"/>
        <pc:sldMkLst>
          <pc:docMk/>
          <pc:sldMk cId="1484517604" sldId="267"/>
        </pc:sldMkLst>
      </pc:sldChg>
      <pc:sldChg chg="add ord replId modTransition">
        <pc:chgData name="Wadekar, Rutwik" userId="S::1061737@pdsb.net::55e6a446-208c-4529-864d-3d7e7a9bcf1b" providerId="AD" clId="Web-{4F1E177D-84DA-F3C1-8E4E-0B3E74B4B563}" dt="2023-11-17T15:22:48.150" v="113"/>
        <pc:sldMkLst>
          <pc:docMk/>
          <pc:sldMk cId="3467997627" sldId="268"/>
        </pc:sldMkLst>
      </pc:sldChg>
      <pc:sldChg chg="addSp delSp modSp add replId">
        <pc:chgData name="Wadekar, Rutwik" userId="S::1061737@pdsb.net::55e6a446-208c-4529-864d-3d7e7a9bcf1b" providerId="AD" clId="Web-{4F1E177D-84DA-F3C1-8E4E-0B3E74B4B563}" dt="2023-11-17T15:27:08.809" v="234" actId="20577"/>
        <pc:sldMkLst>
          <pc:docMk/>
          <pc:sldMk cId="855310295" sldId="269"/>
        </pc:sldMkLst>
        <pc:spChg chg="mod">
          <ac:chgData name="Wadekar, Rutwik" userId="S::1061737@pdsb.net::55e6a446-208c-4529-864d-3d7e7a9bcf1b" providerId="AD" clId="Web-{4F1E177D-84DA-F3C1-8E4E-0B3E74B4B563}" dt="2023-11-17T15:23:12.041" v="122" actId="20577"/>
          <ac:spMkLst>
            <pc:docMk/>
            <pc:sldMk cId="855310295" sldId="269"/>
            <ac:spMk id="3" creationId="{FC92111D-F51D-BFD8-C37B-7467452892D6}"/>
          </ac:spMkLst>
        </pc:spChg>
        <pc:spChg chg="mod">
          <ac:chgData name="Wadekar, Rutwik" userId="S::1061737@pdsb.net::55e6a446-208c-4529-864d-3d7e7a9bcf1b" providerId="AD" clId="Web-{4F1E177D-84DA-F3C1-8E4E-0B3E74B4B563}" dt="2023-11-17T15:23:59.182" v="192" actId="20577"/>
          <ac:spMkLst>
            <pc:docMk/>
            <pc:sldMk cId="855310295" sldId="269"/>
            <ac:spMk id="5" creationId="{93F2D045-82B3-C882-7C6F-1121D8CC4B25}"/>
          </ac:spMkLst>
        </pc:spChg>
        <pc:spChg chg="add mod">
          <ac:chgData name="Wadekar, Rutwik" userId="S::1061737@pdsb.net::55e6a446-208c-4529-864d-3d7e7a9bcf1b" providerId="AD" clId="Web-{4F1E177D-84DA-F3C1-8E4E-0B3E74B4B563}" dt="2023-11-17T15:26:36.324" v="219" actId="20577"/>
          <ac:spMkLst>
            <pc:docMk/>
            <pc:sldMk cId="855310295" sldId="269"/>
            <ac:spMk id="11" creationId="{B98243B4-3062-AB03-3818-A87BA7F87BA0}"/>
          </ac:spMkLst>
        </pc:spChg>
        <pc:spChg chg="add mod">
          <ac:chgData name="Wadekar, Rutwik" userId="S::1061737@pdsb.net::55e6a446-208c-4529-864d-3d7e7a9bcf1b" providerId="AD" clId="Web-{4F1E177D-84DA-F3C1-8E4E-0B3E74B4B563}" dt="2023-11-17T15:26:41.168" v="221" actId="20577"/>
          <ac:spMkLst>
            <pc:docMk/>
            <pc:sldMk cId="855310295" sldId="269"/>
            <ac:spMk id="14" creationId="{9211B52D-BABB-A685-8391-EE6820AD7499}"/>
          </ac:spMkLst>
        </pc:spChg>
        <pc:spChg chg="add mod">
          <ac:chgData name="Wadekar, Rutwik" userId="S::1061737@pdsb.net::55e6a446-208c-4529-864d-3d7e7a9bcf1b" providerId="AD" clId="Web-{4F1E177D-84DA-F3C1-8E4E-0B3E74B4B563}" dt="2023-11-17T15:27:08.809" v="234" actId="20577"/>
          <ac:spMkLst>
            <pc:docMk/>
            <pc:sldMk cId="855310295" sldId="269"/>
            <ac:spMk id="16" creationId="{06531ABC-3667-BB81-07A7-59614D91E3DC}"/>
          </ac:spMkLst>
        </pc:spChg>
        <pc:picChg chg="add del mod">
          <ac:chgData name="Wadekar, Rutwik" userId="S::1061737@pdsb.net::55e6a446-208c-4529-864d-3d7e7a9bcf1b" providerId="AD" clId="Web-{4F1E177D-84DA-F3C1-8E4E-0B3E74B4B563}" dt="2023-11-17T15:24:22.839" v="195"/>
          <ac:picMkLst>
            <pc:docMk/>
            <pc:sldMk cId="855310295" sldId="269"/>
            <ac:picMk id="6" creationId="{3D5BE6A3-93E7-315E-77F8-5FEFDD0CE9B3}"/>
          </ac:picMkLst>
        </pc:picChg>
        <pc:picChg chg="add del mod">
          <ac:chgData name="Wadekar, Rutwik" userId="S::1061737@pdsb.net::55e6a446-208c-4529-864d-3d7e7a9bcf1b" providerId="AD" clId="Web-{4F1E177D-84DA-F3C1-8E4E-0B3E74B4B563}" dt="2023-11-17T15:24:48.745" v="197"/>
          <ac:picMkLst>
            <pc:docMk/>
            <pc:sldMk cId="855310295" sldId="269"/>
            <ac:picMk id="7" creationId="{0174EF7E-B721-CA8F-4C46-C2F32D65F56B}"/>
          </ac:picMkLst>
        </pc:picChg>
        <pc:picChg chg="add del mod">
          <ac:chgData name="Wadekar, Rutwik" userId="S::1061737@pdsb.net::55e6a446-208c-4529-864d-3d7e7a9bcf1b" providerId="AD" clId="Web-{4F1E177D-84DA-F3C1-8E4E-0B3E74B4B563}" dt="2023-11-17T15:25:18.230" v="199"/>
          <ac:picMkLst>
            <pc:docMk/>
            <pc:sldMk cId="855310295" sldId="269"/>
            <ac:picMk id="9" creationId="{01D8DB7F-C669-3C7F-339F-EC26B1FB50D4}"/>
          </ac:picMkLst>
        </pc:picChg>
        <pc:picChg chg="add mod">
          <ac:chgData name="Wadekar, Rutwik" userId="S::1061737@pdsb.net::55e6a446-208c-4529-864d-3d7e7a9bcf1b" providerId="AD" clId="Web-{4F1E177D-84DA-F3C1-8E4E-0B3E74B4B563}" dt="2023-11-17T15:25:37.542" v="203" actId="1076"/>
          <ac:picMkLst>
            <pc:docMk/>
            <pc:sldMk cId="855310295" sldId="269"/>
            <ac:picMk id="10" creationId="{4C33B868-0901-F8A1-DFDF-C39AA96B5F5B}"/>
          </ac:picMkLst>
        </pc:picChg>
        <pc:picChg chg="add mod">
          <ac:chgData name="Wadekar, Rutwik" userId="S::1061737@pdsb.net::55e6a446-208c-4529-864d-3d7e7a9bcf1b" providerId="AD" clId="Web-{4F1E177D-84DA-F3C1-8E4E-0B3E74B4B563}" dt="2023-11-17T15:26:14.855" v="214" actId="1076"/>
          <ac:picMkLst>
            <pc:docMk/>
            <pc:sldMk cId="855310295" sldId="269"/>
            <ac:picMk id="12" creationId="{5D741D14-5C8E-87AD-5D11-38E5E6FA35E8}"/>
          </ac:picMkLst>
        </pc:picChg>
        <pc:picChg chg="add mod">
          <ac:chgData name="Wadekar, Rutwik" userId="S::1061737@pdsb.net::55e6a446-208c-4529-864d-3d7e7a9bcf1b" providerId="AD" clId="Web-{4F1E177D-84DA-F3C1-8E4E-0B3E74B4B563}" dt="2023-11-17T15:26:45.324" v="223" actId="1076"/>
          <ac:picMkLst>
            <pc:docMk/>
            <pc:sldMk cId="855310295" sldId="269"/>
            <ac:picMk id="15" creationId="{FFF0F3CA-0CA5-81C6-CF25-891BB1C2E992}"/>
          </ac:picMkLst>
        </pc:picChg>
      </pc:sldChg>
      <pc:sldChg chg="addSp delSp modSp add replId">
        <pc:chgData name="Wadekar, Rutwik" userId="S::1061737@pdsb.net::55e6a446-208c-4529-864d-3d7e7a9bcf1b" providerId="AD" clId="Web-{4F1E177D-84DA-F3C1-8E4E-0B3E74B4B563}" dt="2023-11-17T16:11:30.205" v="595" actId="20577"/>
        <pc:sldMkLst>
          <pc:docMk/>
          <pc:sldMk cId="2166555441" sldId="270"/>
        </pc:sldMkLst>
        <pc:spChg chg="mod">
          <ac:chgData name="Wadekar, Rutwik" userId="S::1061737@pdsb.net::55e6a446-208c-4529-864d-3d7e7a9bcf1b" providerId="AD" clId="Web-{4F1E177D-84DA-F3C1-8E4E-0B3E74B4B563}" dt="2023-11-17T16:11:30.205" v="595" actId="20577"/>
          <ac:spMkLst>
            <pc:docMk/>
            <pc:sldMk cId="2166555441" sldId="270"/>
            <ac:spMk id="3" creationId="{FC92111D-F51D-BFD8-C37B-7467452892D6}"/>
          </ac:spMkLst>
        </pc:spChg>
        <pc:spChg chg="mod">
          <ac:chgData name="Wadekar, Rutwik" userId="S::1061737@pdsb.net::55e6a446-208c-4529-864d-3d7e7a9bcf1b" providerId="AD" clId="Web-{4F1E177D-84DA-F3C1-8E4E-0B3E74B4B563}" dt="2023-11-17T15:28:47.012" v="276" actId="14100"/>
          <ac:spMkLst>
            <pc:docMk/>
            <pc:sldMk cId="2166555441" sldId="270"/>
            <ac:spMk id="5" creationId="{93F2D045-82B3-C882-7C6F-1121D8CC4B25}"/>
          </ac:spMkLst>
        </pc:spChg>
        <pc:spChg chg="add mod">
          <ac:chgData name="Wadekar, Rutwik" userId="S::1061737@pdsb.net::55e6a446-208c-4529-864d-3d7e7a9bcf1b" providerId="AD" clId="Web-{4F1E177D-84DA-F3C1-8E4E-0B3E74B4B563}" dt="2023-11-17T15:29:18.388" v="290" actId="20577"/>
          <ac:spMkLst>
            <pc:docMk/>
            <pc:sldMk cId="2166555441" sldId="270"/>
            <ac:spMk id="6" creationId="{6DF192DF-937D-933F-7754-AD2D103F4CB2}"/>
          </ac:spMkLst>
        </pc:spChg>
        <pc:spChg chg="add mod">
          <ac:chgData name="Wadekar, Rutwik" userId="S::1061737@pdsb.net::55e6a446-208c-4529-864d-3d7e7a9bcf1b" providerId="AD" clId="Web-{4F1E177D-84DA-F3C1-8E4E-0B3E74B4B563}" dt="2023-11-17T15:29:36.122" v="292"/>
          <ac:spMkLst>
            <pc:docMk/>
            <pc:sldMk cId="2166555441" sldId="270"/>
            <ac:spMk id="7" creationId="{5301B996-285A-09B9-D739-3498F16E81C9}"/>
          </ac:spMkLst>
        </pc:spChg>
        <pc:spChg chg="add mod">
          <ac:chgData name="Wadekar, Rutwik" userId="S::1061737@pdsb.net::55e6a446-208c-4529-864d-3d7e7a9bcf1b" providerId="AD" clId="Web-{4F1E177D-84DA-F3C1-8E4E-0B3E74B4B563}" dt="2023-11-17T15:33:23.233" v="387" actId="20577"/>
          <ac:spMkLst>
            <pc:docMk/>
            <pc:sldMk cId="2166555441" sldId="270"/>
            <ac:spMk id="9" creationId="{59AA3D89-34C9-D64B-D367-19895E4B5635}"/>
          </ac:spMkLst>
        </pc:spChg>
        <pc:spChg chg="del">
          <ac:chgData name="Wadekar, Rutwik" userId="S::1061737@pdsb.net::55e6a446-208c-4529-864d-3d7e7a9bcf1b" providerId="AD" clId="Web-{4F1E177D-84DA-F3C1-8E4E-0B3E74B4B563}" dt="2023-11-17T15:27:32.809" v="242"/>
          <ac:spMkLst>
            <pc:docMk/>
            <pc:sldMk cId="2166555441" sldId="270"/>
            <ac:spMk id="11" creationId="{B98243B4-3062-AB03-3818-A87BA7F87BA0}"/>
          </ac:spMkLst>
        </pc:spChg>
        <pc:spChg chg="del">
          <ac:chgData name="Wadekar, Rutwik" userId="S::1061737@pdsb.net::55e6a446-208c-4529-864d-3d7e7a9bcf1b" providerId="AD" clId="Web-{4F1E177D-84DA-F3C1-8E4E-0B3E74B4B563}" dt="2023-11-17T15:27:29.012" v="241"/>
          <ac:spMkLst>
            <pc:docMk/>
            <pc:sldMk cId="2166555441" sldId="270"/>
            <ac:spMk id="14" creationId="{9211B52D-BABB-A685-8391-EE6820AD7499}"/>
          </ac:spMkLst>
        </pc:spChg>
        <pc:spChg chg="del mod">
          <ac:chgData name="Wadekar, Rutwik" userId="S::1061737@pdsb.net::55e6a446-208c-4529-864d-3d7e7a9bcf1b" providerId="AD" clId="Web-{4F1E177D-84DA-F3C1-8E4E-0B3E74B4B563}" dt="2023-11-17T15:27:24.840" v="240"/>
          <ac:spMkLst>
            <pc:docMk/>
            <pc:sldMk cId="2166555441" sldId="270"/>
            <ac:spMk id="16" creationId="{06531ABC-3667-BB81-07A7-59614D91E3DC}"/>
          </ac:spMkLst>
        </pc:spChg>
        <pc:spChg chg="add mod">
          <ac:chgData name="Wadekar, Rutwik" userId="S::1061737@pdsb.net::55e6a446-208c-4529-864d-3d7e7a9bcf1b" providerId="AD" clId="Web-{4F1E177D-84DA-F3C1-8E4E-0B3E74B4B563}" dt="2023-11-17T15:31:06.764" v="334" actId="20577"/>
          <ac:spMkLst>
            <pc:docMk/>
            <pc:sldMk cId="2166555441" sldId="270"/>
            <ac:spMk id="17" creationId="{F0BF066B-A611-CF9B-5FC6-944ED5547621}"/>
          </ac:spMkLst>
        </pc:spChg>
        <pc:spChg chg="add mod">
          <ac:chgData name="Wadekar, Rutwik" userId="S::1061737@pdsb.net::55e6a446-208c-4529-864d-3d7e7a9bcf1b" providerId="AD" clId="Web-{4F1E177D-84DA-F3C1-8E4E-0B3E74B4B563}" dt="2023-11-17T15:31:39.561" v="370" actId="20577"/>
          <ac:spMkLst>
            <pc:docMk/>
            <pc:sldMk cId="2166555441" sldId="270"/>
            <ac:spMk id="18" creationId="{32ABCA85-1610-4B68-2D7C-09AEDA12E917}"/>
          </ac:spMkLst>
        </pc:spChg>
        <pc:picChg chg="del">
          <ac:chgData name="Wadekar, Rutwik" userId="S::1061737@pdsb.net::55e6a446-208c-4529-864d-3d7e7a9bcf1b" providerId="AD" clId="Web-{4F1E177D-84DA-F3C1-8E4E-0B3E74B4B563}" dt="2023-11-17T15:27:16.652" v="236"/>
          <ac:picMkLst>
            <pc:docMk/>
            <pc:sldMk cId="2166555441" sldId="270"/>
            <ac:picMk id="10" creationId="{4C33B868-0901-F8A1-DFDF-C39AA96B5F5B}"/>
          </ac:picMkLst>
        </pc:picChg>
        <pc:picChg chg="del">
          <ac:chgData name="Wadekar, Rutwik" userId="S::1061737@pdsb.net::55e6a446-208c-4529-864d-3d7e7a9bcf1b" providerId="AD" clId="Web-{4F1E177D-84DA-F3C1-8E4E-0B3E74B4B563}" dt="2023-11-17T15:27:17.887" v="237"/>
          <ac:picMkLst>
            <pc:docMk/>
            <pc:sldMk cId="2166555441" sldId="270"/>
            <ac:picMk id="12" creationId="{5D741D14-5C8E-87AD-5D11-38E5E6FA35E8}"/>
          </ac:picMkLst>
        </pc:picChg>
        <pc:picChg chg="del">
          <ac:chgData name="Wadekar, Rutwik" userId="S::1061737@pdsb.net::55e6a446-208c-4529-864d-3d7e7a9bcf1b" providerId="AD" clId="Web-{4F1E177D-84DA-F3C1-8E4E-0B3E74B4B563}" dt="2023-11-17T15:27:19.293" v="238"/>
          <ac:picMkLst>
            <pc:docMk/>
            <pc:sldMk cId="2166555441" sldId="270"/>
            <ac:picMk id="15" creationId="{FFF0F3CA-0CA5-81C6-CF25-891BB1C2E992}"/>
          </ac:picMkLst>
        </pc:picChg>
      </pc:sldChg>
      <pc:sldChg chg="delSp modSp add replId">
        <pc:chgData name="Wadekar, Rutwik" userId="S::1061737@pdsb.net::55e6a446-208c-4529-864d-3d7e7a9bcf1b" providerId="AD" clId="Web-{4F1E177D-84DA-F3C1-8E4E-0B3E74B4B563}" dt="2023-11-17T15:32:27.358" v="386"/>
        <pc:sldMkLst>
          <pc:docMk/>
          <pc:sldMk cId="2230073562" sldId="271"/>
        </pc:sldMkLst>
        <pc:spChg chg="mod">
          <ac:chgData name="Wadekar, Rutwik" userId="S::1061737@pdsb.net::55e6a446-208c-4529-864d-3d7e7a9bcf1b" providerId="AD" clId="Web-{4F1E177D-84DA-F3C1-8E4E-0B3E74B4B563}" dt="2023-11-17T15:32:07.920" v="381" actId="20577"/>
          <ac:spMkLst>
            <pc:docMk/>
            <pc:sldMk cId="2230073562" sldId="271"/>
            <ac:spMk id="6" creationId="{6DF192DF-937D-933F-7754-AD2D103F4CB2}"/>
          </ac:spMkLst>
        </pc:spChg>
        <pc:spChg chg="mod">
          <ac:chgData name="Wadekar, Rutwik" userId="S::1061737@pdsb.net::55e6a446-208c-4529-864d-3d7e7a9bcf1b" providerId="AD" clId="Web-{4F1E177D-84DA-F3C1-8E4E-0B3E74B4B563}" dt="2023-11-17T15:32:14.530" v="384" actId="1076"/>
          <ac:spMkLst>
            <pc:docMk/>
            <pc:sldMk cId="2230073562" sldId="271"/>
            <ac:spMk id="9" creationId="{59AA3D89-34C9-D64B-D367-19895E4B5635}"/>
          </ac:spMkLst>
        </pc:spChg>
        <pc:spChg chg="del">
          <ac:chgData name="Wadekar, Rutwik" userId="S::1061737@pdsb.net::55e6a446-208c-4529-864d-3d7e7a9bcf1b" providerId="AD" clId="Web-{4F1E177D-84DA-F3C1-8E4E-0B3E74B4B563}" dt="2023-11-17T15:32:23.999" v="385"/>
          <ac:spMkLst>
            <pc:docMk/>
            <pc:sldMk cId="2230073562" sldId="271"/>
            <ac:spMk id="17" creationId="{F0BF066B-A611-CF9B-5FC6-944ED5547621}"/>
          </ac:spMkLst>
        </pc:spChg>
        <pc:spChg chg="del">
          <ac:chgData name="Wadekar, Rutwik" userId="S::1061737@pdsb.net::55e6a446-208c-4529-864d-3d7e7a9bcf1b" providerId="AD" clId="Web-{4F1E177D-84DA-F3C1-8E4E-0B3E74B4B563}" dt="2023-11-17T15:32:27.358" v="386"/>
          <ac:spMkLst>
            <pc:docMk/>
            <pc:sldMk cId="2230073562" sldId="271"/>
            <ac:spMk id="18" creationId="{32ABCA85-1610-4B68-2D7C-09AEDA12E917}"/>
          </ac:spMkLst>
        </pc:spChg>
      </pc:sldChg>
      <pc:sldChg chg="new del">
        <pc:chgData name="Wadekar, Rutwik" userId="S::1061737@pdsb.net::55e6a446-208c-4529-864d-3d7e7a9bcf1b" providerId="AD" clId="Web-{4F1E177D-84DA-F3C1-8E4E-0B3E74B4B563}" dt="2023-11-17T15:33:43.437" v="389"/>
        <pc:sldMkLst>
          <pc:docMk/>
          <pc:sldMk cId="1541154134" sldId="272"/>
        </pc:sldMkLst>
      </pc:sldChg>
      <pc:sldChg chg="delSp modSp add ord replId">
        <pc:chgData name="Wadekar, Rutwik" userId="S::1061737@pdsb.net::55e6a446-208c-4529-864d-3d7e7a9bcf1b" providerId="AD" clId="Web-{4F1E177D-84DA-F3C1-8E4E-0B3E74B4B563}" dt="2023-11-17T15:34:49.765" v="432" actId="20577"/>
        <pc:sldMkLst>
          <pc:docMk/>
          <pc:sldMk cId="3701484722" sldId="272"/>
        </pc:sldMkLst>
        <pc:spChg chg="mod">
          <ac:chgData name="Wadekar, Rutwik" userId="S::1061737@pdsb.net::55e6a446-208c-4529-864d-3d7e7a9bcf1b" providerId="AD" clId="Web-{4F1E177D-84DA-F3C1-8E4E-0B3E74B4B563}" dt="2023-11-17T15:34:22.968" v="407" actId="20577"/>
          <ac:spMkLst>
            <pc:docMk/>
            <pc:sldMk cId="3701484722" sldId="272"/>
            <ac:spMk id="3" creationId="{FC92111D-F51D-BFD8-C37B-7467452892D6}"/>
          </ac:spMkLst>
        </pc:spChg>
        <pc:spChg chg="mod">
          <ac:chgData name="Wadekar, Rutwik" userId="S::1061737@pdsb.net::55e6a446-208c-4529-864d-3d7e7a9bcf1b" providerId="AD" clId="Web-{4F1E177D-84DA-F3C1-8E4E-0B3E74B4B563}" dt="2023-11-17T15:34:49.765" v="432" actId="20577"/>
          <ac:spMkLst>
            <pc:docMk/>
            <pc:sldMk cId="3701484722" sldId="272"/>
            <ac:spMk id="5" creationId="{93F2D045-82B3-C882-7C6F-1121D8CC4B25}"/>
          </ac:spMkLst>
        </pc:spChg>
        <pc:spChg chg="del mod">
          <ac:chgData name="Wadekar, Rutwik" userId="S::1061737@pdsb.net::55e6a446-208c-4529-864d-3d7e7a9bcf1b" providerId="AD" clId="Web-{4F1E177D-84DA-F3C1-8E4E-0B3E74B4B563}" dt="2023-11-17T15:34:09.593" v="397"/>
          <ac:spMkLst>
            <pc:docMk/>
            <pc:sldMk cId="3701484722" sldId="272"/>
            <ac:spMk id="6" creationId="{6DF192DF-937D-933F-7754-AD2D103F4CB2}"/>
          </ac:spMkLst>
        </pc:spChg>
        <pc:spChg chg="del">
          <ac:chgData name="Wadekar, Rutwik" userId="S::1061737@pdsb.net::55e6a446-208c-4529-864d-3d7e7a9bcf1b" providerId="AD" clId="Web-{4F1E177D-84DA-F3C1-8E4E-0B3E74B4B563}" dt="2023-11-17T15:33:59.624" v="394"/>
          <ac:spMkLst>
            <pc:docMk/>
            <pc:sldMk cId="3701484722" sldId="272"/>
            <ac:spMk id="7" creationId="{5301B996-285A-09B9-D739-3498F16E81C9}"/>
          </ac:spMkLst>
        </pc:spChg>
        <pc:spChg chg="del">
          <ac:chgData name="Wadekar, Rutwik" userId="S::1061737@pdsb.net::55e6a446-208c-4529-864d-3d7e7a9bcf1b" providerId="AD" clId="Web-{4F1E177D-84DA-F3C1-8E4E-0B3E74B4B563}" dt="2023-11-17T15:34:03.562" v="395"/>
          <ac:spMkLst>
            <pc:docMk/>
            <pc:sldMk cId="3701484722" sldId="272"/>
            <ac:spMk id="9" creationId="{59AA3D89-34C9-D64B-D367-19895E4B5635}"/>
          </ac:spMkLst>
        </pc:spChg>
        <pc:spChg chg="del">
          <ac:chgData name="Wadekar, Rutwik" userId="S::1061737@pdsb.net::55e6a446-208c-4529-864d-3d7e7a9bcf1b" providerId="AD" clId="Web-{4F1E177D-84DA-F3C1-8E4E-0B3E74B4B563}" dt="2023-11-17T15:33:55.702" v="392"/>
          <ac:spMkLst>
            <pc:docMk/>
            <pc:sldMk cId="3701484722" sldId="272"/>
            <ac:spMk id="17" creationId="{F0BF066B-A611-CF9B-5FC6-944ED5547621}"/>
          </ac:spMkLst>
        </pc:spChg>
        <pc:spChg chg="del">
          <ac:chgData name="Wadekar, Rutwik" userId="S::1061737@pdsb.net::55e6a446-208c-4529-864d-3d7e7a9bcf1b" providerId="AD" clId="Web-{4F1E177D-84DA-F3C1-8E4E-0B3E74B4B563}" dt="2023-11-17T15:33:58.265" v="393"/>
          <ac:spMkLst>
            <pc:docMk/>
            <pc:sldMk cId="3701484722" sldId="272"/>
            <ac:spMk id="18" creationId="{32ABCA85-1610-4B68-2D7C-09AEDA12E917}"/>
          </ac:spMkLst>
        </pc:spChg>
      </pc:sldChg>
      <pc:sldChg chg="add ord replId">
        <pc:chgData name="Wadekar, Rutwik" userId="S::1061737@pdsb.net::55e6a446-208c-4529-864d-3d7e7a9bcf1b" providerId="AD" clId="Web-{4F1E177D-84DA-F3C1-8E4E-0B3E74B4B563}" dt="2023-11-17T15:38:24.705" v="438"/>
        <pc:sldMkLst>
          <pc:docMk/>
          <pc:sldMk cId="2010621026" sldId="273"/>
        </pc:sldMkLst>
      </pc:sldChg>
      <pc:sldChg chg="modSp add ord replId">
        <pc:chgData name="Wadekar, Rutwik" userId="S::1061737@pdsb.net::55e6a446-208c-4529-864d-3d7e7a9bcf1b" providerId="AD" clId="Web-{4F1E177D-84DA-F3C1-8E4E-0B3E74B4B563}" dt="2023-11-17T15:41:15.581" v="487" actId="1076"/>
        <pc:sldMkLst>
          <pc:docMk/>
          <pc:sldMk cId="3325371495" sldId="274"/>
        </pc:sldMkLst>
        <pc:spChg chg="mod">
          <ac:chgData name="Wadekar, Rutwik" userId="S::1061737@pdsb.net::55e6a446-208c-4529-864d-3d7e7a9bcf1b" providerId="AD" clId="Web-{4F1E177D-84DA-F3C1-8E4E-0B3E74B4B563}" dt="2023-11-17T15:41:11.956" v="486" actId="20577"/>
          <ac:spMkLst>
            <pc:docMk/>
            <pc:sldMk cId="3325371495" sldId="274"/>
            <ac:spMk id="6" creationId="{44B0D483-DE41-0390-8079-AA631F4A3DB6}"/>
          </ac:spMkLst>
        </pc:spChg>
        <pc:picChg chg="mod">
          <ac:chgData name="Wadekar, Rutwik" userId="S::1061737@pdsb.net::55e6a446-208c-4529-864d-3d7e7a9bcf1b" providerId="AD" clId="Web-{4F1E177D-84DA-F3C1-8E4E-0B3E74B4B563}" dt="2023-11-17T15:41:15.581" v="487" actId="1076"/>
          <ac:picMkLst>
            <pc:docMk/>
            <pc:sldMk cId="3325371495" sldId="274"/>
            <ac:picMk id="5" creationId="{D2BD64C0-C5DA-DB9B-A868-3EFB2E546A68}"/>
          </ac:picMkLst>
        </pc:picChg>
      </pc:sldChg>
      <pc:sldChg chg="addSp delSp modSp add ord replId">
        <pc:chgData name="Wadekar, Rutwik" userId="S::1061737@pdsb.net::55e6a446-208c-4529-864d-3d7e7a9bcf1b" providerId="AD" clId="Web-{4F1E177D-84DA-F3C1-8E4E-0B3E74B4B563}" dt="2023-11-17T15:42:26.425" v="502" actId="20577"/>
        <pc:sldMkLst>
          <pc:docMk/>
          <pc:sldMk cId="1931166720" sldId="275"/>
        </pc:sldMkLst>
        <pc:spChg chg="del">
          <ac:chgData name="Wadekar, Rutwik" userId="S::1061737@pdsb.net::55e6a446-208c-4529-864d-3d7e7a9bcf1b" providerId="AD" clId="Web-{4F1E177D-84DA-F3C1-8E4E-0B3E74B4B563}" dt="2023-11-17T15:38:49.689" v="444"/>
          <ac:spMkLst>
            <pc:docMk/>
            <pc:sldMk cId="1931166720" sldId="275"/>
            <ac:spMk id="2" creationId="{DEDBA0ED-0DED-0D31-8C6D-6D788EEA5FAD}"/>
          </ac:spMkLst>
        </pc:spChg>
        <pc:spChg chg="del">
          <ac:chgData name="Wadekar, Rutwik" userId="S::1061737@pdsb.net::55e6a446-208c-4529-864d-3d7e7a9bcf1b" providerId="AD" clId="Web-{4F1E177D-84DA-F3C1-8E4E-0B3E74B4B563}" dt="2023-11-17T15:38:46.455" v="442"/>
          <ac:spMkLst>
            <pc:docMk/>
            <pc:sldMk cId="1931166720" sldId="275"/>
            <ac:spMk id="3" creationId="{FC92111D-F51D-BFD8-C37B-7467452892D6}"/>
          </ac:spMkLst>
        </pc:spChg>
        <pc:spChg chg="del">
          <ac:chgData name="Wadekar, Rutwik" userId="S::1061737@pdsb.net::55e6a446-208c-4529-864d-3d7e7a9bcf1b" providerId="AD" clId="Web-{4F1E177D-84DA-F3C1-8E4E-0B3E74B4B563}" dt="2023-11-17T15:38:48.361" v="443"/>
          <ac:spMkLst>
            <pc:docMk/>
            <pc:sldMk cId="1931166720" sldId="275"/>
            <ac:spMk id="4" creationId="{CC6E5BF2-97A4-1880-29B4-0B03812479C4}"/>
          </ac:spMkLst>
        </pc:spChg>
        <pc:spChg chg="del">
          <ac:chgData name="Wadekar, Rutwik" userId="S::1061737@pdsb.net::55e6a446-208c-4529-864d-3d7e7a9bcf1b" providerId="AD" clId="Web-{4F1E177D-84DA-F3C1-8E4E-0B3E74B4B563}" dt="2023-11-17T15:38:43.923" v="441"/>
          <ac:spMkLst>
            <pc:docMk/>
            <pc:sldMk cId="1931166720" sldId="275"/>
            <ac:spMk id="5" creationId="{93F2D045-82B3-C882-7C6F-1121D8CC4B25}"/>
          </ac:spMkLst>
        </pc:spChg>
        <pc:spChg chg="del">
          <ac:chgData name="Wadekar, Rutwik" userId="S::1061737@pdsb.net::55e6a446-208c-4529-864d-3d7e7a9bcf1b" providerId="AD" clId="Web-{4F1E177D-84DA-F3C1-8E4E-0B3E74B4B563}" dt="2023-11-17T15:39:00.517" v="445"/>
          <ac:spMkLst>
            <pc:docMk/>
            <pc:sldMk cId="1931166720" sldId="275"/>
            <ac:spMk id="8" creationId="{D1E69045-B7DC-5E52-B5D8-8C1D7F73E3DC}"/>
          </ac:spMkLst>
        </pc:spChg>
        <pc:spChg chg="add mod">
          <ac:chgData name="Wadekar, Rutwik" userId="S::1061737@pdsb.net::55e6a446-208c-4529-864d-3d7e7a9bcf1b" providerId="AD" clId="Web-{4F1E177D-84DA-F3C1-8E4E-0B3E74B4B563}" dt="2023-11-17T15:41:39.581" v="493" actId="20577"/>
          <ac:spMkLst>
            <pc:docMk/>
            <pc:sldMk cId="1931166720" sldId="275"/>
            <ac:spMk id="9" creationId="{F97AEB05-97C8-9918-80F7-0EABDCEFDE46}"/>
          </ac:spMkLst>
        </pc:spChg>
        <pc:spChg chg="add mod">
          <ac:chgData name="Wadekar, Rutwik" userId="S::1061737@pdsb.net::55e6a446-208c-4529-864d-3d7e7a9bcf1b" providerId="AD" clId="Web-{4F1E177D-84DA-F3C1-8E4E-0B3E74B4B563}" dt="2023-11-17T15:42:26.425" v="502" actId="20577"/>
          <ac:spMkLst>
            <pc:docMk/>
            <pc:sldMk cId="1931166720" sldId="275"/>
            <ac:spMk id="10" creationId="{2CC1C025-3775-1454-72BA-58B5B4E78262}"/>
          </ac:spMkLst>
        </pc:spChg>
        <pc:spChg chg="del">
          <ac:chgData name="Wadekar, Rutwik" userId="S::1061737@pdsb.net::55e6a446-208c-4529-864d-3d7e7a9bcf1b" providerId="AD" clId="Web-{4F1E177D-84DA-F3C1-8E4E-0B3E74B4B563}" dt="2023-11-17T15:39:09.783" v="448"/>
          <ac:spMkLst>
            <pc:docMk/>
            <pc:sldMk cId="1931166720" sldId="275"/>
            <ac:spMk id="13" creationId="{02A14885-630B-BB5D-FABB-1265938902CC}"/>
          </ac:spMkLst>
        </pc:spChg>
        <pc:picChg chg="add mod">
          <ac:chgData name="Wadekar, Rutwik" userId="S::1061737@pdsb.net::55e6a446-208c-4529-864d-3d7e7a9bcf1b" providerId="AD" clId="Web-{4F1E177D-84DA-F3C1-8E4E-0B3E74B4B563}" dt="2023-11-17T15:39:54.487" v="453" actId="1076"/>
          <ac:picMkLst>
            <pc:docMk/>
            <pc:sldMk cId="1931166720" sldId="275"/>
            <ac:picMk id="6" creationId="{EEBAAB4C-301F-27BB-093B-4E3A6B5C8998}"/>
          </ac:picMkLst>
        </pc:picChg>
        <pc:picChg chg="add mod">
          <ac:chgData name="Wadekar, Rutwik" userId="S::1061737@pdsb.net::55e6a446-208c-4529-864d-3d7e7a9bcf1b" providerId="AD" clId="Web-{4F1E177D-84DA-F3C1-8E4E-0B3E74B4B563}" dt="2023-11-17T15:40:25.674" v="457" actId="14100"/>
          <ac:picMkLst>
            <pc:docMk/>
            <pc:sldMk cId="1931166720" sldId="275"/>
            <ac:picMk id="7" creationId="{CBA4372E-72D7-477C-2C3F-DE769E7122BF}"/>
          </ac:picMkLst>
        </pc:picChg>
        <pc:picChg chg="mod">
          <ac:chgData name="Wadekar, Rutwik" userId="S::1061737@pdsb.net::55e6a446-208c-4529-864d-3d7e7a9bcf1b" providerId="AD" clId="Web-{4F1E177D-84DA-F3C1-8E4E-0B3E74B4B563}" dt="2023-11-17T15:39:23.018" v="451" actId="1076"/>
          <ac:picMkLst>
            <pc:docMk/>
            <pc:sldMk cId="1931166720" sldId="275"/>
            <ac:picMk id="24" creationId="{82039A84-AA09-DFC2-04DF-2A006F6A6D72}"/>
          </ac:picMkLst>
        </pc:picChg>
      </pc:sldChg>
      <pc:sldChg chg="addSp delSp modSp new mod modTransition setBg">
        <pc:chgData name="Wadekar, Rutwik" userId="S::1061737@pdsb.net::55e6a446-208c-4529-864d-3d7e7a9bcf1b" providerId="AD" clId="Web-{4F1E177D-84DA-F3C1-8E4E-0B3E74B4B563}" dt="2023-11-17T16:19:10.130" v="751" actId="20577"/>
        <pc:sldMkLst>
          <pc:docMk/>
          <pc:sldMk cId="1989371752" sldId="276"/>
        </pc:sldMkLst>
        <pc:spChg chg="add mod">
          <ac:chgData name="Wadekar, Rutwik" userId="S::1061737@pdsb.net::55e6a446-208c-4529-864d-3d7e7a9bcf1b" providerId="AD" clId="Web-{4F1E177D-84DA-F3C1-8E4E-0B3E74B4B563}" dt="2023-11-17T15:43:46.191" v="507"/>
          <ac:spMkLst>
            <pc:docMk/>
            <pc:sldMk cId="1989371752" sldId="276"/>
            <ac:spMk id="2" creationId="{AB7FB354-91B1-53D7-5285-B74BE4745579}"/>
          </ac:spMkLst>
        </pc:spChg>
        <pc:spChg chg="add del mod">
          <ac:chgData name="Wadekar, Rutwik" userId="S::1061737@pdsb.net::55e6a446-208c-4529-864d-3d7e7a9bcf1b" providerId="AD" clId="Web-{4F1E177D-84DA-F3C1-8E4E-0B3E74B4B563}" dt="2023-11-17T15:46:11.505" v="529"/>
          <ac:spMkLst>
            <pc:docMk/>
            <pc:sldMk cId="1989371752" sldId="276"/>
            <ac:spMk id="3" creationId="{8299117B-6514-ECF1-490A-4CF857206087}"/>
          </ac:spMkLst>
        </pc:spChg>
        <pc:spChg chg="add del mod">
          <ac:chgData name="Wadekar, Rutwik" userId="S::1061737@pdsb.net::55e6a446-208c-4529-864d-3d7e7a9bcf1b" providerId="AD" clId="Web-{4F1E177D-84DA-F3C1-8E4E-0B3E74B4B563}" dt="2023-11-17T15:46:14.724" v="530"/>
          <ac:spMkLst>
            <pc:docMk/>
            <pc:sldMk cId="1989371752" sldId="276"/>
            <ac:spMk id="4" creationId="{EA81A179-FED6-E563-DBEB-CB63232CD023}"/>
          </ac:spMkLst>
        </pc:spChg>
        <pc:spChg chg="add mod">
          <ac:chgData name="Wadekar, Rutwik" userId="S::1061737@pdsb.net::55e6a446-208c-4529-864d-3d7e7a9bcf1b" providerId="AD" clId="Web-{4F1E177D-84DA-F3C1-8E4E-0B3E74B4B563}" dt="2023-11-17T15:47:39.896" v="559" actId="1076"/>
          <ac:spMkLst>
            <pc:docMk/>
            <pc:sldMk cId="1989371752" sldId="276"/>
            <ac:spMk id="7" creationId="{A278532A-9F6E-5A99-879C-56E8B3070423}"/>
          </ac:spMkLst>
        </pc:spChg>
        <pc:spChg chg="add mod">
          <ac:chgData name="Wadekar, Rutwik" userId="S::1061737@pdsb.net::55e6a446-208c-4529-864d-3d7e7a9bcf1b" providerId="AD" clId="Web-{4F1E177D-84DA-F3C1-8E4E-0B3E74B4B563}" dt="2023-11-17T16:07:34.984" v="583" actId="20577"/>
          <ac:spMkLst>
            <pc:docMk/>
            <pc:sldMk cId="1989371752" sldId="276"/>
            <ac:spMk id="12" creationId="{1BDE7F69-68B0-20D3-2978-28A2D0F67093}"/>
          </ac:spMkLst>
        </pc:spChg>
        <pc:spChg chg="add mod">
          <ac:chgData name="Wadekar, Rutwik" userId="S::1061737@pdsb.net::55e6a446-208c-4529-864d-3d7e7a9bcf1b" providerId="AD" clId="Web-{4F1E177D-84DA-F3C1-8E4E-0B3E74B4B563}" dt="2023-11-17T16:19:10.130" v="751" actId="20577"/>
          <ac:spMkLst>
            <pc:docMk/>
            <pc:sldMk cId="1989371752" sldId="276"/>
            <ac:spMk id="17" creationId="{F670C08D-2CF7-1951-C42E-A7872DBC53A9}"/>
          </ac:spMkLst>
        </pc:spChg>
        <pc:picChg chg="add mod">
          <ac:chgData name="Wadekar, Rutwik" userId="S::1061737@pdsb.net::55e6a446-208c-4529-864d-3d7e7a9bcf1b" providerId="AD" clId="Web-{4F1E177D-84DA-F3C1-8E4E-0B3E74B4B563}" dt="2023-11-17T15:46:42.349" v="538" actId="1076"/>
          <ac:picMkLst>
            <pc:docMk/>
            <pc:sldMk cId="1989371752" sldId="276"/>
            <ac:picMk id="6" creationId="{36CEB96C-36D4-1887-2527-DED2D35882DC}"/>
          </ac:picMkLst>
        </pc:picChg>
        <pc:picChg chg="add mod">
          <ac:chgData name="Wadekar, Rutwik" userId="S::1061737@pdsb.net::55e6a446-208c-4529-864d-3d7e7a9bcf1b" providerId="AD" clId="Web-{4F1E177D-84DA-F3C1-8E4E-0B3E74B4B563}" dt="2023-11-17T15:48:02.803" v="563" actId="1076"/>
          <ac:picMkLst>
            <pc:docMk/>
            <pc:sldMk cId="1989371752" sldId="276"/>
            <ac:picMk id="9" creationId="{06EEEABC-3222-FD77-021B-99D7202993F7}"/>
          </ac:picMkLst>
        </pc:picChg>
        <pc:picChg chg="add del mod">
          <ac:chgData name="Wadekar, Rutwik" userId="S::1061737@pdsb.net::55e6a446-208c-4529-864d-3d7e7a9bcf1b" providerId="AD" clId="Web-{4F1E177D-84DA-F3C1-8E4E-0B3E74B4B563}" dt="2023-11-17T16:05:44.296" v="566"/>
          <ac:picMkLst>
            <pc:docMk/>
            <pc:sldMk cId="1989371752" sldId="276"/>
            <ac:picMk id="10" creationId="{F83BF49A-CF9F-4532-762D-0187D3DFEC5B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06:08.452" v="571" actId="1076"/>
          <ac:picMkLst>
            <pc:docMk/>
            <pc:sldMk cId="1989371752" sldId="276"/>
            <ac:picMk id="11" creationId="{E36502B6-4AAF-623D-0716-0C95A97F5A2A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18:07.473" v="637" actId="14100"/>
          <ac:picMkLst>
            <pc:docMk/>
            <pc:sldMk cId="1989371752" sldId="276"/>
            <ac:picMk id="15" creationId="{6D5EB172-76CE-C0DD-ABCA-4D6C95A5794D}"/>
          </ac:picMkLst>
        </pc:picChg>
      </pc:sldChg>
      <pc:sldChg chg="addSp delSp modSp add mod replId modShow">
        <pc:chgData name="Wadekar, Rutwik" userId="S::1061737@pdsb.net::55e6a446-208c-4529-864d-3d7e7a9bcf1b" providerId="AD" clId="Web-{4F1E177D-84DA-F3C1-8E4E-0B3E74B4B563}" dt="2023-11-17T16:17:58.380" v="634" actId="688"/>
        <pc:sldMkLst>
          <pc:docMk/>
          <pc:sldMk cId="3365044763" sldId="277"/>
        </pc:sldMkLst>
        <pc:spChg chg="add mod">
          <ac:chgData name="Wadekar, Rutwik" userId="S::1061737@pdsb.net::55e6a446-208c-4529-864d-3d7e7a9bcf1b" providerId="AD" clId="Web-{4F1E177D-84DA-F3C1-8E4E-0B3E74B4B563}" dt="2023-11-17T16:12:17.627" v="602" actId="14100"/>
          <ac:spMkLst>
            <pc:docMk/>
            <pc:sldMk cId="3365044763" sldId="277"/>
            <ac:spMk id="3" creationId="{49C16D46-3FD4-3283-A5B0-56050E683B3E}"/>
          </ac:spMkLst>
        </pc:spChg>
        <pc:spChg chg="add mod">
          <ac:chgData name="Wadekar, Rutwik" userId="S::1061737@pdsb.net::55e6a446-208c-4529-864d-3d7e7a9bcf1b" providerId="AD" clId="Web-{4F1E177D-84DA-F3C1-8E4E-0B3E74B4B563}" dt="2023-11-17T16:14:22.878" v="629" actId="20577"/>
          <ac:spMkLst>
            <pc:docMk/>
            <pc:sldMk cId="3365044763" sldId="277"/>
            <ac:spMk id="16" creationId="{AA284B29-8128-FD60-D334-A2A261A19817}"/>
          </ac:spMkLst>
        </pc:spChg>
        <pc:picChg chg="add del mod">
          <ac:chgData name="Wadekar, Rutwik" userId="S::1061737@pdsb.net::55e6a446-208c-4529-864d-3d7e7a9bcf1b" providerId="AD" clId="Web-{4F1E177D-84DA-F3C1-8E4E-0B3E74B4B563}" dt="2023-11-17T16:12:46.440" v="604"/>
          <ac:picMkLst>
            <pc:docMk/>
            <pc:sldMk cId="3365044763" sldId="277"/>
            <ac:picMk id="4" creationId="{90287147-3921-12BC-00F6-E63DA16F8FB1}"/>
          </ac:picMkLst>
        </pc:picChg>
        <pc:picChg chg="add del mod modCrop">
          <ac:chgData name="Wadekar, Rutwik" userId="S::1061737@pdsb.net::55e6a446-208c-4529-864d-3d7e7a9bcf1b" providerId="AD" clId="Web-{4F1E177D-84DA-F3C1-8E4E-0B3E74B4B563}" dt="2023-11-17T16:13:11.534" v="609"/>
          <ac:picMkLst>
            <pc:docMk/>
            <pc:sldMk cId="3365044763" sldId="277"/>
            <ac:picMk id="5" creationId="{DF7CFDC7-B989-0F1A-5D9F-BB47E15359E1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13:31.315" v="614" actId="14100"/>
          <ac:picMkLst>
            <pc:docMk/>
            <pc:sldMk cId="3365044763" sldId="277"/>
            <ac:picMk id="8" creationId="{12B0E6FD-3FC6-73E2-1EAF-860B553B249A}"/>
          </ac:picMkLst>
        </pc:picChg>
        <pc:picChg chg="mod">
          <ac:chgData name="Wadekar, Rutwik" userId="S::1061737@pdsb.net::55e6a446-208c-4529-864d-3d7e7a9bcf1b" providerId="AD" clId="Web-{4F1E177D-84DA-F3C1-8E4E-0B3E74B4B563}" dt="2023-11-17T16:17:58.380" v="634" actId="688"/>
          <ac:picMkLst>
            <pc:docMk/>
            <pc:sldMk cId="3365044763" sldId="277"/>
            <ac:picMk id="11" creationId="{E36502B6-4AAF-623D-0716-0C95A97F5A2A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13:47.643" v="619" actId="1076"/>
          <ac:picMkLst>
            <pc:docMk/>
            <pc:sldMk cId="3365044763" sldId="277"/>
            <ac:picMk id="13" creationId="{DDCC0CAD-11FB-6617-0EAA-6B6B999B199B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13:57.643" v="623" actId="1076"/>
          <ac:picMkLst>
            <pc:docMk/>
            <pc:sldMk cId="3365044763" sldId="277"/>
            <ac:picMk id="15" creationId="{29690DF6-E56A-8047-ECE4-1FD26B8806EA}"/>
          </ac:picMkLst>
        </pc:picChg>
        <pc:picChg chg="add mod">
          <ac:chgData name="Wadekar, Rutwik" userId="S::1061737@pdsb.net::55e6a446-208c-4529-864d-3d7e7a9bcf1b" providerId="AD" clId="Web-{4F1E177D-84DA-F3C1-8E4E-0B3E74B4B563}" dt="2023-11-17T16:17:54.661" v="633" actId="1076"/>
          <ac:picMkLst>
            <pc:docMk/>
            <pc:sldMk cId="3365044763" sldId="277"/>
            <ac:picMk id="17" creationId="{A7433FDD-CE9E-A8C0-02BD-6DA5E55DF031}"/>
          </ac:picMkLst>
        </pc:picChg>
      </pc:sldChg>
    </pc:docChg>
  </pc:docChgLst>
  <pc:docChgLst>
    <pc:chgData name="Wadekar, Rutwik" userId="55e6a446-208c-4529-864d-3d7e7a9bcf1b" providerId="ADAL" clId="{8503B164-29F1-42BF-8735-4B5B8D9BD398}"/>
    <pc:docChg chg="custSel addSld delSld modSld sldOrd">
      <pc:chgData name="Wadekar, Rutwik" userId="55e6a446-208c-4529-864d-3d7e7a9bcf1b" providerId="ADAL" clId="{8503B164-29F1-42BF-8735-4B5B8D9BD398}" dt="2023-11-17T05:44:52.271" v="360" actId="2890"/>
      <pc:docMkLst>
        <pc:docMk/>
      </pc:docMkLst>
      <pc:sldChg chg="mod modTransition modShow">
        <pc:chgData name="Wadekar, Rutwik" userId="55e6a446-208c-4529-864d-3d7e7a9bcf1b" providerId="ADAL" clId="{8503B164-29F1-42BF-8735-4B5B8D9BD398}" dt="2023-11-17T05:20:13.219" v="100"/>
        <pc:sldMkLst>
          <pc:docMk/>
          <pc:sldMk cId="623735541" sldId="256"/>
        </pc:sldMkLst>
      </pc:sldChg>
      <pc:sldChg chg="addSp delSp modSp new del mod ord setBg">
        <pc:chgData name="Wadekar, Rutwik" userId="55e6a446-208c-4529-864d-3d7e7a9bcf1b" providerId="ADAL" clId="{8503B164-29F1-42BF-8735-4B5B8D9BD398}" dt="2023-11-17T05:08:45.892" v="40" actId="47"/>
        <pc:sldMkLst>
          <pc:docMk/>
          <pc:sldMk cId="731957256" sldId="257"/>
        </pc:sldMkLst>
        <pc:spChg chg="add del mod">
          <ac:chgData name="Wadekar, Rutwik" userId="55e6a446-208c-4529-864d-3d7e7a9bcf1b" providerId="ADAL" clId="{8503B164-29F1-42BF-8735-4B5B8D9BD398}" dt="2023-11-17T05:08:45.452" v="39"/>
          <ac:spMkLst>
            <pc:docMk/>
            <pc:sldMk cId="731957256" sldId="257"/>
            <ac:spMk id="2" creationId="{93EC508C-8982-09BB-AB30-6966EAA3F6CF}"/>
          </ac:spMkLst>
        </pc:spChg>
        <pc:picChg chg="add del">
          <ac:chgData name="Wadekar, Rutwik" userId="55e6a446-208c-4529-864d-3d7e7a9bcf1b" providerId="ADAL" clId="{8503B164-29F1-42BF-8735-4B5B8D9BD398}" dt="2023-11-17T05:08:23.263" v="6" actId="478"/>
          <ac:picMkLst>
            <pc:docMk/>
            <pc:sldMk cId="731957256" sldId="257"/>
            <ac:picMk id="1026" creationId="{9BFAF1D9-C6FC-3454-78A0-40A79577F5A4}"/>
          </ac:picMkLst>
        </pc:picChg>
      </pc:sldChg>
      <pc:sldChg chg="addSp delSp modSp add mod modTransition modShow">
        <pc:chgData name="Wadekar, Rutwik" userId="55e6a446-208c-4529-864d-3d7e7a9bcf1b" providerId="ADAL" clId="{8503B164-29F1-42BF-8735-4B5B8D9BD398}" dt="2023-11-17T05:30:51.523" v="131" actId="1076"/>
        <pc:sldMkLst>
          <pc:docMk/>
          <pc:sldMk cId="1242586957" sldId="257"/>
        </pc:sldMkLst>
        <pc:spChg chg="add mod">
          <ac:chgData name="Wadekar, Rutwik" userId="55e6a446-208c-4529-864d-3d7e7a9bcf1b" providerId="ADAL" clId="{8503B164-29F1-42BF-8735-4B5B8D9BD398}" dt="2023-11-17T05:21:19.561" v="108" actId="1076"/>
          <ac:spMkLst>
            <pc:docMk/>
            <pc:sldMk cId="1242586957" sldId="257"/>
            <ac:spMk id="4" creationId="{440FA7E2-08F8-DB4D-06DF-D9AF4655E00C}"/>
          </ac:spMkLst>
        </pc:spChg>
        <pc:spChg chg="mod">
          <ac:chgData name="Wadekar, Rutwik" userId="55e6a446-208c-4529-864d-3d7e7a9bcf1b" providerId="ADAL" clId="{8503B164-29F1-42BF-8735-4B5B8D9BD398}" dt="2023-11-17T05:21:15.067" v="107" actId="1076"/>
          <ac:spMkLst>
            <pc:docMk/>
            <pc:sldMk cId="1242586957" sldId="257"/>
            <ac:spMk id="6" creationId="{44B0D483-DE41-0390-8079-AA631F4A3DB6}"/>
          </ac:spMkLst>
        </pc:spChg>
        <pc:picChg chg="add del mod">
          <ac:chgData name="Wadekar, Rutwik" userId="55e6a446-208c-4529-864d-3d7e7a9bcf1b" providerId="ADAL" clId="{8503B164-29F1-42BF-8735-4B5B8D9BD398}" dt="2023-11-17T05:30:30.316" v="123" actId="478"/>
          <ac:picMkLst>
            <pc:docMk/>
            <pc:sldMk cId="1242586957" sldId="257"/>
            <ac:picMk id="3" creationId="{65C79BFD-87DE-AE60-AA8B-AB5DFBB9D2D8}"/>
          </ac:picMkLst>
        </pc:picChg>
        <pc:picChg chg="del">
          <ac:chgData name="Wadekar, Rutwik" userId="55e6a446-208c-4529-864d-3d7e7a9bcf1b" providerId="ADAL" clId="{8503B164-29F1-42BF-8735-4B5B8D9BD398}" dt="2023-11-17T05:08:54.351" v="42" actId="478"/>
          <ac:picMkLst>
            <pc:docMk/>
            <pc:sldMk cId="1242586957" sldId="257"/>
            <ac:picMk id="5" creationId="{E7E2BC78-943A-34BC-4BD3-1D1EAB294903}"/>
          </ac:picMkLst>
        </pc:picChg>
        <pc:picChg chg="add mod">
          <ac:chgData name="Wadekar, Rutwik" userId="55e6a446-208c-4529-864d-3d7e7a9bcf1b" providerId="ADAL" clId="{8503B164-29F1-42BF-8735-4B5B8D9BD398}" dt="2023-11-17T05:30:51.523" v="131" actId="1076"/>
          <ac:picMkLst>
            <pc:docMk/>
            <pc:sldMk cId="1242586957" sldId="257"/>
            <ac:picMk id="8" creationId="{297C1D57-C9C4-CDA7-A775-B9E20BABC660}"/>
          </ac:picMkLst>
        </pc:picChg>
      </pc:sldChg>
      <pc:sldChg chg="new ord modTransition setBg">
        <pc:chgData name="Wadekar, Rutwik" userId="55e6a446-208c-4529-864d-3d7e7a9bcf1b" providerId="ADAL" clId="{8503B164-29F1-42BF-8735-4B5B8D9BD398}" dt="2023-11-17T05:20:39.252" v="102"/>
        <pc:sldMkLst>
          <pc:docMk/>
          <pc:sldMk cId="1426486322" sldId="258"/>
        </pc:sldMkLst>
      </pc:sldChg>
      <pc:sldChg chg="addSp delSp modSp new mod modTransition setBg">
        <pc:chgData name="Wadekar, Rutwik" userId="55e6a446-208c-4529-864d-3d7e7a9bcf1b" providerId="ADAL" clId="{8503B164-29F1-42BF-8735-4B5B8D9BD398}" dt="2023-11-17T05:44:38.456" v="357"/>
        <pc:sldMkLst>
          <pc:docMk/>
          <pc:sldMk cId="3989079200" sldId="259"/>
        </pc:sldMkLst>
        <pc:spChg chg="add mod">
          <ac:chgData name="Wadekar, Rutwik" userId="55e6a446-208c-4529-864d-3d7e7a9bcf1b" providerId="ADAL" clId="{8503B164-29F1-42BF-8735-4B5B8D9BD398}" dt="2023-11-17T05:25:30.980" v="118" actId="207"/>
          <ac:spMkLst>
            <pc:docMk/>
            <pc:sldMk cId="3989079200" sldId="259"/>
            <ac:spMk id="2" creationId="{DEDBA0ED-0DED-0D31-8C6D-6D788EEA5FAD}"/>
          </ac:spMkLst>
        </pc:spChg>
        <pc:spChg chg="add del">
          <ac:chgData name="Wadekar, Rutwik" userId="55e6a446-208c-4529-864d-3d7e7a9bcf1b" providerId="ADAL" clId="{8503B164-29F1-42BF-8735-4B5B8D9BD398}" dt="2023-11-17T05:25:23.269" v="117" actId="478"/>
          <ac:spMkLst>
            <pc:docMk/>
            <pc:sldMk cId="3989079200" sldId="259"/>
            <ac:spMk id="3" creationId="{646A72C9-6241-D9B7-3013-F83E2848DD7C}"/>
          </ac:spMkLst>
        </pc:spChg>
        <pc:spChg chg="add mod">
          <ac:chgData name="Wadekar, Rutwik" userId="55e6a446-208c-4529-864d-3d7e7a9bcf1b" providerId="ADAL" clId="{8503B164-29F1-42BF-8735-4B5B8D9BD398}" dt="2023-11-17T05:30:56.928" v="132" actId="14100"/>
          <ac:spMkLst>
            <pc:docMk/>
            <pc:sldMk cId="3989079200" sldId="259"/>
            <ac:spMk id="4" creationId="{CC6E5BF2-97A4-1880-29B4-0B03812479C4}"/>
          </ac:spMkLst>
        </pc:spChg>
        <pc:spChg chg="add mod">
          <ac:chgData name="Wadekar, Rutwik" userId="55e6a446-208c-4529-864d-3d7e7a9bcf1b" providerId="ADAL" clId="{8503B164-29F1-42BF-8735-4B5B8D9BD398}" dt="2023-11-17T05:31:19.216" v="134" actId="207"/>
          <ac:spMkLst>
            <pc:docMk/>
            <pc:sldMk cId="3989079200" sldId="259"/>
            <ac:spMk id="6" creationId="{C059D638-EE07-9C80-A6AF-F493F57E7010}"/>
          </ac:spMkLst>
        </pc:spChg>
        <pc:spChg chg="add mod">
          <ac:chgData name="Wadekar, Rutwik" userId="55e6a446-208c-4529-864d-3d7e7a9bcf1b" providerId="ADAL" clId="{8503B164-29F1-42BF-8735-4B5B8D9BD398}" dt="2023-11-17T05:33:52.528" v="139" actId="207"/>
          <ac:spMkLst>
            <pc:docMk/>
            <pc:sldMk cId="3989079200" sldId="259"/>
            <ac:spMk id="7" creationId="{11C71FB4-4058-14F7-F228-76740FE4CB94}"/>
          </ac:spMkLst>
        </pc:spChg>
        <pc:spChg chg="add mod">
          <ac:chgData name="Wadekar, Rutwik" userId="55e6a446-208c-4529-864d-3d7e7a9bcf1b" providerId="ADAL" clId="{8503B164-29F1-42BF-8735-4B5B8D9BD398}" dt="2023-11-17T05:34:39.268" v="164" actId="20577"/>
          <ac:spMkLst>
            <pc:docMk/>
            <pc:sldMk cId="3989079200" sldId="259"/>
            <ac:spMk id="8" creationId="{D1E69045-B7DC-5E52-B5D8-8C1D7F73E3DC}"/>
          </ac:spMkLst>
        </pc:spChg>
        <pc:spChg chg="mod">
          <ac:chgData name="Wadekar, Rutwik" userId="55e6a446-208c-4529-864d-3d7e7a9bcf1b" providerId="ADAL" clId="{8503B164-29F1-42BF-8735-4B5B8D9BD398}" dt="2023-11-17T05:36:25.759" v="213" actId="5793"/>
          <ac:spMkLst>
            <pc:docMk/>
            <pc:sldMk cId="3989079200" sldId="259"/>
            <ac:spMk id="9" creationId="{6A36A885-0BF9-6190-2F0D-3E2B547F54F4}"/>
          </ac:spMkLst>
        </pc:spChg>
        <pc:spChg chg="add del mod">
          <ac:chgData name="Wadekar, Rutwik" userId="55e6a446-208c-4529-864d-3d7e7a9bcf1b" providerId="ADAL" clId="{8503B164-29F1-42BF-8735-4B5B8D9BD398}" dt="2023-11-17T05:35:44.985" v="180" actId="478"/>
          <ac:spMkLst>
            <pc:docMk/>
            <pc:sldMk cId="3989079200" sldId="259"/>
            <ac:spMk id="12" creationId="{A2C34075-EB5D-C970-3EA5-BEF10E61A0DD}"/>
          </ac:spMkLst>
        </pc:spChg>
        <pc:spChg chg="add mod">
          <ac:chgData name="Wadekar, Rutwik" userId="55e6a446-208c-4529-864d-3d7e7a9bcf1b" providerId="ADAL" clId="{8503B164-29F1-42BF-8735-4B5B8D9BD398}" dt="2023-11-17T05:36:21.812" v="205" actId="207"/>
          <ac:spMkLst>
            <pc:docMk/>
            <pc:sldMk cId="3989079200" sldId="259"/>
            <ac:spMk id="13" creationId="{02A14885-630B-BB5D-FABB-1265938902CC}"/>
          </ac:spMkLst>
        </pc:spChg>
        <pc:spChg chg="add mod">
          <ac:chgData name="Wadekar, Rutwik" userId="55e6a446-208c-4529-864d-3d7e7a9bcf1b" providerId="ADAL" clId="{8503B164-29F1-42BF-8735-4B5B8D9BD398}" dt="2023-11-17T05:39:32.349" v="237" actId="20577"/>
          <ac:spMkLst>
            <pc:docMk/>
            <pc:sldMk cId="3989079200" sldId="259"/>
            <ac:spMk id="14" creationId="{5E94B8E5-7237-C16D-214F-B4792E62FD08}"/>
          </ac:spMkLst>
        </pc:spChg>
        <pc:spChg chg="mod">
          <ac:chgData name="Wadekar, Rutwik" userId="55e6a446-208c-4529-864d-3d7e7a9bcf1b" providerId="ADAL" clId="{8503B164-29F1-42BF-8735-4B5B8D9BD398}" dt="2023-11-17T05:43:42.998" v="351"/>
          <ac:spMkLst>
            <pc:docMk/>
            <pc:sldMk cId="3989079200" sldId="259"/>
            <ac:spMk id="16" creationId="{A3E2E296-3E0A-8F21-CFF4-7ED0FF89BE88}"/>
          </ac:spMkLst>
        </pc:spChg>
        <pc:picChg chg="add del mod">
          <ac:chgData name="Wadekar, Rutwik" userId="55e6a446-208c-4529-864d-3d7e7a9bcf1b" providerId="ADAL" clId="{8503B164-29F1-42BF-8735-4B5B8D9BD398}" dt="2023-11-17T05:25:58.842" v="122" actId="478"/>
          <ac:picMkLst>
            <pc:docMk/>
            <pc:sldMk cId="3989079200" sldId="259"/>
            <ac:picMk id="5" creationId="{C94884F1-DCDA-56CC-E379-F185AB43376F}"/>
          </ac:picMkLst>
        </pc:picChg>
        <pc:picChg chg="add del mod">
          <ac:chgData name="Wadekar, Rutwik" userId="55e6a446-208c-4529-864d-3d7e7a9bcf1b" providerId="ADAL" clId="{8503B164-29F1-42BF-8735-4B5B8D9BD398}" dt="2023-11-17T05:34:52.993" v="166" actId="478"/>
          <ac:picMkLst>
            <pc:docMk/>
            <pc:sldMk cId="3989079200" sldId="259"/>
            <ac:picMk id="10" creationId="{7E18347D-86F9-7F90-E0E9-01C7EC01293B}"/>
          </ac:picMkLst>
        </pc:picChg>
        <pc:picChg chg="add mod">
          <ac:chgData name="Wadekar, Rutwik" userId="55e6a446-208c-4529-864d-3d7e7a9bcf1b" providerId="ADAL" clId="{8503B164-29F1-42BF-8735-4B5B8D9BD398}" dt="2023-11-17T05:35:04.794" v="170" actId="1076"/>
          <ac:picMkLst>
            <pc:docMk/>
            <pc:sldMk cId="3989079200" sldId="259"/>
            <ac:picMk id="11" creationId="{FD780EA3-2920-5B02-69BA-A024F113A3BA}"/>
          </ac:picMkLst>
        </pc:picChg>
      </pc:sldChg>
      <pc:sldChg chg="addSp modSp add mod modShow">
        <pc:chgData name="Wadekar, Rutwik" userId="55e6a446-208c-4529-864d-3d7e7a9bcf1b" providerId="ADAL" clId="{8503B164-29F1-42BF-8735-4B5B8D9BD398}" dt="2023-11-17T05:44:10.913" v="352" actId="729"/>
        <pc:sldMkLst>
          <pc:docMk/>
          <pc:sldMk cId="2413997841" sldId="260"/>
        </pc:sldMkLst>
        <pc:spChg chg="mod">
          <ac:chgData name="Wadekar, Rutwik" userId="55e6a446-208c-4529-864d-3d7e7a9bcf1b" providerId="ADAL" clId="{8503B164-29F1-42BF-8735-4B5B8D9BD398}" dt="2023-11-17T05:40:34.037" v="242" actId="1076"/>
          <ac:spMkLst>
            <pc:docMk/>
            <pc:sldMk cId="2413997841" sldId="260"/>
            <ac:spMk id="2" creationId="{DEDBA0ED-0DED-0D31-8C6D-6D788EEA5FAD}"/>
          </ac:spMkLst>
        </pc:spChg>
        <pc:spChg chg="mod">
          <ac:chgData name="Wadekar, Rutwik" userId="55e6a446-208c-4529-864d-3d7e7a9bcf1b" providerId="ADAL" clId="{8503B164-29F1-42BF-8735-4B5B8D9BD398}" dt="2023-11-17T05:40:58.889" v="246" actId="1076"/>
          <ac:spMkLst>
            <pc:docMk/>
            <pc:sldMk cId="2413997841" sldId="260"/>
            <ac:spMk id="4" creationId="{CC6E5BF2-97A4-1880-29B4-0B03812479C4}"/>
          </ac:spMkLst>
        </pc:spChg>
        <pc:spChg chg="add mod">
          <ac:chgData name="Wadekar, Rutwik" userId="55e6a446-208c-4529-864d-3d7e7a9bcf1b" providerId="ADAL" clId="{8503B164-29F1-42BF-8735-4B5B8D9BD398}" dt="2023-11-17T05:41:31.259" v="325" actId="20577"/>
          <ac:spMkLst>
            <pc:docMk/>
            <pc:sldMk cId="2413997841" sldId="260"/>
            <ac:spMk id="6" creationId="{7931DF54-9492-E63D-07B4-DD5162FA0A6B}"/>
          </ac:spMkLst>
        </pc:spChg>
        <pc:spChg chg="add mod">
          <ac:chgData name="Wadekar, Rutwik" userId="55e6a446-208c-4529-864d-3d7e7a9bcf1b" providerId="ADAL" clId="{8503B164-29F1-42BF-8735-4B5B8D9BD398}" dt="2023-11-17T05:42:36.585" v="349"/>
          <ac:spMkLst>
            <pc:docMk/>
            <pc:sldMk cId="2413997841" sldId="260"/>
            <ac:spMk id="7" creationId="{A30BE366-DAF3-3E41-CE1A-EFCF3C845597}"/>
          </ac:spMkLst>
        </pc:spChg>
        <pc:spChg chg="mod">
          <ac:chgData name="Wadekar, Rutwik" userId="55e6a446-208c-4529-864d-3d7e7a9bcf1b" providerId="ADAL" clId="{8503B164-29F1-42BF-8735-4B5B8D9BD398}" dt="2023-11-17T05:40:56.469" v="245" actId="1076"/>
          <ac:spMkLst>
            <pc:docMk/>
            <pc:sldMk cId="2413997841" sldId="260"/>
            <ac:spMk id="8" creationId="{D1E69045-B7DC-5E52-B5D8-8C1D7F73E3DC}"/>
          </ac:spMkLst>
        </pc:spChg>
        <pc:spChg chg="mod">
          <ac:chgData name="Wadekar, Rutwik" userId="55e6a446-208c-4529-864d-3d7e7a9bcf1b" providerId="ADAL" clId="{8503B164-29F1-42BF-8735-4B5B8D9BD398}" dt="2023-11-17T05:40:29.139" v="241" actId="1076"/>
          <ac:spMkLst>
            <pc:docMk/>
            <pc:sldMk cId="2413997841" sldId="260"/>
            <ac:spMk id="13" creationId="{02A14885-630B-BB5D-FABB-1265938902CC}"/>
          </ac:spMkLst>
        </pc:spChg>
        <pc:spChg chg="mod">
          <ac:chgData name="Wadekar, Rutwik" userId="55e6a446-208c-4529-864d-3d7e7a9bcf1b" providerId="ADAL" clId="{8503B164-29F1-42BF-8735-4B5B8D9BD398}" dt="2023-11-17T05:40:39.645" v="243" actId="1076"/>
          <ac:spMkLst>
            <pc:docMk/>
            <pc:sldMk cId="2413997841" sldId="260"/>
            <ac:spMk id="14" creationId="{5E94B8E5-7237-C16D-214F-B4792E62FD08}"/>
          </ac:spMkLst>
        </pc:spChg>
        <pc:picChg chg="mod">
          <ac:chgData name="Wadekar, Rutwik" userId="55e6a446-208c-4529-864d-3d7e7a9bcf1b" providerId="ADAL" clId="{8503B164-29F1-42BF-8735-4B5B8D9BD398}" dt="2023-11-17T05:40:43.398" v="244" actId="1076"/>
          <ac:picMkLst>
            <pc:docMk/>
            <pc:sldMk cId="2413997841" sldId="260"/>
            <ac:picMk id="11" creationId="{FD780EA3-2920-5B02-69BA-A024F113A3BA}"/>
          </ac:picMkLst>
        </pc:picChg>
      </pc:sldChg>
      <pc:sldChg chg="new del">
        <pc:chgData name="Wadekar, Rutwik" userId="55e6a446-208c-4529-864d-3d7e7a9bcf1b" providerId="ADAL" clId="{8503B164-29F1-42BF-8735-4B5B8D9BD398}" dt="2023-11-17T05:44:48.203" v="359" actId="47"/>
        <pc:sldMkLst>
          <pc:docMk/>
          <pc:sldMk cId="2617915569" sldId="261"/>
        </pc:sldMkLst>
      </pc:sldChg>
      <pc:sldChg chg="add">
        <pc:chgData name="Wadekar, Rutwik" userId="55e6a446-208c-4529-864d-3d7e7a9bcf1b" providerId="ADAL" clId="{8503B164-29F1-42BF-8735-4B5B8D9BD398}" dt="2023-11-17T05:44:52.271" v="360" actId="2890"/>
        <pc:sldMkLst>
          <pc:docMk/>
          <pc:sldMk cId="406873147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5B99-04A2-6B2A-4445-9452C979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F556-AFBB-7ED6-7DCE-4145F7CF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0A4-113E-E47C-61EE-683BCCF8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5F5A-8F8E-ABEE-87B9-8A2941F5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9613-3DBC-7CE6-AABA-2D40AD4C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A05-14C6-A06B-081D-A504DF73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B349-E3EB-1D2E-29CE-55933703F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AB0D-7AA9-1AB9-E2E5-E2E7E9C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7B4A-5E12-9C8E-3522-342E2F7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940A-28DE-31D0-1CA4-49E92DC2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65712-BF6F-58FE-C03C-8AA3D94CC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ACF1-138A-0B73-8236-92848DC0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D77A-6B76-BE8C-582B-C7FFBF32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C74E-CF52-6DC5-8973-3F166DFA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459D-9E73-2D72-ABBD-399B2E04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8913-B765-49AB-D83D-33EB8286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A921-20A4-5C22-6083-E7DAFCBA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F69A-77A3-D6E1-8517-68A3A18F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867F-DE5B-F324-7B8B-38CB9753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9170-7EF3-39CB-80A3-E040F32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8A8-7203-0B12-A46F-AAC17055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3A99-ADF4-ABF2-0ADA-94DA75D3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71CF-A68B-4CE4-5310-6839027E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584A-4931-81CD-F7CE-5CFD4D0A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ED09-72B6-1D90-B900-A79AC56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517-DC90-9056-E29E-8E2386BF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A3F2-A965-31E3-E891-AA42E1CF4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7DC0-0D10-86BD-BEE7-8BE42C09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F453-826D-B9DA-2191-9A1B84B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7342-586E-95B0-5263-3EFCE554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1F50-6A09-7456-F94E-FD9717B6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93C-A370-01BA-2D62-E6E9EEA9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BE88-71AF-0BBB-E7EA-8C78E3BA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B0D9-3FBB-0701-AB6E-E0137759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157DF-BBC3-8F90-946F-C55344C6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69902-7F21-3712-701D-1351B148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D453A-5027-6542-4E76-49A3885E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D211D-56C1-423D-E3E2-B7E2503A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C8CCA-1522-84F9-84E6-65C8982C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872D-3C02-EF0C-2F94-87685533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F1718-6DA7-93D9-D861-3104A7B5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DF23E-C51D-ACFC-5BE5-E90D509A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62B34-6D57-C676-BCC1-669C4A3A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8F6A0-97ED-8FBA-14ED-286980C6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B0344-CF94-914C-18C6-CF616183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E3728-4434-107E-BB6B-17452B5B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2F7-63CC-0B0A-5229-ACAF8B57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51AF-AB57-5C70-7324-B89C5937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A2FA-AFA4-A056-77DF-F8B82983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5AA1-6342-13A1-24A1-0A08936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7F9C-9EAB-6549-674D-E652E477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986A-70C9-B18C-AA60-DF69E2F8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AF5D-CD2A-D64E-54E6-8203C49B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7AB1D-96F7-41A1-2A62-75809B74A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01F2-AA0D-F086-799B-20D3E4A6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9E428-8D31-22E6-B316-C33C456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A7B7-1DB4-B452-F7EB-CC880FF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6854D-0394-DC7E-7C00-F500D7A3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A837-CC4B-5548-3055-B57F4BFA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E354-A6C2-3107-9C19-C6E1EBB3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459C-47C4-F45E-2F93-6625AA74C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7D73-9523-42A7-A3C3-38032E2C729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C566-E83D-730D-AEA5-779F5C69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BE97-EF3C-75BD-8C28-2AAF4BEE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A65C-F16C-4051-92FC-D859F222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8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2987322" y="2826345"/>
            <a:ext cx="594813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/>
                <a:cs typeface="Segoe UI"/>
              </a:rPr>
              <a:t>Your Computer will restart in a few seconds.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0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B0D483-DE41-0390-8079-AA631F4A3DB6}"/>
              </a:ext>
            </a:extLst>
          </p:cNvPr>
          <p:cNvSpPr txBox="1"/>
          <p:nvPr/>
        </p:nvSpPr>
        <p:spPr>
          <a:xfrm>
            <a:off x="4474513" y="4202365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Booting RSMART</a:t>
            </a:r>
          </a:p>
          <a:p>
            <a:r>
              <a:rPr lang="en-US"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FA7E2-08F8-DB4D-06DF-D9AF4655E00C}"/>
              </a:ext>
            </a:extLst>
          </p:cNvPr>
          <p:cNvSpPr txBox="1"/>
          <p:nvPr/>
        </p:nvSpPr>
        <p:spPr>
          <a:xfrm>
            <a:off x="5050679" y="6186196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 Stuff Corp.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D64C0-C5DA-DB9B-A868-3EFB2E54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17" y="1122387"/>
            <a:ext cx="5725886" cy="42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370">
        <p:fade/>
      </p:transition>
    </mc:Choice>
    <mc:Fallback>
      <p:transition spd="med" advClick="0" advTm="337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/>
                <a:cs typeface="Segoe UI"/>
              </a:rPr>
              <a:t>That's all for now, Installing RSMART (your computer might restart a few times)</a:t>
            </a:r>
            <a:endParaRPr lang="en-US" sz="2400" b="1">
              <a:solidFill>
                <a:schemeClr val="bg1"/>
              </a:solidFill>
              <a:latin typeface="Segoe U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543169" y="3415816"/>
            <a:ext cx="594813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RSMART 0</a:t>
            </a:r>
            <a:br>
              <a:rPr lang="en-US" sz="3000">
                <a:solidFill>
                  <a:schemeClr val="bg1"/>
                </a:solidFill>
                <a:latin typeface="Segoe UI"/>
                <a:cs typeface="Calibri"/>
              </a:rPr>
            </a:br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Optimizing</a:t>
            </a:r>
            <a:br>
              <a:rPr lang="en-US" sz="3000">
                <a:solidFill>
                  <a:schemeClr val="bg1"/>
                </a:solidFill>
                <a:latin typeface="Segoe UI"/>
                <a:cs typeface="Calibri"/>
              </a:rPr>
            </a:br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apps</a:t>
            </a:r>
          </a:p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features</a:t>
            </a:r>
          </a:p>
        </p:txBody>
      </p:sp>
    </p:spTree>
    <p:extLst>
      <p:ext uri="{BB962C8B-B14F-4D97-AF65-F5344CB8AC3E}">
        <p14:creationId xmlns:p14="http://schemas.microsoft.com/office/powerpoint/2010/main" val="346799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 b="1">
                <a:solidFill>
                  <a:schemeClr val="bg1"/>
                </a:solidFill>
                <a:latin typeface="Segoe UI"/>
                <a:cs typeface="Segoe UI"/>
              </a:rPr>
              <a:t>Internet Setup</a:t>
            </a:r>
            <a:endParaRPr lang="en-US" sz="2400" b="1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543170" y="1863061"/>
            <a:ext cx="59481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  <a:t>Connect to the Internet to get more out of RSMART</a:t>
            </a:r>
          </a:p>
        </p:txBody>
      </p:sp>
      <p:pic>
        <p:nvPicPr>
          <p:cNvPr id="10" name="Picture 9" descr="wifi, hotsport icon png transparent 9662857 PNG">
            <a:extLst>
              <a:ext uri="{FF2B5EF4-FFF2-40B4-BE49-F238E27FC236}">
                <a16:creationId xmlns:a16="http://schemas.microsoft.com/office/drawing/2014/main" id="{4C33B868-0901-F8A1-DFDF-C39AA96B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60" y="2862532"/>
            <a:ext cx="1621767" cy="1621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8243B4-3062-AB03-3818-A87BA7F87BA0}"/>
              </a:ext>
            </a:extLst>
          </p:cNvPr>
          <p:cNvSpPr txBox="1"/>
          <p:nvPr/>
        </p:nvSpPr>
        <p:spPr>
          <a:xfrm>
            <a:off x="1888434" y="3329608"/>
            <a:ext cx="37768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Segoe UI"/>
              </a:rPr>
              <a:t>5G 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Segoe UI"/>
              </a:rPr>
              <a:t>WiFi</a:t>
            </a:r>
          </a:p>
        </p:txBody>
      </p:sp>
      <p:pic>
        <p:nvPicPr>
          <p:cNvPr id="12" name="Picture 11" descr="wifi, hotsport icon png transparent 9662857 PNG">
            <a:extLst>
              <a:ext uri="{FF2B5EF4-FFF2-40B4-BE49-F238E27FC236}">
                <a16:creationId xmlns:a16="http://schemas.microsoft.com/office/drawing/2014/main" id="{5D741D14-5C8E-87AD-5D11-38E5E6FA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4" y="3868946"/>
            <a:ext cx="1621767" cy="1621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11B52D-BABB-A685-8391-EE6820AD7499}"/>
              </a:ext>
            </a:extLst>
          </p:cNvPr>
          <p:cNvSpPr txBox="1"/>
          <p:nvPr/>
        </p:nvSpPr>
        <p:spPr>
          <a:xfrm>
            <a:off x="1974697" y="4407909"/>
            <a:ext cx="37768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Segoe UI"/>
              </a:rPr>
              <a:t>Rutwik House 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Segoe UI"/>
              </a:rPr>
              <a:t>WiFi</a:t>
            </a:r>
            <a:endParaRPr lang="en-US" err="1">
              <a:solidFill>
                <a:schemeClr val="bg1"/>
              </a:solidFill>
            </a:endParaRPr>
          </a:p>
        </p:txBody>
      </p:sp>
      <p:pic>
        <p:nvPicPr>
          <p:cNvPr id="15" name="Picture 14" descr="wifi, hotsport icon png transparent 9662857 PNG">
            <a:extLst>
              <a:ext uri="{FF2B5EF4-FFF2-40B4-BE49-F238E27FC236}">
                <a16:creationId xmlns:a16="http://schemas.microsoft.com/office/drawing/2014/main" id="{FFF0F3CA-0CA5-81C6-CF25-891BB1C2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3" y="4990379"/>
            <a:ext cx="1621767" cy="1621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31ABC-3667-BB81-07A7-59614D91E3DC}"/>
              </a:ext>
            </a:extLst>
          </p:cNvPr>
          <p:cNvSpPr txBox="1"/>
          <p:nvPr/>
        </p:nvSpPr>
        <p:spPr>
          <a:xfrm>
            <a:off x="1902809" y="5529343"/>
            <a:ext cx="37768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Segoe UI"/>
              </a:rPr>
              <a:t>AvarageNET5GHZ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0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>
                <a:solidFill>
                  <a:schemeClr val="bg1"/>
                </a:solidFill>
                <a:latin typeface="Segoe UI"/>
                <a:cs typeface="Segoe UI"/>
              </a:rPr>
              <a:t>Rutwik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543170" y="1863061"/>
            <a:ext cx="924055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  <a:t>Sign in to your Rutwik Account to use more features.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192DF-937D-933F-7754-AD2D103F4CB2}"/>
              </a:ext>
            </a:extLst>
          </p:cNvPr>
          <p:cNvSpPr txBox="1"/>
          <p:nvPr/>
        </p:nvSpPr>
        <p:spPr>
          <a:xfrm>
            <a:off x="543169" y="2855098"/>
            <a:ext cx="924055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Segoe UI"/>
                <a:cs typeface="Calibri" panose="020F0502020204030204"/>
              </a:rPr>
              <a:t>example@rsmart.com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1B996-285A-09B9-D739-3498F16E81C9}"/>
              </a:ext>
            </a:extLst>
          </p:cNvPr>
          <p:cNvSpPr/>
          <p:nvPr/>
        </p:nvSpPr>
        <p:spPr>
          <a:xfrm>
            <a:off x="7702826" y="4240695"/>
            <a:ext cx="3522452" cy="1164566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A3D89-34C9-D64B-D367-19895E4B5635}"/>
              </a:ext>
            </a:extLst>
          </p:cNvPr>
          <p:cNvSpPr txBox="1"/>
          <p:nvPr/>
        </p:nvSpPr>
        <p:spPr>
          <a:xfrm>
            <a:off x="8692050" y="4474796"/>
            <a:ext cx="27829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chemeClr val="bg1"/>
                </a:solidFill>
                <a:latin typeface="Segoe UI"/>
                <a:cs typeface="Segoe UI"/>
              </a:rPr>
              <a:t>Next</a:t>
            </a:r>
            <a:endParaRPr lang="en-US" sz="4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F066B-A611-CF9B-5FC6-944ED5547621}"/>
              </a:ext>
            </a:extLst>
          </p:cNvPr>
          <p:cNvSpPr txBox="1"/>
          <p:nvPr/>
        </p:nvSpPr>
        <p:spPr>
          <a:xfrm>
            <a:off x="801961" y="3789626"/>
            <a:ext cx="425160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  <a:t>Create Account</a:t>
            </a:r>
            <a:endParaRPr lang="en-US">
              <a:solidFill>
                <a:schemeClr val="bg1"/>
              </a:solidFill>
            </a:endParaRPr>
          </a:p>
          <a:p>
            <a:b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</a:br>
            <a: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  <a:t>Forgot Password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ABCA85-1610-4B68-2D7C-09AEDA12E917}"/>
              </a:ext>
            </a:extLst>
          </p:cNvPr>
          <p:cNvSpPr txBox="1"/>
          <p:nvPr/>
        </p:nvSpPr>
        <p:spPr>
          <a:xfrm>
            <a:off x="701319" y="5256115"/>
            <a:ext cx="425160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rgbClr val="3F3F3F"/>
                </a:solidFill>
                <a:latin typeface="Segoe UI"/>
                <a:cs typeface="Calibri"/>
              </a:rPr>
              <a:t>Don't want to use an account?</a:t>
            </a:r>
          </a:p>
        </p:txBody>
      </p:sp>
    </p:spTree>
    <p:extLst>
      <p:ext uri="{BB962C8B-B14F-4D97-AF65-F5344CB8AC3E}">
        <p14:creationId xmlns:p14="http://schemas.microsoft.com/office/powerpoint/2010/main" val="2166555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>
                <a:solidFill>
                  <a:schemeClr val="bg1"/>
                </a:solidFill>
                <a:latin typeface="Segoe UI"/>
                <a:cs typeface="Segoe UI"/>
              </a:rPr>
              <a:t>Rutwik Account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543170" y="1863061"/>
            <a:ext cx="924055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 panose="020F0502020204030204"/>
              </a:rPr>
              <a:t>Sign in to your Rutwik Account to use more features.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192DF-937D-933F-7754-AD2D103F4CB2}"/>
              </a:ext>
            </a:extLst>
          </p:cNvPr>
          <p:cNvSpPr txBox="1"/>
          <p:nvPr/>
        </p:nvSpPr>
        <p:spPr>
          <a:xfrm>
            <a:off x="701320" y="3142645"/>
            <a:ext cx="924055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Segoe UI"/>
                <a:cs typeface="Calibri"/>
              </a:rPr>
              <a:t>*************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1B996-285A-09B9-D739-3498F16E81C9}"/>
              </a:ext>
            </a:extLst>
          </p:cNvPr>
          <p:cNvSpPr/>
          <p:nvPr/>
        </p:nvSpPr>
        <p:spPr>
          <a:xfrm>
            <a:off x="7702826" y="4240695"/>
            <a:ext cx="3522452" cy="1164566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A3D89-34C9-D64B-D367-19895E4B5635}"/>
              </a:ext>
            </a:extLst>
          </p:cNvPr>
          <p:cNvSpPr txBox="1"/>
          <p:nvPr/>
        </p:nvSpPr>
        <p:spPr>
          <a:xfrm>
            <a:off x="8447635" y="4474796"/>
            <a:ext cx="27829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Segoe UI"/>
                <a:cs typeface="Segoe UI"/>
              </a:rPr>
              <a:t>Sign In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30073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 b="1">
                <a:solidFill>
                  <a:schemeClr val="bg1"/>
                </a:solidFill>
                <a:latin typeface="Segoe UI"/>
                <a:cs typeface="Segoe UI"/>
              </a:rPr>
              <a:t>Your PC will now restart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543170" y="1863061"/>
            <a:ext cx="924055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Your PC will restart and you can go to the desktop.</a:t>
            </a:r>
          </a:p>
        </p:txBody>
      </p:sp>
    </p:spTree>
    <p:extLst>
      <p:ext uri="{BB962C8B-B14F-4D97-AF65-F5344CB8AC3E}">
        <p14:creationId xmlns:p14="http://schemas.microsoft.com/office/powerpoint/2010/main" val="370148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2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B0D483-DE41-0390-8079-AA631F4A3DB6}"/>
              </a:ext>
            </a:extLst>
          </p:cNvPr>
          <p:cNvSpPr txBox="1"/>
          <p:nvPr/>
        </p:nvSpPr>
        <p:spPr>
          <a:xfrm>
            <a:off x="4474513" y="4202365"/>
            <a:ext cx="342900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Segoe UI"/>
              </a:rPr>
              <a:t> Starting RSMART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FA7E2-08F8-DB4D-06DF-D9AF4655E00C}"/>
              </a:ext>
            </a:extLst>
          </p:cNvPr>
          <p:cNvSpPr txBox="1"/>
          <p:nvPr/>
        </p:nvSpPr>
        <p:spPr>
          <a:xfrm>
            <a:off x="5050679" y="6186196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 Stuff Corp.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D64C0-C5DA-DB9B-A868-3EFB2E54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78" y="1424312"/>
            <a:ext cx="5725886" cy="42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7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370">
        <p:fade/>
      </p:transition>
    </mc:Choice>
    <mc:Fallback>
      <p:transition spd="med" advClick="0" advTm="337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E6A14-E1BD-1EB7-4AF3-ED51E5B58B88}"/>
              </a:ext>
            </a:extLst>
          </p:cNvPr>
          <p:cNvSpPr txBox="1"/>
          <p:nvPr/>
        </p:nvSpPr>
        <p:spPr>
          <a:xfrm>
            <a:off x="4381500" y="3152001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Starting RSMART</a:t>
            </a:r>
          </a:p>
        </p:txBody>
      </p:sp>
    </p:spTree>
    <p:extLst>
      <p:ext uri="{BB962C8B-B14F-4D97-AF65-F5344CB8AC3E}">
        <p14:creationId xmlns:p14="http://schemas.microsoft.com/office/powerpoint/2010/main" val="62373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4" y="5335127"/>
            <a:ext cx="3298106" cy="2480769"/>
          </a:xfrm>
          <a:prstGeom prst="rect">
            <a:avLst/>
          </a:prstGeom>
        </p:spPr>
      </p:pic>
      <p:pic>
        <p:nvPicPr>
          <p:cNvPr id="6" name="Picture 5" descr="c++ - Making Vista / 7 User Frame control? (WinAPI) - Stack Overflow">
            <a:extLst>
              <a:ext uri="{FF2B5EF4-FFF2-40B4-BE49-F238E27FC236}">
                <a16:creationId xmlns:a16="http://schemas.microsoft.com/office/drawing/2014/main" id="{EEBAAB4C-301F-27BB-093B-4E3A6B5C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87" y="1028880"/>
            <a:ext cx="1809750" cy="1809750"/>
          </a:xfrm>
          <a:prstGeom prst="rect">
            <a:avLst/>
          </a:prstGeom>
        </p:spPr>
      </p:pic>
      <p:pic>
        <p:nvPicPr>
          <p:cNvPr id="7" name="Picture 6" descr="User Profile Icon Vector Art, Icons, and Graphics for Free Download">
            <a:extLst>
              <a:ext uri="{FF2B5EF4-FFF2-40B4-BE49-F238E27FC236}">
                <a16:creationId xmlns:a16="http://schemas.microsoft.com/office/drawing/2014/main" id="{CBA4372E-72D7-477C-2C3F-DE769E71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73" y="1311934"/>
            <a:ext cx="1171755" cy="121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7AEB05-97C8-9918-80F7-0EABDCEFDE46}"/>
              </a:ext>
            </a:extLst>
          </p:cNvPr>
          <p:cNvSpPr txBox="1"/>
          <p:nvPr/>
        </p:nvSpPr>
        <p:spPr>
          <a:xfrm>
            <a:off x="4338835" y="2725759"/>
            <a:ext cx="3279913" cy="712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Segoe UI"/>
                <a:cs typeface="Segoe UI"/>
              </a:rPr>
              <a:t>     Admin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1C025-3775-1454-72BA-58B5B4E78262}"/>
              </a:ext>
            </a:extLst>
          </p:cNvPr>
          <p:cNvSpPr txBox="1"/>
          <p:nvPr/>
        </p:nvSpPr>
        <p:spPr>
          <a:xfrm>
            <a:off x="4324458" y="4091607"/>
            <a:ext cx="33086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highlight>
                  <a:srgbClr val="000000"/>
                </a:highlight>
                <a:latin typeface="Segoe UI"/>
                <a:cs typeface="Segoe UI"/>
              </a:rPr>
              <a:t>*************</a:t>
            </a:r>
            <a:endParaRPr lang="en-US" sz="4000" b="1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1166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circle with white text&#10;&#10;Description automatically generated">
            <a:extLst>
              <a:ext uri="{FF2B5EF4-FFF2-40B4-BE49-F238E27FC236}">
                <a16:creationId xmlns:a16="http://schemas.microsoft.com/office/drawing/2014/main" id="{06EEEABC-3222-FD77-021B-99D72029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2" y="2172109"/>
            <a:ext cx="4462672" cy="3357787"/>
          </a:xfrm>
          <a:prstGeom prst="rect">
            <a:avLst/>
          </a:prstGeom>
        </p:spPr>
      </p:pic>
      <p:pic>
        <p:nvPicPr>
          <p:cNvPr id="11" name="Picture 10" descr="Trash can PNG transparent image download, size: 256x256px">
            <a:extLst>
              <a:ext uri="{FF2B5EF4-FFF2-40B4-BE49-F238E27FC236}">
                <a16:creationId xmlns:a16="http://schemas.microsoft.com/office/drawing/2014/main" id="{E36502B6-4AAF-623D-0716-0C95A97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0384" y="211346"/>
            <a:ext cx="1000665" cy="971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DE7F69-68B0-20D3-2978-28A2D0F67093}"/>
              </a:ext>
            </a:extLst>
          </p:cNvPr>
          <p:cNvSpPr txBox="1"/>
          <p:nvPr/>
        </p:nvSpPr>
        <p:spPr>
          <a:xfrm>
            <a:off x="62600" y="1294861"/>
            <a:ext cx="12858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R Trash</a:t>
            </a:r>
            <a:endParaRPr lang="en-US" sz="2000" err="1">
              <a:latin typeface="Segoe UI"/>
              <a:cs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BCD9B-98BE-085F-34E7-5E8DD8460B14}"/>
              </a:ext>
            </a:extLst>
          </p:cNvPr>
          <p:cNvSpPr/>
          <p:nvPr/>
        </p:nvSpPr>
        <p:spPr>
          <a:xfrm>
            <a:off x="-2189" y="6208205"/>
            <a:ext cx="12192000" cy="646981"/>
          </a:xfrm>
          <a:prstGeom prst="rect">
            <a:avLst/>
          </a:prstGeom>
          <a:solidFill>
            <a:srgbClr val="20386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circle with white text on it&#10;&#10;Description automatically generated">
            <a:extLst>
              <a:ext uri="{FF2B5EF4-FFF2-40B4-BE49-F238E27FC236}">
                <a16:creationId xmlns:a16="http://schemas.microsoft.com/office/drawing/2014/main" id="{7156203E-B856-2ED5-5BC3-32BFC9E8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657" y="6203267"/>
            <a:ext cx="1418168" cy="1044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9A7391-FED8-77A0-51FE-199BEC348194}"/>
              </a:ext>
            </a:extLst>
          </p:cNvPr>
          <p:cNvSpPr txBox="1"/>
          <p:nvPr/>
        </p:nvSpPr>
        <p:spPr>
          <a:xfrm>
            <a:off x="5759930" y="6231302"/>
            <a:ext cx="13743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Segoe UI"/>
                <a:cs typeface="Segoe UI"/>
              </a:rPr>
              <a:t>10:47am</a:t>
            </a:r>
          </a:p>
          <a:p>
            <a:r>
              <a:rPr lang="en-US" sz="1600">
                <a:solidFill>
                  <a:schemeClr val="bg1"/>
                </a:solidFill>
                <a:latin typeface="Segoe UI"/>
                <a:cs typeface="Segoe UI"/>
              </a:rPr>
              <a:t>11/17/2023</a:t>
            </a:r>
          </a:p>
        </p:txBody>
      </p:sp>
      <p:pic>
        <p:nvPicPr>
          <p:cNvPr id="16" name="Picture 15" descr="Power on off button icon with Transparent Background 16326815 PNG">
            <a:extLst>
              <a:ext uri="{FF2B5EF4-FFF2-40B4-BE49-F238E27FC236}">
                <a16:creationId xmlns:a16="http://schemas.microsoft.com/office/drawing/2014/main" id="{BE5DB734-8930-A9C8-83B1-7F0A7182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" y="6370827"/>
            <a:ext cx="414068" cy="312985"/>
          </a:xfrm>
          <a:prstGeom prst="rect">
            <a:avLst/>
          </a:prstGeom>
        </p:spPr>
      </p:pic>
      <p:pic>
        <p:nvPicPr>
          <p:cNvPr id="15" name="Picture 14" descr="Warning icon PNG and SVG Vector Free Download">
            <a:extLst>
              <a:ext uri="{FF2B5EF4-FFF2-40B4-BE49-F238E27FC236}">
                <a16:creationId xmlns:a16="http://schemas.microsoft.com/office/drawing/2014/main" id="{6D5EB172-76CE-C0DD-ABCA-4D6C95A57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097" y="412214"/>
            <a:ext cx="2038708" cy="18641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70C08D-2CF7-1951-C42E-A7872DBC53A9}"/>
              </a:ext>
            </a:extLst>
          </p:cNvPr>
          <p:cNvSpPr txBox="1"/>
          <p:nvPr/>
        </p:nvSpPr>
        <p:spPr>
          <a:xfrm>
            <a:off x="5397500" y="555625"/>
            <a:ext cx="56832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RSMART 0 IS NO LONGER</a:t>
            </a:r>
          </a:p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SUPPORTED, PLEASE UPGRADE</a:t>
            </a:r>
          </a:p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TO RSMART 3!!!!!!!!!!!!!!!!!!!!!!!!!!!!!!!!!!!!!!!!!!!!!!!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F92A7-658C-6F9D-11BA-5FDCF233C3F7}"/>
              </a:ext>
            </a:extLst>
          </p:cNvPr>
          <p:cNvSpPr txBox="1"/>
          <p:nvPr/>
        </p:nvSpPr>
        <p:spPr>
          <a:xfrm>
            <a:off x="4425099" y="3157080"/>
            <a:ext cx="7363082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>
                <a:solidFill>
                  <a:schemeClr val="bg1"/>
                </a:solidFill>
                <a:latin typeface="Segoe UI"/>
                <a:cs typeface="Segoe UI"/>
              </a:rPr>
              <a:t>Alert! </a:t>
            </a:r>
            <a:r>
              <a:rPr lang="en-US" sz="4000" b="1" u="sng" err="1">
                <a:solidFill>
                  <a:schemeClr val="bg1"/>
                </a:solidFill>
                <a:latin typeface="Segoe UI"/>
                <a:cs typeface="Segoe UI"/>
              </a:rPr>
              <a:t>Rsmart</a:t>
            </a:r>
            <a:r>
              <a:rPr lang="en-US" sz="4000" b="1" u="sng">
                <a:solidFill>
                  <a:schemeClr val="bg1"/>
                </a:solidFill>
                <a:latin typeface="Segoe UI"/>
                <a:cs typeface="Segoe UI"/>
              </a:rPr>
              <a:t> 0 is losing support pls upgrade to </a:t>
            </a:r>
            <a:r>
              <a:rPr lang="en-US" sz="4000" b="1" u="sng" err="1">
                <a:solidFill>
                  <a:schemeClr val="bg1"/>
                </a:solidFill>
                <a:latin typeface="Segoe UI"/>
                <a:cs typeface="Segoe UI"/>
              </a:rPr>
              <a:t>atleast</a:t>
            </a:r>
            <a:r>
              <a:rPr lang="en-US" sz="4000" b="1" u="sng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sz="4000" b="1" u="sng" err="1">
                <a:solidFill>
                  <a:schemeClr val="bg1"/>
                </a:solidFill>
                <a:latin typeface="Segoe UI"/>
                <a:cs typeface="Segoe UI"/>
              </a:rPr>
              <a:t>rsmart</a:t>
            </a:r>
            <a:r>
              <a:rPr lang="en-US" sz="4000" b="1" u="sng">
                <a:solidFill>
                  <a:schemeClr val="bg1"/>
                </a:solidFill>
                <a:latin typeface="Segoe UI"/>
                <a:cs typeface="Segoe UI"/>
              </a:rPr>
              <a:t> 3</a:t>
            </a:r>
            <a:endParaRPr 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71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FB354-91B1-53D7-5285-B74BE4745579}"/>
              </a:ext>
            </a:extLst>
          </p:cNvPr>
          <p:cNvSpPr/>
          <p:nvPr/>
        </p:nvSpPr>
        <p:spPr>
          <a:xfrm>
            <a:off x="-2189" y="6208205"/>
            <a:ext cx="12192000" cy="646981"/>
          </a:xfrm>
          <a:prstGeom prst="rect">
            <a:avLst/>
          </a:prstGeom>
          <a:solidFill>
            <a:srgbClr val="20386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ed circle with white text on it&#10;&#10;Description automatically generated">
            <a:extLst>
              <a:ext uri="{FF2B5EF4-FFF2-40B4-BE49-F238E27FC236}">
                <a16:creationId xmlns:a16="http://schemas.microsoft.com/office/drawing/2014/main" id="{36CEB96C-36D4-1887-2527-DED2D358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657" y="6203267"/>
            <a:ext cx="1418168" cy="1044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8532A-9F6E-5A99-879C-56E8B3070423}"/>
              </a:ext>
            </a:extLst>
          </p:cNvPr>
          <p:cNvSpPr txBox="1"/>
          <p:nvPr/>
        </p:nvSpPr>
        <p:spPr>
          <a:xfrm>
            <a:off x="5759930" y="6231302"/>
            <a:ext cx="13743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Segoe UI"/>
                <a:cs typeface="Segoe UI"/>
              </a:rPr>
              <a:t>10:47am</a:t>
            </a:r>
          </a:p>
          <a:p>
            <a:r>
              <a:rPr lang="en-US" sz="1600">
                <a:solidFill>
                  <a:schemeClr val="bg1"/>
                </a:solidFill>
                <a:latin typeface="Segoe UI"/>
                <a:cs typeface="Segoe UI"/>
              </a:rPr>
              <a:t>11/17/2023</a:t>
            </a:r>
          </a:p>
        </p:txBody>
      </p:sp>
      <p:pic>
        <p:nvPicPr>
          <p:cNvPr id="9" name="Picture 8" descr="A red circle with white text&#10;&#10;Description automatically generated">
            <a:extLst>
              <a:ext uri="{FF2B5EF4-FFF2-40B4-BE49-F238E27FC236}">
                <a16:creationId xmlns:a16="http://schemas.microsoft.com/office/drawing/2014/main" id="{06EEEABC-3222-FD77-021B-99D72029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2" y="2172109"/>
            <a:ext cx="4462672" cy="3357787"/>
          </a:xfrm>
          <a:prstGeom prst="rect">
            <a:avLst/>
          </a:prstGeom>
        </p:spPr>
      </p:pic>
      <p:pic>
        <p:nvPicPr>
          <p:cNvPr id="11" name="Picture 10" descr="Trash can PNG transparent image download, size: 256x256px">
            <a:extLst>
              <a:ext uri="{FF2B5EF4-FFF2-40B4-BE49-F238E27FC236}">
                <a16:creationId xmlns:a16="http://schemas.microsoft.com/office/drawing/2014/main" id="{E36502B6-4AAF-623D-0716-0C95A97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0384" y="211346"/>
            <a:ext cx="1000665" cy="971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DE7F69-68B0-20D3-2978-28A2D0F67093}"/>
              </a:ext>
            </a:extLst>
          </p:cNvPr>
          <p:cNvSpPr txBox="1"/>
          <p:nvPr/>
        </p:nvSpPr>
        <p:spPr>
          <a:xfrm>
            <a:off x="62600" y="1294861"/>
            <a:ext cx="12858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chemeClr val="bg1"/>
                </a:solidFill>
                <a:latin typeface="Segoe UI"/>
                <a:cs typeface="Segoe UI"/>
              </a:rPr>
              <a:t>RTrash</a:t>
            </a:r>
            <a:endParaRPr lang="en-US" sz="2000" err="1">
              <a:latin typeface="Segoe UI"/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16D46-3FD4-3283-A5B0-56050E683B3E}"/>
              </a:ext>
            </a:extLst>
          </p:cNvPr>
          <p:cNvSpPr/>
          <p:nvPr/>
        </p:nvSpPr>
        <p:spPr>
          <a:xfrm>
            <a:off x="2994" y="1176847"/>
            <a:ext cx="4040037" cy="5075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ower on off button icon with Transparent Background 16326815 PNG">
            <a:extLst>
              <a:ext uri="{FF2B5EF4-FFF2-40B4-BE49-F238E27FC236}">
                <a16:creationId xmlns:a16="http://schemas.microsoft.com/office/drawing/2014/main" id="{12B0E6FD-3FC6-73E2-1EAF-860B553B2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7" y="6370827"/>
            <a:ext cx="414068" cy="312985"/>
          </a:xfrm>
          <a:prstGeom prst="rect">
            <a:avLst/>
          </a:prstGeom>
        </p:spPr>
      </p:pic>
      <p:pic>
        <p:nvPicPr>
          <p:cNvPr id="13" name="Picture 12" descr="c++ - Making Vista / 7 User Frame control? (WinAPI) - Stack Overflow">
            <a:extLst>
              <a:ext uri="{FF2B5EF4-FFF2-40B4-BE49-F238E27FC236}">
                <a16:creationId xmlns:a16="http://schemas.microsoft.com/office/drawing/2014/main" id="{DDCC0CAD-11FB-6617-0EAA-6B6B999B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0988" y="1172654"/>
            <a:ext cx="1004618" cy="1018996"/>
          </a:xfrm>
          <a:prstGeom prst="rect">
            <a:avLst/>
          </a:prstGeom>
        </p:spPr>
      </p:pic>
      <p:pic>
        <p:nvPicPr>
          <p:cNvPr id="15" name="Picture 14" descr="User Profile Icon Vector Art, Icons, and Graphics for Free Download">
            <a:extLst>
              <a:ext uri="{FF2B5EF4-FFF2-40B4-BE49-F238E27FC236}">
                <a16:creationId xmlns:a16="http://schemas.microsoft.com/office/drawing/2014/main" id="{29690DF6-E56A-8047-ECE4-1FD26B880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0" y="1326311"/>
            <a:ext cx="711680" cy="697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284B29-8128-FD60-D334-A2A261A19817}"/>
              </a:ext>
            </a:extLst>
          </p:cNvPr>
          <p:cNvSpPr txBox="1"/>
          <p:nvPr/>
        </p:nvSpPr>
        <p:spPr>
          <a:xfrm>
            <a:off x="934229" y="1414373"/>
            <a:ext cx="22225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>
                <a:solidFill>
                  <a:schemeClr val="bg1"/>
                </a:solidFill>
                <a:latin typeface="Segoe UI"/>
                <a:cs typeface="Segoe UI"/>
              </a:rPr>
              <a:t>Admin</a:t>
            </a:r>
            <a:endParaRPr lang="en-US"/>
          </a:p>
        </p:txBody>
      </p:sp>
      <p:pic>
        <p:nvPicPr>
          <p:cNvPr id="17" name="Picture 16" descr="Warning icon PNG and SVG Vector Free Download">
            <a:extLst>
              <a:ext uri="{FF2B5EF4-FFF2-40B4-BE49-F238E27FC236}">
                <a16:creationId xmlns:a16="http://schemas.microsoft.com/office/drawing/2014/main" id="{A7433FDD-CE9E-A8C0-02BD-6DA5E55DF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6437" y="153422"/>
            <a:ext cx="3462066" cy="31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4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B0D483-DE41-0390-8079-AA631F4A3DB6}"/>
              </a:ext>
            </a:extLst>
          </p:cNvPr>
          <p:cNvSpPr txBox="1"/>
          <p:nvPr/>
        </p:nvSpPr>
        <p:spPr>
          <a:xfrm>
            <a:off x="4474513" y="4202365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Booting RSMART</a:t>
            </a:r>
          </a:p>
          <a:p>
            <a:r>
              <a:rPr lang="en-US"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FA7E2-08F8-DB4D-06DF-D9AF4655E00C}"/>
              </a:ext>
            </a:extLst>
          </p:cNvPr>
          <p:cNvSpPr txBox="1"/>
          <p:nvPr/>
        </p:nvSpPr>
        <p:spPr>
          <a:xfrm>
            <a:off x="5050679" y="6186196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 Stuff Corp.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D64C0-C5DA-DB9B-A868-3EFB2E54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17" y="1194274"/>
            <a:ext cx="5725886" cy="42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8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370">
        <p:fade/>
      </p:transition>
    </mc:Choice>
    <mc:Fallback>
      <p:transition spd="med" advClick="0" advTm="337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9680510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B9A0DB0B-CA26-D7ED-8539-048660E13407}"/>
              </a:ext>
            </a:extLst>
          </p:cNvPr>
          <p:cNvSpPr/>
          <p:nvPr/>
        </p:nvSpPr>
        <p:spPr>
          <a:xfrm>
            <a:off x="4167731" y="3131598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A3E2E296-3E0A-8F21-CFF4-7ED0FF89BE88}"/>
              </a:ext>
            </a:extLst>
          </p:cNvPr>
          <p:cNvSpPr/>
          <p:nvPr/>
        </p:nvSpPr>
        <p:spPr>
          <a:xfrm>
            <a:off x="4167731" y="4200617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Repair PC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94" y="821446"/>
            <a:ext cx="3675737" cy="27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267477" y="248816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267476" y="266960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471519" y="303153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4" name="TextBox 13">
            <a:hlinkClick r:id="rId3" action="ppaction://hlinksldjump"/>
            <a:extLst>
              <a:ext uri="{FF2B5EF4-FFF2-40B4-BE49-F238E27FC236}">
                <a16:creationId xmlns:a16="http://schemas.microsoft.com/office/drawing/2014/main" id="{5E94B8E5-7237-C16D-214F-B4792E62FD08}"/>
              </a:ext>
            </a:extLst>
          </p:cNvPr>
          <p:cNvSpPr txBox="1"/>
          <p:nvPr/>
        </p:nvSpPr>
        <p:spPr>
          <a:xfrm>
            <a:off x="590122" y="1093144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Repair your PC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7931DF54-9492-E63D-07B4-DD5162FA0A6B}"/>
              </a:ext>
            </a:extLst>
          </p:cNvPr>
          <p:cNvSpPr txBox="1"/>
          <p:nvPr/>
        </p:nvSpPr>
        <p:spPr>
          <a:xfrm>
            <a:off x="590121" y="1883453"/>
            <a:ext cx="6594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currently fixing all problems on your drive, </a:t>
            </a:r>
            <a:r>
              <a:rPr lang="en-US" sz="16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[estimated repairing time is 5 minutes]</a:t>
            </a:r>
            <a:endParaRPr lang="en-US" sz="30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A30BE366-DAF3-3E41-CE1A-EFCF3C845597}"/>
              </a:ext>
            </a:extLst>
          </p:cNvPr>
          <p:cNvSpPr/>
          <p:nvPr/>
        </p:nvSpPr>
        <p:spPr>
          <a:xfrm>
            <a:off x="559293" y="3275860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/>
              <a:t>Return to Install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E7B08-9279-2677-060B-A86D4B2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603" y="775280"/>
            <a:ext cx="3246474" cy="2434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C5452-3159-C32A-478B-FE7F3CC3495C}"/>
              </a:ext>
            </a:extLst>
          </p:cNvPr>
          <p:cNvSpPr txBox="1"/>
          <p:nvPr/>
        </p:nvSpPr>
        <p:spPr>
          <a:xfrm>
            <a:off x="267476" y="6207760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</p:spTree>
    <p:extLst>
      <p:ext uri="{BB962C8B-B14F-4D97-AF65-F5344CB8AC3E}">
        <p14:creationId xmlns:p14="http://schemas.microsoft.com/office/powerpoint/2010/main" val="241399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9680510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F92CE-DE2F-C546-9ED4-2821EF17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25" y="821446"/>
            <a:ext cx="3559741" cy="266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CD32F-AEAD-C936-F136-80D2E2766A99}"/>
              </a:ext>
            </a:extLst>
          </p:cNvPr>
          <p:cNvSpPr txBox="1"/>
          <p:nvPr/>
        </p:nvSpPr>
        <p:spPr>
          <a:xfrm>
            <a:off x="6303367" y="1235957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your Language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B9B5CC8-E0FF-7829-F781-64D6C4C78A0A}"/>
              </a:ext>
            </a:extLst>
          </p:cNvPr>
          <p:cNvSpPr/>
          <p:nvPr/>
        </p:nvSpPr>
        <p:spPr>
          <a:xfrm>
            <a:off x="6846127" y="2007526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D7A39-32B6-6D92-DA41-BF737EBAB916}"/>
              </a:ext>
            </a:extLst>
          </p:cNvPr>
          <p:cNvSpPr txBox="1"/>
          <p:nvPr/>
        </p:nvSpPr>
        <p:spPr>
          <a:xfrm>
            <a:off x="7557964" y="2064019"/>
            <a:ext cx="426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FF0FF-355B-8307-98D7-16BECF97EF24}"/>
              </a:ext>
            </a:extLst>
          </p:cNvPr>
          <p:cNvSpPr txBox="1"/>
          <p:nvPr/>
        </p:nvSpPr>
        <p:spPr>
          <a:xfrm>
            <a:off x="5900863" y="3015338"/>
            <a:ext cx="5442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your Language Type</a:t>
            </a: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4AEA85DA-9F6C-74A9-590A-9D5ABF3DC921}"/>
              </a:ext>
            </a:extLst>
          </p:cNvPr>
          <p:cNvSpPr/>
          <p:nvPr/>
        </p:nvSpPr>
        <p:spPr>
          <a:xfrm>
            <a:off x="6851364" y="3727437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A5614-13CB-0FEE-BDD4-1025064252BB}"/>
              </a:ext>
            </a:extLst>
          </p:cNvPr>
          <p:cNvSpPr txBox="1"/>
          <p:nvPr/>
        </p:nvSpPr>
        <p:spPr>
          <a:xfrm>
            <a:off x="7260630" y="3806762"/>
            <a:ext cx="426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English (RN)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CC560386-9F60-8971-7882-F2D14CF59198}"/>
              </a:ext>
            </a:extLst>
          </p:cNvPr>
          <p:cNvSpPr/>
          <p:nvPr/>
        </p:nvSpPr>
        <p:spPr>
          <a:xfrm>
            <a:off x="4242780" y="5625359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68731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9680510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4" y="821446"/>
            <a:ext cx="3675737" cy="2756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E13B3B-C309-AFF5-0102-007C1C94A9CC}"/>
              </a:ext>
            </a:extLst>
          </p:cNvPr>
          <p:cNvSpPr/>
          <p:nvPr/>
        </p:nvSpPr>
        <p:spPr>
          <a:xfrm>
            <a:off x="747252" y="2310581"/>
            <a:ext cx="7108722" cy="3954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A069D-6995-5072-7506-E2BFD401D437}"/>
              </a:ext>
            </a:extLst>
          </p:cNvPr>
          <p:cNvSpPr txBox="1"/>
          <p:nvPr/>
        </p:nvSpPr>
        <p:spPr>
          <a:xfrm>
            <a:off x="825910" y="2546555"/>
            <a:ext cx="6685935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Segoe UI"/>
                <a:cs typeface="Segoe UI"/>
              </a:rPr>
              <a:t>RSMART 0 Agreement</a:t>
            </a:r>
          </a:p>
          <a:p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>
                <a:latin typeface="Segoe UI"/>
                <a:cs typeface="Segoe UI"/>
              </a:rPr>
              <a:t>RSMART 0 is an operating system by Rutwik</a:t>
            </a:r>
          </a:p>
          <a:p>
            <a:r>
              <a:rPr lang="en-US" sz="2400" b="1">
                <a:latin typeface="Segoe UI"/>
                <a:cs typeface="Segoe UI"/>
              </a:rPr>
              <a:t>Stuff Corp. Please accept the agreement to install RSMART 0</a:t>
            </a:r>
          </a:p>
          <a:p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>
                <a:latin typeface="Segoe UI"/>
                <a:cs typeface="Segoe UI"/>
              </a:rPr>
              <a:t>November 2023 Update</a:t>
            </a:r>
          </a:p>
          <a:p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b="1">
                <a:latin typeface="Segoe UI"/>
                <a:cs typeface="Segoe UI"/>
              </a:rPr>
              <a:t>Created By Rutwik Wadekar &amp; Founder Of TBH OS aka TBH Official YT.</a:t>
            </a:r>
            <a:endParaRPr lang="en-US" sz="900">
              <a:latin typeface="Segoe UI"/>
              <a:cs typeface="Segoe UI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5198DE27-E4C8-D2BD-BE02-1BB60043A4EB}"/>
              </a:ext>
            </a:extLst>
          </p:cNvPr>
          <p:cNvSpPr/>
          <p:nvPr/>
        </p:nvSpPr>
        <p:spPr>
          <a:xfrm>
            <a:off x="8830360" y="5190353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99416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9680510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/>
                <a:cs typeface="Segoe UI"/>
              </a:rPr>
              <a:t>Which version of RSMART do you want to install?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AD2781-CD17-DE8B-C7DB-2B9FA169462E}"/>
              </a:ext>
            </a:extLst>
          </p:cNvPr>
          <p:cNvSpPr/>
          <p:nvPr/>
        </p:nvSpPr>
        <p:spPr>
          <a:xfrm>
            <a:off x="3861787" y="2235573"/>
            <a:ext cx="7741327" cy="39107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35642F59-5FD2-DDDA-24F8-61D5B3AC430F}"/>
              </a:ext>
            </a:extLst>
          </p:cNvPr>
          <p:cNvSpPr/>
          <p:nvPr/>
        </p:nvSpPr>
        <p:spPr>
          <a:xfrm>
            <a:off x="4394395" y="2595988"/>
            <a:ext cx="2698812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Pro</a:t>
            </a:r>
          </a:p>
        </p:txBody>
      </p:sp>
      <p:sp>
        <p:nvSpPr>
          <p:cNvPr id="27" name="Rectangle: Rounded Corners 26">
            <a:hlinkClick r:id="rId4" action="ppaction://hlinksldjump"/>
            <a:extLst>
              <a:ext uri="{FF2B5EF4-FFF2-40B4-BE49-F238E27FC236}">
                <a16:creationId xmlns:a16="http://schemas.microsoft.com/office/drawing/2014/main" id="{2A4245C0-1902-D5E1-4F5E-063A6DD11571}"/>
              </a:ext>
            </a:extLst>
          </p:cNvPr>
          <p:cNvSpPr/>
          <p:nvPr/>
        </p:nvSpPr>
        <p:spPr>
          <a:xfrm>
            <a:off x="7956649" y="3448181"/>
            <a:ext cx="3281286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Education</a:t>
            </a:r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id="{54151FA8-19E4-E779-5443-C7C1C4A23E03}"/>
              </a:ext>
            </a:extLst>
          </p:cNvPr>
          <p:cNvSpPr/>
          <p:nvPr/>
        </p:nvSpPr>
        <p:spPr>
          <a:xfrm>
            <a:off x="8101288" y="2586337"/>
            <a:ext cx="3039314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Gaming</a:t>
            </a:r>
          </a:p>
        </p:txBody>
      </p:sp>
      <p:sp>
        <p:nvSpPr>
          <p:cNvPr id="30" name="Rectangle: Rounded Corners 29">
            <a:hlinkClick r:id="rId4" action="ppaction://hlinksldjump"/>
            <a:extLst>
              <a:ext uri="{FF2B5EF4-FFF2-40B4-BE49-F238E27FC236}">
                <a16:creationId xmlns:a16="http://schemas.microsoft.com/office/drawing/2014/main" id="{81737425-0359-A65B-71F7-ED1FBA332205}"/>
              </a:ext>
            </a:extLst>
          </p:cNvPr>
          <p:cNvSpPr/>
          <p:nvPr/>
        </p:nvSpPr>
        <p:spPr>
          <a:xfrm>
            <a:off x="4279376" y="3448181"/>
            <a:ext cx="2943227" cy="5085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Home</a:t>
            </a:r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EC5A2CDE-F774-D074-C327-335611CCB576}"/>
              </a:ext>
            </a:extLst>
          </p:cNvPr>
          <p:cNvSpPr/>
          <p:nvPr/>
        </p:nvSpPr>
        <p:spPr>
          <a:xfrm>
            <a:off x="4155319" y="4326706"/>
            <a:ext cx="3176965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Business</a:t>
            </a:r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3765E931-0F7D-2A8E-51B5-35D7A8902595}"/>
              </a:ext>
            </a:extLst>
          </p:cNvPr>
          <p:cNvSpPr/>
          <p:nvPr/>
        </p:nvSpPr>
        <p:spPr>
          <a:xfrm>
            <a:off x="7911242" y="4327822"/>
            <a:ext cx="3419345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All In One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C35F7918-602C-50A8-3321-DFE471E2CD5C}"/>
              </a:ext>
            </a:extLst>
          </p:cNvPr>
          <p:cNvSpPr/>
          <p:nvPr/>
        </p:nvSpPr>
        <p:spPr>
          <a:xfrm>
            <a:off x="6029838" y="5382820"/>
            <a:ext cx="3176965" cy="5948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470200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BA0ED-0DED-0D31-8C6D-6D788EEA5FAD}"/>
              </a:ext>
            </a:extLst>
          </p:cNvPr>
          <p:cNvSpPr/>
          <p:nvPr/>
        </p:nvSpPr>
        <p:spPr>
          <a:xfrm>
            <a:off x="373224" y="223935"/>
            <a:ext cx="11439331" cy="6410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E5BF2-97A4-1880-29B4-0B03812479C4}"/>
              </a:ext>
            </a:extLst>
          </p:cNvPr>
          <p:cNvSpPr/>
          <p:nvPr/>
        </p:nvSpPr>
        <p:spPr>
          <a:xfrm>
            <a:off x="373224" y="223934"/>
            <a:ext cx="11439331" cy="6718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69045-B7DC-5E52-B5D8-8C1D7F73E3DC}"/>
              </a:ext>
            </a:extLst>
          </p:cNvPr>
          <p:cNvSpPr txBox="1"/>
          <p:nvPr/>
        </p:nvSpPr>
        <p:spPr>
          <a:xfrm>
            <a:off x="373224" y="267448"/>
            <a:ext cx="4264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RSMART 0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14885-630B-BB5D-FABB-1265938902CC}"/>
              </a:ext>
            </a:extLst>
          </p:cNvPr>
          <p:cNvSpPr txBox="1"/>
          <p:nvPr/>
        </p:nvSpPr>
        <p:spPr>
          <a:xfrm>
            <a:off x="4648434" y="626473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Stuff Corp.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039A84-AA09-DFC2-04DF-2A006F6A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945" y="849391"/>
            <a:ext cx="3039314" cy="2279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111D-F51D-BFD8-C37B-7467452892D6}"/>
              </a:ext>
            </a:extLst>
          </p:cNvPr>
          <p:cNvSpPr txBox="1"/>
          <p:nvPr/>
        </p:nvSpPr>
        <p:spPr>
          <a:xfrm>
            <a:off x="399397" y="942911"/>
            <a:ext cx="59481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egoe UI"/>
                <a:cs typeface="Segoe UI"/>
              </a:rPr>
              <a:t>That's all for now, Installing RSMART (your computer might restart a few times)</a:t>
            </a:r>
            <a:endParaRPr lang="en-US" sz="2400" b="1">
              <a:solidFill>
                <a:schemeClr val="bg1"/>
              </a:solidFill>
              <a:latin typeface="Segoe U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D045-82B3-C882-7C6F-1121D8CC4B25}"/>
              </a:ext>
            </a:extLst>
          </p:cNvPr>
          <p:cNvSpPr txBox="1"/>
          <p:nvPr/>
        </p:nvSpPr>
        <p:spPr>
          <a:xfrm>
            <a:off x="643811" y="3013250"/>
            <a:ext cx="594813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RSMART 0</a:t>
            </a:r>
            <a:br>
              <a:rPr lang="en-US" sz="3000">
                <a:solidFill>
                  <a:schemeClr val="bg1"/>
                </a:solidFill>
                <a:latin typeface="Segoe UI"/>
                <a:cs typeface="Calibri"/>
              </a:rPr>
            </a:br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Optimizing</a:t>
            </a:r>
            <a:br>
              <a:rPr lang="en-US" sz="3000">
                <a:solidFill>
                  <a:schemeClr val="bg1"/>
                </a:solidFill>
                <a:latin typeface="Segoe UI"/>
                <a:cs typeface="Calibri"/>
              </a:rPr>
            </a:br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apps</a:t>
            </a:r>
          </a:p>
          <a:p>
            <a:r>
              <a:rPr lang="en-US" sz="3000">
                <a:solidFill>
                  <a:schemeClr val="bg1"/>
                </a:solidFill>
                <a:latin typeface="Segoe UI"/>
                <a:cs typeface="Calibri"/>
              </a:rPr>
              <a:t>Installing features</a:t>
            </a:r>
          </a:p>
        </p:txBody>
      </p:sp>
    </p:spTree>
    <p:extLst>
      <p:ext uri="{BB962C8B-B14F-4D97-AF65-F5344CB8AC3E}">
        <p14:creationId xmlns:p14="http://schemas.microsoft.com/office/powerpoint/2010/main" val="152162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0851ee-5d03-4f84-afa6-89b984c601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736D72E678E4090D589E3BBBC9C73" ma:contentTypeVersion="7" ma:contentTypeDescription="Create a new document." ma:contentTypeScope="" ma:versionID="41abe8a65b8c8a4c702206012065c591">
  <xsd:schema xmlns:xsd="http://www.w3.org/2001/XMLSchema" xmlns:xs="http://www.w3.org/2001/XMLSchema" xmlns:p="http://schemas.microsoft.com/office/2006/metadata/properties" xmlns:ns3="030851ee-5d03-4f84-afa6-89b984c60103" xmlns:ns4="73f2b5a0-11c8-4f37-8463-241f4745314c" targetNamespace="http://schemas.microsoft.com/office/2006/metadata/properties" ma:root="true" ma:fieldsID="60e3599d72139278a006ecee6c287a7b" ns3:_="" ns4:_="">
    <xsd:import namespace="030851ee-5d03-4f84-afa6-89b984c60103"/>
    <xsd:import namespace="73f2b5a0-11c8-4f37-8463-241f47453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851ee-5d03-4f84-afa6-89b984c60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b5a0-11c8-4f37-8463-241f47453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8EC6D2-AE22-4215-983A-FE45BAD7B43E}">
  <ds:schemaRefs>
    <ds:schemaRef ds:uri="030851ee-5d03-4f84-afa6-89b984c60103"/>
    <ds:schemaRef ds:uri="73f2b5a0-11c8-4f37-8463-241f474531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17ACE7-4B4A-4100-8239-19CE36FAA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B455B-AF52-4ABF-97EC-7805D85CD8AD}">
  <ds:schemaRefs>
    <ds:schemaRef ds:uri="030851ee-5d03-4f84-afa6-89b984c60103"/>
    <ds:schemaRef ds:uri="73f2b5a0-11c8-4f37-8463-241f474531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Wadekar, Rutwik</dc:creator>
  <cp:revision>1</cp:revision>
  <dcterms:created xsi:type="dcterms:W3CDTF">2023-11-17T05:05:05Z</dcterms:created>
  <dcterms:modified xsi:type="dcterms:W3CDTF">2023-11-17T16:19:35Z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0x01010011F736D72E678E4090D589E3BBBC9C73</vt:lpwstr>
  </property>
</Properties>
</file>