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3BD48-50B4-400B-8223-48E73702210E}" v="35" dt="2023-11-16T15:44:40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kar, Rutwik" userId="S::1061737@pdsb.net::55e6a446-208c-4529-864d-3d7e7a9bcf1b" providerId="AD" clId="Web-{5113BD48-50B4-400B-8223-48E73702210E}"/>
    <pc:docChg chg="modSld">
      <pc:chgData name="Wadekar, Rutwik" userId="S::1061737@pdsb.net::55e6a446-208c-4529-864d-3d7e7a9bcf1b" providerId="AD" clId="Web-{5113BD48-50B4-400B-8223-48E73702210E}" dt="2023-11-16T15:44:40.670" v="33"/>
      <pc:docMkLst>
        <pc:docMk/>
      </pc:docMkLst>
      <pc:sldChg chg="addSp delSp modSp mod setBg modClrScheme addAnim delAnim modAnim chgLayout">
        <pc:chgData name="Wadekar, Rutwik" userId="S::1061737@pdsb.net::55e6a446-208c-4529-864d-3d7e7a9bcf1b" providerId="AD" clId="Web-{5113BD48-50B4-400B-8223-48E73702210E}" dt="2023-11-16T15:44:40.670" v="33"/>
        <pc:sldMkLst>
          <pc:docMk/>
          <pc:sldMk cId="109857222" sldId="256"/>
        </pc:sldMkLst>
        <pc:spChg chg="del">
          <ac:chgData name="Wadekar, Rutwik" userId="S::1061737@pdsb.net::55e6a446-208c-4529-864d-3d7e7a9bcf1b" providerId="AD" clId="Web-{5113BD48-50B4-400B-8223-48E73702210E}" dt="2023-11-16T15:40:22.49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Wadekar, Rutwik" userId="S::1061737@pdsb.net::55e6a446-208c-4529-864d-3d7e7a9bcf1b" providerId="AD" clId="Web-{5113BD48-50B4-400B-8223-48E73702210E}" dt="2023-11-16T15:40:22.495" v="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Wadekar, Rutwik" userId="S::1061737@pdsb.net::55e6a446-208c-4529-864d-3d7e7a9bcf1b" providerId="AD" clId="Web-{5113BD48-50B4-400B-8223-48E73702210E}" dt="2023-11-16T15:42:20.684" v="6"/>
          <ac:spMkLst>
            <pc:docMk/>
            <pc:sldMk cId="109857222" sldId="256"/>
            <ac:spMk id="5" creationId="{E879AAC8-43BE-2B44-D6AB-3E6A6828AF8D}"/>
          </ac:spMkLst>
        </pc:spChg>
        <pc:spChg chg="add del mod">
          <ac:chgData name="Wadekar, Rutwik" userId="S::1061737@pdsb.net::55e6a446-208c-4529-864d-3d7e7a9bcf1b" providerId="AD" clId="Web-{5113BD48-50B4-400B-8223-48E73702210E}" dt="2023-11-16T15:43:20.357" v="12"/>
          <ac:spMkLst>
            <pc:docMk/>
            <pc:sldMk cId="109857222" sldId="256"/>
            <ac:spMk id="8" creationId="{E48840BF-9BF7-A195-5637-65598C307BAD}"/>
          </ac:spMkLst>
        </pc:spChg>
        <pc:picChg chg="add del mod">
          <ac:chgData name="Wadekar, Rutwik" userId="S::1061737@pdsb.net::55e6a446-208c-4529-864d-3d7e7a9bcf1b" providerId="AD" clId="Web-{5113BD48-50B4-400B-8223-48E73702210E}" dt="2023-11-16T15:42:24.372" v="7"/>
          <ac:picMkLst>
            <pc:docMk/>
            <pc:sldMk cId="109857222" sldId="256"/>
            <ac:picMk id="4" creationId="{C130F559-0277-7F4F-531E-E7F4AC983485}"/>
          </ac:picMkLst>
        </pc:picChg>
        <pc:picChg chg="add mod">
          <ac:chgData name="Wadekar, Rutwik" userId="S::1061737@pdsb.net::55e6a446-208c-4529-864d-3d7e7a9bcf1b" providerId="AD" clId="Web-{5113BD48-50B4-400B-8223-48E73702210E}" dt="2023-11-16T15:43:37.076" v="18" actId="1076"/>
          <ac:picMkLst>
            <pc:docMk/>
            <pc:sldMk cId="109857222" sldId="256"/>
            <ac:picMk id="7" creationId="{7D4D86F3-A8F8-A9B8-BC3B-442A088801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voxelbeet129/art/Windows-11-logo-56200317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4D86F3-A8F8-A9B8-BC3B-442A08880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15233" y="1578634"/>
            <a:ext cx="2157683" cy="217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</cp:revision>
  <dcterms:created xsi:type="dcterms:W3CDTF">2023-11-16T15:40:02Z</dcterms:created>
  <dcterms:modified xsi:type="dcterms:W3CDTF">2023-11-16T15:44:47Z</dcterms:modified>
</cp:coreProperties>
</file>