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0F0F0"/>
    <a:srgbClr val="4B6DD3"/>
    <a:srgbClr val="2097E8"/>
    <a:srgbClr val="BBB9A7"/>
    <a:srgbClr val="033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EB219-0D21-4D2D-BBA7-D5EAB23D8725}" v="119" dt="2024-01-12T23:27:51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6" d="100"/>
          <a:sy n="126" d="100"/>
        </p:scale>
        <p:origin x="-48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microsoft.com/office/2016/11/relationships/changesInfo" Target="changesInfos/changesInfo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Rutwik" userId="55e6a446-208c-4529-864d-3d7e7a9bcf1b" providerId="ADAL" clId="{D6CEB219-0D21-4D2D-BBA7-D5EAB23D8725}"/>
    <pc:docChg chg="undo redo custSel addSld delSld modSld sldOrd">
      <pc:chgData name="Wadekar, Rutwik" userId="55e6a446-208c-4529-864d-3d7e7a9bcf1b" providerId="ADAL" clId="{D6CEB219-0D21-4D2D-BBA7-D5EAB23D8725}" dt="2024-01-12T23:27:51.714" v="5282"/>
      <pc:docMkLst>
        <pc:docMk/>
      </pc:docMkLst>
      <pc:sldChg chg="modTransition modAnim">
        <pc:chgData name="Wadekar, Rutwik" userId="55e6a446-208c-4529-864d-3d7e7a9bcf1b" providerId="ADAL" clId="{D6CEB219-0D21-4D2D-BBA7-D5EAB23D8725}" dt="2024-01-05T21:58:22.497" v="619"/>
        <pc:sldMkLst>
          <pc:docMk/>
          <pc:sldMk cId="3082950020" sldId="261"/>
        </pc:sldMkLst>
      </pc:sldChg>
      <pc:sldChg chg="addSp delSp modSp add mod modTransition modAnim">
        <pc:chgData name="Wadekar, Rutwik" userId="55e6a446-208c-4529-864d-3d7e7a9bcf1b" providerId="ADAL" clId="{D6CEB219-0D21-4D2D-BBA7-D5EAB23D8725}" dt="2024-01-12T23:21:49.152" v="5263"/>
        <pc:sldMkLst>
          <pc:docMk/>
          <pc:sldMk cId="31054587" sldId="262"/>
        </pc:sldMkLst>
        <pc:spChg chg="mod">
          <ac:chgData name="Wadekar, Rutwik" userId="55e6a446-208c-4529-864d-3d7e7a9bcf1b" providerId="ADAL" clId="{D6CEB219-0D21-4D2D-BBA7-D5EAB23D8725}" dt="2024-01-05T21:45:05.004" v="3" actId="1076"/>
          <ac:spMkLst>
            <pc:docMk/>
            <pc:sldMk cId="31054587" sldId="262"/>
            <ac:spMk id="9" creationId="{7D72250C-BE9E-3818-A3FE-4E46FD429BFB}"/>
          </ac:spMkLst>
        </pc:spChg>
        <pc:spChg chg="add mod">
          <ac:chgData name="Wadekar, Rutwik" userId="55e6a446-208c-4529-864d-3d7e7a9bcf1b" providerId="ADAL" clId="{D6CEB219-0D21-4D2D-BBA7-D5EAB23D8725}" dt="2024-01-05T21:46:39.445" v="16" actId="1076"/>
          <ac:spMkLst>
            <pc:docMk/>
            <pc:sldMk cId="31054587" sldId="262"/>
            <ac:spMk id="10" creationId="{57385C6B-A996-630F-DCCD-67EE54B98B30}"/>
          </ac:spMkLst>
        </pc:spChg>
        <pc:spChg chg="add mod">
          <ac:chgData name="Wadekar, Rutwik" userId="55e6a446-208c-4529-864d-3d7e7a9bcf1b" providerId="ADAL" clId="{D6CEB219-0D21-4D2D-BBA7-D5EAB23D8725}" dt="2024-01-05T21:46:44.998" v="29" actId="20577"/>
          <ac:spMkLst>
            <pc:docMk/>
            <pc:sldMk cId="31054587" sldId="262"/>
            <ac:spMk id="11" creationId="{0EC68693-AD11-B7EC-181B-63771BA5E659}"/>
          </ac:spMkLst>
        </pc:spChg>
        <pc:spChg chg="del">
          <ac:chgData name="Wadekar, Rutwik" userId="55e6a446-208c-4529-864d-3d7e7a9bcf1b" providerId="ADAL" clId="{D6CEB219-0D21-4D2D-BBA7-D5EAB23D8725}" dt="2024-01-05T21:44:58.868" v="2" actId="478"/>
          <ac:spMkLst>
            <pc:docMk/>
            <pc:sldMk cId="31054587" sldId="262"/>
            <ac:spMk id="12" creationId="{947147FA-A949-A62E-B5F5-D14B61FA9A2F}"/>
          </ac:spMkLst>
        </pc:spChg>
        <pc:spChg chg="mod">
          <ac:chgData name="Wadekar, Rutwik" userId="55e6a446-208c-4529-864d-3d7e7a9bcf1b" providerId="ADAL" clId="{D6CEB219-0D21-4D2D-BBA7-D5EAB23D8725}" dt="2024-01-05T21:45:10.307" v="14" actId="20577"/>
          <ac:spMkLst>
            <pc:docMk/>
            <pc:sldMk cId="31054587" sldId="262"/>
            <ac:spMk id="13" creationId="{259A19D7-59BC-14DF-7D15-9AA3BD17F07D}"/>
          </ac:spMkLst>
        </pc:spChg>
        <pc:spChg chg="del">
          <ac:chgData name="Wadekar, Rutwik" userId="55e6a446-208c-4529-864d-3d7e7a9bcf1b" providerId="ADAL" clId="{D6CEB219-0D21-4D2D-BBA7-D5EAB23D8725}" dt="2024-01-05T21:44:52.180" v="1" actId="478"/>
          <ac:spMkLst>
            <pc:docMk/>
            <pc:sldMk cId="31054587" sldId="262"/>
            <ac:spMk id="15" creationId="{94269F68-0A29-7A91-DBCB-205125F2DDCD}"/>
          </ac:spMkLst>
        </pc:spChg>
        <pc:spChg chg="del">
          <ac:chgData name="Wadekar, Rutwik" userId="55e6a446-208c-4529-864d-3d7e7a9bcf1b" providerId="ADAL" clId="{D6CEB219-0D21-4D2D-BBA7-D5EAB23D8725}" dt="2024-01-05T21:44:52.180" v="1" actId="478"/>
          <ac:spMkLst>
            <pc:docMk/>
            <pc:sldMk cId="31054587" sldId="262"/>
            <ac:spMk id="16" creationId="{DC758D83-BA89-61C4-5228-8B51EA1C4508}"/>
          </ac:spMkLst>
        </pc:spChg>
        <pc:spChg chg="del">
          <ac:chgData name="Wadekar, Rutwik" userId="55e6a446-208c-4529-864d-3d7e7a9bcf1b" providerId="ADAL" clId="{D6CEB219-0D21-4D2D-BBA7-D5EAB23D8725}" dt="2024-01-05T21:44:52.180" v="1" actId="478"/>
          <ac:spMkLst>
            <pc:docMk/>
            <pc:sldMk cId="31054587" sldId="262"/>
            <ac:spMk id="17" creationId="{2F27D2F8-D5E6-AA5B-ED31-50E643237EF3}"/>
          </ac:spMkLst>
        </pc:spChg>
        <pc:spChg chg="del">
          <ac:chgData name="Wadekar, Rutwik" userId="55e6a446-208c-4529-864d-3d7e7a9bcf1b" providerId="ADAL" clId="{D6CEB219-0D21-4D2D-BBA7-D5EAB23D8725}" dt="2024-01-05T21:44:52.180" v="1" actId="478"/>
          <ac:spMkLst>
            <pc:docMk/>
            <pc:sldMk cId="31054587" sldId="262"/>
            <ac:spMk id="18" creationId="{F509704C-6A04-C219-3364-867E2ED0AB51}"/>
          </ac:spMkLst>
        </pc:spChg>
        <pc:spChg chg="del">
          <ac:chgData name="Wadekar, Rutwik" userId="55e6a446-208c-4529-864d-3d7e7a9bcf1b" providerId="ADAL" clId="{D6CEB219-0D21-4D2D-BBA7-D5EAB23D8725}" dt="2024-01-05T21:44:58.868" v="2" actId="478"/>
          <ac:spMkLst>
            <pc:docMk/>
            <pc:sldMk cId="31054587" sldId="262"/>
            <ac:spMk id="20" creationId="{D30D260C-9ED4-798D-1C37-5DCD89403DE4}"/>
          </ac:spMkLst>
        </pc:spChg>
      </pc:sldChg>
      <pc:sldChg chg="addSp delSp modSp add mod modTransition modAnim">
        <pc:chgData name="Wadekar, Rutwik" userId="55e6a446-208c-4529-864d-3d7e7a9bcf1b" providerId="ADAL" clId="{D6CEB219-0D21-4D2D-BBA7-D5EAB23D8725}" dt="2024-01-05T21:59:35.609" v="623"/>
        <pc:sldMkLst>
          <pc:docMk/>
          <pc:sldMk cId="1756526002" sldId="263"/>
        </pc:sldMkLst>
        <pc:spChg chg="mod">
          <ac:chgData name="Wadekar, Rutwik" userId="55e6a446-208c-4529-864d-3d7e7a9bcf1b" providerId="ADAL" clId="{D6CEB219-0D21-4D2D-BBA7-D5EAB23D8725}" dt="2024-01-05T21:56:50.331" v="613" actId="1076"/>
          <ac:spMkLst>
            <pc:docMk/>
            <pc:sldMk cId="1756526002" sldId="263"/>
            <ac:spMk id="3" creationId="{763C321B-9C35-8242-4EDF-FA601C5B6A2B}"/>
          </ac:spMkLst>
        </pc:spChg>
        <pc:spChg chg="mod">
          <ac:chgData name="Wadekar, Rutwik" userId="55e6a446-208c-4529-864d-3d7e7a9bcf1b" providerId="ADAL" clId="{D6CEB219-0D21-4D2D-BBA7-D5EAB23D8725}" dt="2024-01-05T21:48:13.600" v="39" actId="207"/>
          <ac:spMkLst>
            <pc:docMk/>
            <pc:sldMk cId="1756526002" sldId="263"/>
            <ac:spMk id="6" creationId="{566D1E80-59AA-30AD-CF47-FCD051A56674}"/>
          </ac:spMkLst>
        </pc:spChg>
        <pc:spChg chg="del">
          <ac:chgData name="Wadekar, Rutwik" userId="55e6a446-208c-4529-864d-3d7e7a9bcf1b" providerId="ADAL" clId="{D6CEB219-0D21-4D2D-BBA7-D5EAB23D8725}" dt="2024-01-05T21:48:16.047" v="40" actId="478"/>
          <ac:spMkLst>
            <pc:docMk/>
            <pc:sldMk cId="1756526002" sldId="263"/>
            <ac:spMk id="7" creationId="{35EE90B4-8A4E-BDBE-0476-79C76EA6DC8B}"/>
          </ac:spMkLst>
        </pc:spChg>
        <pc:spChg chg="del">
          <ac:chgData name="Wadekar, Rutwik" userId="55e6a446-208c-4529-864d-3d7e7a9bcf1b" providerId="ADAL" clId="{D6CEB219-0D21-4D2D-BBA7-D5EAB23D8725}" dt="2024-01-05T21:47:48.483" v="34" actId="478"/>
          <ac:spMkLst>
            <pc:docMk/>
            <pc:sldMk cId="1756526002" sldId="263"/>
            <ac:spMk id="9" creationId="{7D72250C-BE9E-3818-A3FE-4E46FD429BFB}"/>
          </ac:spMkLst>
        </pc:spChg>
        <pc:spChg chg="del">
          <ac:chgData name="Wadekar, Rutwik" userId="55e6a446-208c-4529-864d-3d7e7a9bcf1b" providerId="ADAL" clId="{D6CEB219-0D21-4D2D-BBA7-D5EAB23D8725}" dt="2024-01-05T21:47:45.847" v="32" actId="478"/>
          <ac:spMkLst>
            <pc:docMk/>
            <pc:sldMk cId="1756526002" sldId="263"/>
            <ac:spMk id="10" creationId="{57385C6B-A996-630F-DCCD-67EE54B98B30}"/>
          </ac:spMkLst>
        </pc:spChg>
        <pc:spChg chg="del">
          <ac:chgData name="Wadekar, Rutwik" userId="55e6a446-208c-4529-864d-3d7e7a9bcf1b" providerId="ADAL" clId="{D6CEB219-0D21-4D2D-BBA7-D5EAB23D8725}" dt="2024-01-05T21:47:44.775" v="31" actId="478"/>
          <ac:spMkLst>
            <pc:docMk/>
            <pc:sldMk cId="1756526002" sldId="263"/>
            <ac:spMk id="11" creationId="{0EC68693-AD11-B7EC-181B-63771BA5E659}"/>
          </ac:spMkLst>
        </pc:spChg>
        <pc:spChg chg="add del mod">
          <ac:chgData name="Wadekar, Rutwik" userId="55e6a446-208c-4529-864d-3d7e7a9bcf1b" providerId="ADAL" clId="{D6CEB219-0D21-4D2D-BBA7-D5EAB23D8725}" dt="2024-01-05T21:51:11.574" v="163" actId="478"/>
          <ac:spMkLst>
            <pc:docMk/>
            <pc:sldMk cId="1756526002" sldId="263"/>
            <ac:spMk id="12" creationId="{69E8F64D-8403-0481-9A39-C4CCE345CBAB}"/>
          </ac:spMkLst>
        </pc:spChg>
        <pc:spChg chg="del">
          <ac:chgData name="Wadekar, Rutwik" userId="55e6a446-208c-4529-864d-3d7e7a9bcf1b" providerId="ADAL" clId="{D6CEB219-0D21-4D2D-BBA7-D5EAB23D8725}" dt="2024-01-05T21:47:47.196" v="33" actId="478"/>
          <ac:spMkLst>
            <pc:docMk/>
            <pc:sldMk cId="1756526002" sldId="263"/>
            <ac:spMk id="13" creationId="{259A19D7-59BC-14DF-7D15-9AA3BD17F07D}"/>
          </ac:spMkLst>
        </pc:spChg>
        <pc:spChg chg="add del mod">
          <ac:chgData name="Wadekar, Rutwik" userId="55e6a446-208c-4529-864d-3d7e7a9bcf1b" providerId="ADAL" clId="{D6CEB219-0D21-4D2D-BBA7-D5EAB23D8725}" dt="2024-01-05T21:51:09.815" v="162" actId="478"/>
          <ac:spMkLst>
            <pc:docMk/>
            <pc:sldMk cId="1756526002" sldId="263"/>
            <ac:spMk id="14" creationId="{30D79E65-23A2-28F5-5B4A-AD14DC5BE28E}"/>
          </ac:spMkLst>
        </pc:spChg>
        <pc:spChg chg="add del mod">
          <ac:chgData name="Wadekar, Rutwik" userId="55e6a446-208c-4529-864d-3d7e7a9bcf1b" providerId="ADAL" clId="{D6CEB219-0D21-4D2D-BBA7-D5EAB23D8725}" dt="2024-01-05T21:51:06.094" v="160"/>
          <ac:spMkLst>
            <pc:docMk/>
            <pc:sldMk cId="1756526002" sldId="263"/>
            <ac:spMk id="15" creationId="{DBC29E39-3D88-444E-C25D-42C841B3B6F2}"/>
          </ac:spMkLst>
        </pc:spChg>
        <pc:spChg chg="add del mod">
          <ac:chgData name="Wadekar, Rutwik" userId="55e6a446-208c-4529-864d-3d7e7a9bcf1b" providerId="ADAL" clId="{D6CEB219-0D21-4D2D-BBA7-D5EAB23D8725}" dt="2024-01-05T21:50:14.528" v="96" actId="767"/>
          <ac:spMkLst>
            <pc:docMk/>
            <pc:sldMk cId="1756526002" sldId="263"/>
            <ac:spMk id="16" creationId="{6878B7BC-2FDF-205D-80D5-4583171C6A22}"/>
          </ac:spMkLst>
        </pc:spChg>
        <pc:spChg chg="add del mod">
          <ac:chgData name="Wadekar, Rutwik" userId="55e6a446-208c-4529-864d-3d7e7a9bcf1b" providerId="ADAL" clId="{D6CEB219-0D21-4D2D-BBA7-D5EAB23D8725}" dt="2024-01-05T21:51:04.068" v="155"/>
          <ac:spMkLst>
            <pc:docMk/>
            <pc:sldMk cId="1756526002" sldId="263"/>
            <ac:spMk id="17" creationId="{0387C382-4DD1-B756-2347-43BF98D15946}"/>
          </ac:spMkLst>
        </pc:spChg>
        <pc:spChg chg="add mod">
          <ac:chgData name="Wadekar, Rutwik" userId="55e6a446-208c-4529-864d-3d7e7a9bcf1b" providerId="ADAL" clId="{D6CEB219-0D21-4D2D-BBA7-D5EAB23D8725}" dt="2024-01-05T21:52:06.165" v="222" actId="255"/>
          <ac:spMkLst>
            <pc:docMk/>
            <pc:sldMk cId="1756526002" sldId="263"/>
            <ac:spMk id="18" creationId="{6DD1E55C-556F-0B0B-1244-D7C3BED8F4F2}"/>
          </ac:spMkLst>
        </pc:spChg>
        <pc:spChg chg="add mod">
          <ac:chgData name="Wadekar, Rutwik" userId="55e6a446-208c-4529-864d-3d7e7a9bcf1b" providerId="ADAL" clId="{D6CEB219-0D21-4D2D-BBA7-D5EAB23D8725}" dt="2024-01-05T21:52:41.933" v="319" actId="20577"/>
          <ac:spMkLst>
            <pc:docMk/>
            <pc:sldMk cId="1756526002" sldId="263"/>
            <ac:spMk id="19" creationId="{27C43FE2-9C8E-2634-1448-6E76D66ECA93}"/>
          </ac:spMkLst>
        </pc:spChg>
        <pc:spChg chg="add mod">
          <ac:chgData name="Wadekar, Rutwik" userId="55e6a446-208c-4529-864d-3d7e7a9bcf1b" providerId="ADAL" clId="{D6CEB219-0D21-4D2D-BBA7-D5EAB23D8725}" dt="2024-01-05T21:53:14.816" v="350" actId="14100"/>
          <ac:spMkLst>
            <pc:docMk/>
            <pc:sldMk cId="1756526002" sldId="263"/>
            <ac:spMk id="20" creationId="{39DCBEEF-2691-087D-C7EB-AEC4711AE16C}"/>
          </ac:spMkLst>
        </pc:spChg>
        <pc:spChg chg="add mod">
          <ac:chgData name="Wadekar, Rutwik" userId="55e6a446-208c-4529-864d-3d7e7a9bcf1b" providerId="ADAL" clId="{D6CEB219-0D21-4D2D-BBA7-D5EAB23D8725}" dt="2024-01-05T21:53:47.339" v="420" actId="20577"/>
          <ac:spMkLst>
            <pc:docMk/>
            <pc:sldMk cId="1756526002" sldId="263"/>
            <ac:spMk id="21" creationId="{DA049A2A-68CF-48AC-89CB-3036961D7ABA}"/>
          </ac:spMkLst>
        </pc:spChg>
        <pc:spChg chg="add mod">
          <ac:chgData name="Wadekar, Rutwik" userId="55e6a446-208c-4529-864d-3d7e7a9bcf1b" providerId="ADAL" clId="{D6CEB219-0D21-4D2D-BBA7-D5EAB23D8725}" dt="2024-01-05T21:54:41.447" v="597" actId="20577"/>
          <ac:spMkLst>
            <pc:docMk/>
            <pc:sldMk cId="1756526002" sldId="263"/>
            <ac:spMk id="22" creationId="{B9101D54-F528-F936-1B89-3225803B8F8D}"/>
          </ac:spMkLst>
        </pc:spChg>
        <pc:picChg chg="mod">
          <ac:chgData name="Wadekar, Rutwik" userId="55e6a446-208c-4529-864d-3d7e7a9bcf1b" providerId="ADAL" clId="{D6CEB219-0D21-4D2D-BBA7-D5EAB23D8725}" dt="2024-01-05T21:48:01.851" v="37" actId="1076"/>
          <ac:picMkLst>
            <pc:docMk/>
            <pc:sldMk cId="1756526002" sldId="263"/>
            <ac:picMk id="8" creationId="{DFDD29DC-92DC-EA79-A570-0120A89D72F2}"/>
          </ac:picMkLst>
        </pc:picChg>
        <pc:picChg chg="add mod">
          <ac:chgData name="Wadekar, Rutwik" userId="55e6a446-208c-4529-864d-3d7e7a9bcf1b" providerId="ADAL" clId="{D6CEB219-0D21-4D2D-BBA7-D5EAB23D8725}" dt="2024-01-05T21:57:12.285" v="616" actId="1076"/>
          <ac:picMkLst>
            <pc:docMk/>
            <pc:sldMk cId="1756526002" sldId="263"/>
            <ac:picMk id="24" creationId="{719D3228-1727-E26B-6866-24F82836E5AE}"/>
          </ac:picMkLst>
        </pc:picChg>
        <pc:picChg chg="add mod">
          <ac:chgData name="Wadekar, Rutwik" userId="55e6a446-208c-4529-864d-3d7e7a9bcf1b" providerId="ADAL" clId="{D6CEB219-0D21-4D2D-BBA7-D5EAB23D8725}" dt="2024-01-05T21:56:56.329" v="615" actId="1076"/>
          <ac:picMkLst>
            <pc:docMk/>
            <pc:sldMk cId="1756526002" sldId="263"/>
            <ac:picMk id="26" creationId="{72C3B53F-BF6A-9624-DF2D-60711C1D726C}"/>
          </ac:picMkLst>
        </pc:picChg>
      </pc:sldChg>
      <pc:sldChg chg="addSp delSp modSp add mod">
        <pc:chgData name="Wadekar, Rutwik" userId="55e6a446-208c-4529-864d-3d7e7a9bcf1b" providerId="ADAL" clId="{D6CEB219-0D21-4D2D-BBA7-D5EAB23D8725}" dt="2024-01-05T22:03:15.468" v="1028" actId="20577"/>
        <pc:sldMkLst>
          <pc:docMk/>
          <pc:sldMk cId="1090779045" sldId="264"/>
        </pc:sldMkLst>
        <pc:spChg chg="add del mod">
          <ac:chgData name="Wadekar, Rutwik" userId="55e6a446-208c-4529-864d-3d7e7a9bcf1b" providerId="ADAL" clId="{D6CEB219-0D21-4D2D-BBA7-D5EAB23D8725}" dt="2024-01-05T22:01:11.838" v="893" actId="478"/>
          <ac:spMkLst>
            <pc:docMk/>
            <pc:sldMk cId="1090779045" sldId="264"/>
            <ac:spMk id="7" creationId="{DF3E96A0-B511-FA25-DD7B-C6F13D409333}"/>
          </ac:spMkLst>
        </pc:spChg>
        <pc:spChg chg="add mod">
          <ac:chgData name="Wadekar, Rutwik" userId="55e6a446-208c-4529-864d-3d7e7a9bcf1b" providerId="ADAL" clId="{D6CEB219-0D21-4D2D-BBA7-D5EAB23D8725}" dt="2024-01-05T22:01:43.267" v="899" actId="207"/>
          <ac:spMkLst>
            <pc:docMk/>
            <pc:sldMk cId="1090779045" sldId="264"/>
            <ac:spMk id="9" creationId="{D2C1303D-6E3A-D459-96F0-3CA7B850064F}"/>
          </ac:spMkLst>
        </pc:spChg>
        <pc:spChg chg="add del mod">
          <ac:chgData name="Wadekar, Rutwik" userId="55e6a446-208c-4529-864d-3d7e7a9bcf1b" providerId="ADAL" clId="{D6CEB219-0D21-4D2D-BBA7-D5EAB23D8725}" dt="2024-01-05T22:01:56.829" v="902" actId="478"/>
          <ac:spMkLst>
            <pc:docMk/>
            <pc:sldMk cId="1090779045" sldId="264"/>
            <ac:spMk id="10" creationId="{C08BDF06-46B8-BAF0-A8F8-D404692B7977}"/>
          </ac:spMkLst>
        </pc:spChg>
        <pc:spChg chg="add del mod">
          <ac:chgData name="Wadekar, Rutwik" userId="55e6a446-208c-4529-864d-3d7e7a9bcf1b" providerId="ADAL" clId="{D6CEB219-0D21-4D2D-BBA7-D5EAB23D8725}" dt="2024-01-05T22:02:23.042" v="904" actId="478"/>
          <ac:spMkLst>
            <pc:docMk/>
            <pc:sldMk cId="1090779045" sldId="264"/>
            <ac:spMk id="11" creationId="{264E0850-1A5F-842D-64A1-847115095190}"/>
          </ac:spMkLst>
        </pc:spChg>
        <pc:spChg chg="add mod">
          <ac:chgData name="Wadekar, Rutwik" userId="55e6a446-208c-4529-864d-3d7e7a9bcf1b" providerId="ADAL" clId="{D6CEB219-0D21-4D2D-BBA7-D5EAB23D8725}" dt="2024-01-05T22:03:15.468" v="1028" actId="20577"/>
          <ac:spMkLst>
            <pc:docMk/>
            <pc:sldMk cId="1090779045" sldId="264"/>
            <ac:spMk id="13" creationId="{9FEBBB5D-1E3D-C03B-B14B-09F926B55506}"/>
          </ac:spMkLst>
        </pc:spChg>
        <pc:spChg chg="mod">
          <ac:chgData name="Wadekar, Rutwik" userId="55e6a446-208c-4529-864d-3d7e7a9bcf1b" providerId="ADAL" clId="{D6CEB219-0D21-4D2D-BBA7-D5EAB23D8725}" dt="2024-01-05T22:00:09.599" v="661" actId="20577"/>
          <ac:spMkLst>
            <pc:docMk/>
            <pc:sldMk cId="1090779045" sldId="264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5T22:00:21.414" v="705" actId="20577"/>
          <ac:spMkLst>
            <pc:docMk/>
            <pc:sldMk cId="1090779045" sldId="264"/>
            <ac:spMk id="19" creationId="{27C43FE2-9C8E-2634-1448-6E76D66ECA93}"/>
          </ac:spMkLst>
        </pc:spChg>
        <pc:spChg chg="mod">
          <ac:chgData name="Wadekar, Rutwik" userId="55e6a446-208c-4529-864d-3d7e7a9bcf1b" providerId="ADAL" clId="{D6CEB219-0D21-4D2D-BBA7-D5EAB23D8725}" dt="2024-01-05T22:00:58.627" v="889" actId="20577"/>
          <ac:spMkLst>
            <pc:docMk/>
            <pc:sldMk cId="1090779045" sldId="264"/>
            <ac:spMk id="21" creationId="{DA049A2A-68CF-48AC-89CB-3036961D7ABA}"/>
          </ac:spMkLst>
        </pc:spChg>
        <pc:spChg chg="del">
          <ac:chgData name="Wadekar, Rutwik" userId="55e6a446-208c-4529-864d-3d7e7a9bcf1b" providerId="ADAL" clId="{D6CEB219-0D21-4D2D-BBA7-D5EAB23D8725}" dt="2024-01-05T22:00:24.728" v="706" actId="478"/>
          <ac:spMkLst>
            <pc:docMk/>
            <pc:sldMk cId="1090779045" sldId="264"/>
            <ac:spMk id="22" creationId="{B9101D54-F528-F936-1B89-3225803B8F8D}"/>
          </ac:spMkLst>
        </pc:spChg>
        <pc:picChg chg="add mod">
          <ac:chgData name="Wadekar, Rutwik" userId="55e6a446-208c-4529-864d-3d7e7a9bcf1b" providerId="ADAL" clId="{D6CEB219-0D21-4D2D-BBA7-D5EAB23D8725}" dt="2024-01-05T22:02:40.104" v="908" actId="1076"/>
          <ac:picMkLst>
            <pc:docMk/>
            <pc:sldMk cId="1090779045" sldId="264"/>
            <ac:picMk id="12" creationId="{B6357A4C-FB47-8C90-FE9A-52FFF1D99B29}"/>
          </ac:picMkLst>
        </pc:picChg>
      </pc:sldChg>
      <pc:sldChg chg="addSp delSp modSp add mod">
        <pc:chgData name="Wadekar, Rutwik" userId="55e6a446-208c-4529-864d-3d7e7a9bcf1b" providerId="ADAL" clId="{D6CEB219-0D21-4D2D-BBA7-D5EAB23D8725}" dt="2024-01-05T22:05:26.918" v="1169" actId="14100"/>
        <pc:sldMkLst>
          <pc:docMk/>
          <pc:sldMk cId="1665565206" sldId="265"/>
        </pc:sldMkLst>
        <pc:spChg chg="add mod">
          <ac:chgData name="Wadekar, Rutwik" userId="55e6a446-208c-4529-864d-3d7e7a9bcf1b" providerId="ADAL" clId="{D6CEB219-0D21-4D2D-BBA7-D5EAB23D8725}" dt="2024-01-05T22:05:13.070" v="1166" actId="1076"/>
          <ac:spMkLst>
            <pc:docMk/>
            <pc:sldMk cId="1665565206" sldId="265"/>
            <ac:spMk id="7" creationId="{82226ECC-8CBC-E9C1-560F-43C3952191D3}"/>
          </ac:spMkLst>
        </pc:spChg>
        <pc:spChg chg="mod">
          <ac:chgData name="Wadekar, Rutwik" userId="55e6a446-208c-4529-864d-3d7e7a9bcf1b" providerId="ADAL" clId="{D6CEB219-0D21-4D2D-BBA7-D5EAB23D8725}" dt="2024-01-05T22:05:13.070" v="1166" actId="1076"/>
          <ac:spMkLst>
            <pc:docMk/>
            <pc:sldMk cId="1665565206" sldId="265"/>
            <ac:spMk id="9" creationId="{D2C1303D-6E3A-D459-96F0-3CA7B850064F}"/>
          </ac:spMkLst>
        </pc:spChg>
        <pc:spChg chg="add mod">
          <ac:chgData name="Wadekar, Rutwik" userId="55e6a446-208c-4529-864d-3d7e7a9bcf1b" providerId="ADAL" clId="{D6CEB219-0D21-4D2D-BBA7-D5EAB23D8725}" dt="2024-01-05T22:05:13.070" v="1166" actId="1076"/>
          <ac:spMkLst>
            <pc:docMk/>
            <pc:sldMk cId="1665565206" sldId="265"/>
            <ac:spMk id="10" creationId="{825D84B3-EE68-5121-D6AF-CAF88BDD4509}"/>
          </ac:spMkLst>
        </pc:spChg>
        <pc:spChg chg="mod">
          <ac:chgData name="Wadekar, Rutwik" userId="55e6a446-208c-4529-864d-3d7e7a9bcf1b" providerId="ADAL" clId="{D6CEB219-0D21-4D2D-BBA7-D5EAB23D8725}" dt="2024-01-05T22:05:13.070" v="1166" actId="1076"/>
          <ac:spMkLst>
            <pc:docMk/>
            <pc:sldMk cId="1665565206" sldId="265"/>
            <ac:spMk id="13" creationId="{9FEBBB5D-1E3D-C03B-B14B-09F926B55506}"/>
          </ac:spMkLst>
        </pc:spChg>
        <pc:spChg chg="mod">
          <ac:chgData name="Wadekar, Rutwik" userId="55e6a446-208c-4529-864d-3d7e7a9bcf1b" providerId="ADAL" clId="{D6CEB219-0D21-4D2D-BBA7-D5EAB23D8725}" dt="2024-01-05T22:03:46.100" v="1062" actId="20577"/>
          <ac:spMkLst>
            <pc:docMk/>
            <pc:sldMk cId="1665565206" sldId="265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5T22:03:55.604" v="1089" actId="20577"/>
          <ac:spMkLst>
            <pc:docMk/>
            <pc:sldMk cId="1665565206" sldId="265"/>
            <ac:spMk id="19" creationId="{27C43FE2-9C8E-2634-1448-6E76D66ECA93}"/>
          </ac:spMkLst>
        </pc:spChg>
        <pc:spChg chg="mod">
          <ac:chgData name="Wadekar, Rutwik" userId="55e6a446-208c-4529-864d-3d7e7a9bcf1b" providerId="ADAL" clId="{D6CEB219-0D21-4D2D-BBA7-D5EAB23D8725}" dt="2024-01-05T22:05:26.918" v="1169" actId="14100"/>
          <ac:spMkLst>
            <pc:docMk/>
            <pc:sldMk cId="1665565206" sldId="265"/>
            <ac:spMk id="20" creationId="{39DCBEEF-2691-087D-C7EB-AEC4711AE16C}"/>
          </ac:spMkLst>
        </pc:spChg>
        <pc:spChg chg="del">
          <ac:chgData name="Wadekar, Rutwik" userId="55e6a446-208c-4529-864d-3d7e7a9bcf1b" providerId="ADAL" clId="{D6CEB219-0D21-4D2D-BBA7-D5EAB23D8725}" dt="2024-01-05T22:04:06.185" v="1091" actId="478"/>
          <ac:spMkLst>
            <pc:docMk/>
            <pc:sldMk cId="1665565206" sldId="265"/>
            <ac:spMk id="21" creationId="{DA049A2A-68CF-48AC-89CB-3036961D7ABA}"/>
          </ac:spMkLst>
        </pc:spChg>
        <pc:picChg chg="del">
          <ac:chgData name="Wadekar, Rutwik" userId="55e6a446-208c-4529-864d-3d7e7a9bcf1b" providerId="ADAL" clId="{D6CEB219-0D21-4D2D-BBA7-D5EAB23D8725}" dt="2024-01-05T22:04:02.400" v="1090" actId="478"/>
          <ac:picMkLst>
            <pc:docMk/>
            <pc:sldMk cId="1665565206" sldId="265"/>
            <ac:picMk id="12" creationId="{B6357A4C-FB47-8C90-FE9A-52FFF1D99B29}"/>
          </ac:picMkLst>
        </pc:picChg>
        <pc:picChg chg="del">
          <ac:chgData name="Wadekar, Rutwik" userId="55e6a446-208c-4529-864d-3d7e7a9bcf1b" providerId="ADAL" clId="{D6CEB219-0D21-4D2D-BBA7-D5EAB23D8725}" dt="2024-01-05T22:05:15.839" v="1167" actId="478"/>
          <ac:picMkLst>
            <pc:docMk/>
            <pc:sldMk cId="1665565206" sldId="265"/>
            <ac:picMk id="24" creationId="{719D3228-1727-E26B-6866-24F82836E5AE}"/>
          </ac:picMkLst>
        </pc:picChg>
        <pc:picChg chg="del">
          <ac:chgData name="Wadekar, Rutwik" userId="55e6a446-208c-4529-864d-3d7e7a9bcf1b" providerId="ADAL" clId="{D6CEB219-0D21-4D2D-BBA7-D5EAB23D8725}" dt="2024-01-05T22:05:19.901" v="1168" actId="478"/>
          <ac:picMkLst>
            <pc:docMk/>
            <pc:sldMk cId="1665565206" sldId="265"/>
            <ac:picMk id="26" creationId="{72C3B53F-BF6A-9624-DF2D-60711C1D726C}"/>
          </ac:picMkLst>
        </pc:picChg>
      </pc:sldChg>
      <pc:sldChg chg="addSp delSp modSp add mod modTransition">
        <pc:chgData name="Wadekar, Rutwik" userId="55e6a446-208c-4529-864d-3d7e7a9bcf1b" providerId="ADAL" clId="{D6CEB219-0D21-4D2D-BBA7-D5EAB23D8725}" dt="2024-01-05T22:09:19.617" v="1274"/>
        <pc:sldMkLst>
          <pc:docMk/>
          <pc:sldMk cId="1553245027" sldId="266"/>
        </pc:sldMkLst>
        <pc:spChg chg="del">
          <ac:chgData name="Wadekar, Rutwik" userId="55e6a446-208c-4529-864d-3d7e7a9bcf1b" providerId="ADAL" clId="{D6CEB219-0D21-4D2D-BBA7-D5EAB23D8725}" dt="2024-01-05T22:06:25.107" v="1250" actId="478"/>
          <ac:spMkLst>
            <pc:docMk/>
            <pc:sldMk cId="1553245027" sldId="266"/>
            <ac:spMk id="7" creationId="{82226ECC-8CBC-E9C1-560F-43C3952191D3}"/>
          </ac:spMkLst>
        </pc:spChg>
        <pc:spChg chg="del">
          <ac:chgData name="Wadekar, Rutwik" userId="55e6a446-208c-4529-864d-3d7e7a9bcf1b" providerId="ADAL" clId="{D6CEB219-0D21-4D2D-BBA7-D5EAB23D8725}" dt="2024-01-05T22:06:25.107" v="1250" actId="478"/>
          <ac:spMkLst>
            <pc:docMk/>
            <pc:sldMk cId="1553245027" sldId="266"/>
            <ac:spMk id="9" creationId="{D2C1303D-6E3A-D459-96F0-3CA7B850064F}"/>
          </ac:spMkLst>
        </pc:spChg>
        <pc:spChg chg="del">
          <ac:chgData name="Wadekar, Rutwik" userId="55e6a446-208c-4529-864d-3d7e7a9bcf1b" providerId="ADAL" clId="{D6CEB219-0D21-4D2D-BBA7-D5EAB23D8725}" dt="2024-01-05T22:06:25.107" v="1250" actId="478"/>
          <ac:spMkLst>
            <pc:docMk/>
            <pc:sldMk cId="1553245027" sldId="266"/>
            <ac:spMk id="10" creationId="{825D84B3-EE68-5121-D6AF-CAF88BDD4509}"/>
          </ac:spMkLst>
        </pc:spChg>
        <pc:spChg chg="add mod">
          <ac:chgData name="Wadekar, Rutwik" userId="55e6a446-208c-4529-864d-3d7e7a9bcf1b" providerId="ADAL" clId="{D6CEB219-0D21-4D2D-BBA7-D5EAB23D8725}" dt="2024-01-05T22:07:08.415" v="1271" actId="14100"/>
          <ac:spMkLst>
            <pc:docMk/>
            <pc:sldMk cId="1553245027" sldId="266"/>
            <ac:spMk id="11" creationId="{678B6300-7AAC-030E-A388-B44E9A671B89}"/>
          </ac:spMkLst>
        </pc:spChg>
        <pc:spChg chg="mod">
          <ac:chgData name="Wadekar, Rutwik" userId="55e6a446-208c-4529-864d-3d7e7a9bcf1b" providerId="ADAL" clId="{D6CEB219-0D21-4D2D-BBA7-D5EAB23D8725}" dt="2024-01-05T22:06:44.208" v="1267" actId="1076"/>
          <ac:spMkLst>
            <pc:docMk/>
            <pc:sldMk cId="1553245027" sldId="266"/>
            <ac:spMk id="13" creationId="{9FEBBB5D-1E3D-C03B-B14B-09F926B55506}"/>
          </ac:spMkLst>
        </pc:spChg>
        <pc:spChg chg="mod">
          <ac:chgData name="Wadekar, Rutwik" userId="55e6a446-208c-4529-864d-3d7e7a9bcf1b" providerId="ADAL" clId="{D6CEB219-0D21-4D2D-BBA7-D5EAB23D8725}" dt="2024-01-05T22:06:05.038" v="1214" actId="313"/>
          <ac:spMkLst>
            <pc:docMk/>
            <pc:sldMk cId="1553245027" sldId="266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5T22:06:15.152" v="1249" actId="20577"/>
          <ac:spMkLst>
            <pc:docMk/>
            <pc:sldMk cId="1553245027" sldId="266"/>
            <ac:spMk id="19" creationId="{27C43FE2-9C8E-2634-1448-6E76D66ECA93}"/>
          </ac:spMkLst>
        </pc:spChg>
        <pc:spChg chg="del">
          <ac:chgData name="Wadekar, Rutwik" userId="55e6a446-208c-4529-864d-3d7e7a9bcf1b" providerId="ADAL" clId="{D6CEB219-0D21-4D2D-BBA7-D5EAB23D8725}" dt="2024-01-05T22:06:25.107" v="1250" actId="478"/>
          <ac:spMkLst>
            <pc:docMk/>
            <pc:sldMk cId="1553245027" sldId="266"/>
            <ac:spMk id="20" creationId="{39DCBEEF-2691-087D-C7EB-AEC4711AE16C}"/>
          </ac:spMkLst>
        </pc:spChg>
      </pc:sldChg>
      <pc:sldChg chg="modSp add mod">
        <pc:chgData name="Wadekar, Rutwik" userId="55e6a446-208c-4529-864d-3d7e7a9bcf1b" providerId="ADAL" clId="{D6CEB219-0D21-4D2D-BBA7-D5EAB23D8725}" dt="2024-01-05T22:09:26.740" v="1276" actId="14100"/>
        <pc:sldMkLst>
          <pc:docMk/>
          <pc:sldMk cId="1357462531" sldId="267"/>
        </pc:sldMkLst>
        <pc:spChg chg="mod">
          <ac:chgData name="Wadekar, Rutwik" userId="55e6a446-208c-4529-864d-3d7e7a9bcf1b" providerId="ADAL" clId="{D6CEB219-0D21-4D2D-BBA7-D5EAB23D8725}" dt="2024-01-05T22:09:26.740" v="1276" actId="14100"/>
          <ac:spMkLst>
            <pc:docMk/>
            <pc:sldMk cId="1357462531" sldId="267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09:32.265" v="1278" actId="14100"/>
        <pc:sldMkLst>
          <pc:docMk/>
          <pc:sldMk cId="3797574540" sldId="268"/>
        </pc:sldMkLst>
        <pc:spChg chg="mod">
          <ac:chgData name="Wadekar, Rutwik" userId="55e6a446-208c-4529-864d-3d7e7a9bcf1b" providerId="ADAL" clId="{D6CEB219-0D21-4D2D-BBA7-D5EAB23D8725}" dt="2024-01-05T22:09:32.265" v="1278" actId="14100"/>
          <ac:spMkLst>
            <pc:docMk/>
            <pc:sldMk cId="3797574540" sldId="268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09:38.509" v="1280" actId="14100"/>
        <pc:sldMkLst>
          <pc:docMk/>
          <pc:sldMk cId="838236189" sldId="269"/>
        </pc:sldMkLst>
        <pc:spChg chg="mod">
          <ac:chgData name="Wadekar, Rutwik" userId="55e6a446-208c-4529-864d-3d7e7a9bcf1b" providerId="ADAL" clId="{D6CEB219-0D21-4D2D-BBA7-D5EAB23D8725}" dt="2024-01-05T22:09:38.509" v="1280" actId="14100"/>
          <ac:spMkLst>
            <pc:docMk/>
            <pc:sldMk cId="838236189" sldId="269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09:43.927" v="1282" actId="14100"/>
        <pc:sldMkLst>
          <pc:docMk/>
          <pc:sldMk cId="3734724506" sldId="270"/>
        </pc:sldMkLst>
        <pc:spChg chg="mod">
          <ac:chgData name="Wadekar, Rutwik" userId="55e6a446-208c-4529-864d-3d7e7a9bcf1b" providerId="ADAL" clId="{D6CEB219-0D21-4D2D-BBA7-D5EAB23D8725}" dt="2024-01-05T22:09:43.927" v="1282" actId="14100"/>
          <ac:spMkLst>
            <pc:docMk/>
            <pc:sldMk cId="3734724506" sldId="270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09:49.293" v="1284" actId="14100"/>
        <pc:sldMkLst>
          <pc:docMk/>
          <pc:sldMk cId="2855889086" sldId="271"/>
        </pc:sldMkLst>
        <pc:spChg chg="mod">
          <ac:chgData name="Wadekar, Rutwik" userId="55e6a446-208c-4529-864d-3d7e7a9bcf1b" providerId="ADAL" clId="{D6CEB219-0D21-4D2D-BBA7-D5EAB23D8725}" dt="2024-01-05T22:09:49.293" v="1284" actId="14100"/>
          <ac:spMkLst>
            <pc:docMk/>
            <pc:sldMk cId="2855889086" sldId="271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09:54.127" v="1286" actId="14100"/>
        <pc:sldMkLst>
          <pc:docMk/>
          <pc:sldMk cId="2310324907" sldId="272"/>
        </pc:sldMkLst>
        <pc:spChg chg="mod">
          <ac:chgData name="Wadekar, Rutwik" userId="55e6a446-208c-4529-864d-3d7e7a9bcf1b" providerId="ADAL" clId="{D6CEB219-0D21-4D2D-BBA7-D5EAB23D8725}" dt="2024-01-05T22:09:54.127" v="1286" actId="14100"/>
          <ac:spMkLst>
            <pc:docMk/>
            <pc:sldMk cId="2310324907" sldId="272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09:59.970" v="1288" actId="14100"/>
        <pc:sldMkLst>
          <pc:docMk/>
          <pc:sldMk cId="388791373" sldId="273"/>
        </pc:sldMkLst>
        <pc:spChg chg="mod">
          <ac:chgData name="Wadekar, Rutwik" userId="55e6a446-208c-4529-864d-3d7e7a9bcf1b" providerId="ADAL" clId="{D6CEB219-0D21-4D2D-BBA7-D5EAB23D8725}" dt="2024-01-05T22:09:59.970" v="1288" actId="14100"/>
          <ac:spMkLst>
            <pc:docMk/>
            <pc:sldMk cId="388791373" sldId="273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0:06.373" v="1290" actId="14100"/>
        <pc:sldMkLst>
          <pc:docMk/>
          <pc:sldMk cId="797268617" sldId="274"/>
        </pc:sldMkLst>
        <pc:spChg chg="mod">
          <ac:chgData name="Wadekar, Rutwik" userId="55e6a446-208c-4529-864d-3d7e7a9bcf1b" providerId="ADAL" clId="{D6CEB219-0D21-4D2D-BBA7-D5EAB23D8725}" dt="2024-01-05T22:10:06.373" v="1290" actId="14100"/>
          <ac:spMkLst>
            <pc:docMk/>
            <pc:sldMk cId="797268617" sldId="274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0:11.397" v="1292" actId="14100"/>
        <pc:sldMkLst>
          <pc:docMk/>
          <pc:sldMk cId="3259784643" sldId="275"/>
        </pc:sldMkLst>
        <pc:spChg chg="mod">
          <ac:chgData name="Wadekar, Rutwik" userId="55e6a446-208c-4529-864d-3d7e7a9bcf1b" providerId="ADAL" clId="{D6CEB219-0D21-4D2D-BBA7-D5EAB23D8725}" dt="2024-01-05T22:10:11.397" v="1292" actId="14100"/>
          <ac:spMkLst>
            <pc:docMk/>
            <pc:sldMk cId="3259784643" sldId="275"/>
            <ac:spMk id="11" creationId="{678B6300-7AAC-030E-A388-B44E9A671B89}"/>
          </ac:spMkLst>
        </pc:spChg>
      </pc:sldChg>
      <pc:sldChg chg="modSp add del mod">
        <pc:chgData name="Wadekar, Rutwik" userId="55e6a446-208c-4529-864d-3d7e7a9bcf1b" providerId="ADAL" clId="{D6CEB219-0D21-4D2D-BBA7-D5EAB23D8725}" dt="2024-01-05T22:10:34.802" v="1298" actId="47"/>
        <pc:sldMkLst>
          <pc:docMk/>
          <pc:sldMk cId="1301452053" sldId="276"/>
        </pc:sldMkLst>
        <pc:spChg chg="mod">
          <ac:chgData name="Wadekar, Rutwik" userId="55e6a446-208c-4529-864d-3d7e7a9bcf1b" providerId="ADAL" clId="{D6CEB219-0D21-4D2D-BBA7-D5EAB23D8725}" dt="2024-01-05T22:10:17.531" v="1294" actId="14100"/>
          <ac:spMkLst>
            <pc:docMk/>
            <pc:sldMk cId="1301452053" sldId="276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0:56.618" v="1300" actId="14100"/>
        <pc:sldMkLst>
          <pc:docMk/>
          <pc:sldMk cId="2431798247" sldId="276"/>
        </pc:sldMkLst>
        <pc:spChg chg="mod">
          <ac:chgData name="Wadekar, Rutwik" userId="55e6a446-208c-4529-864d-3d7e7a9bcf1b" providerId="ADAL" clId="{D6CEB219-0D21-4D2D-BBA7-D5EAB23D8725}" dt="2024-01-05T22:10:56.618" v="1300" actId="14100"/>
          <ac:spMkLst>
            <pc:docMk/>
            <pc:sldMk cId="2431798247" sldId="276"/>
            <ac:spMk id="11" creationId="{678B6300-7AAC-030E-A388-B44E9A671B89}"/>
          </ac:spMkLst>
        </pc:spChg>
      </pc:sldChg>
      <pc:sldChg chg="modSp add mod ord">
        <pc:chgData name="Wadekar, Rutwik" userId="55e6a446-208c-4529-864d-3d7e7a9bcf1b" providerId="ADAL" clId="{D6CEB219-0D21-4D2D-BBA7-D5EAB23D8725}" dt="2024-01-05T22:12:16.192" v="1416" actId="20577"/>
        <pc:sldMkLst>
          <pc:docMk/>
          <pc:sldMk cId="2725117438" sldId="277"/>
        </pc:sldMkLst>
        <pc:spChg chg="mod">
          <ac:chgData name="Wadekar, Rutwik" userId="55e6a446-208c-4529-864d-3d7e7a9bcf1b" providerId="ADAL" clId="{D6CEB219-0D21-4D2D-BBA7-D5EAB23D8725}" dt="2024-01-05T22:11:45.125" v="1326" actId="1076"/>
          <ac:spMkLst>
            <pc:docMk/>
            <pc:sldMk cId="2725117438" sldId="277"/>
            <ac:spMk id="13" creationId="{9FEBBB5D-1E3D-C03B-B14B-09F926B55506}"/>
          </ac:spMkLst>
        </pc:spChg>
        <pc:spChg chg="mod">
          <ac:chgData name="Wadekar, Rutwik" userId="55e6a446-208c-4529-864d-3d7e7a9bcf1b" providerId="ADAL" clId="{D6CEB219-0D21-4D2D-BBA7-D5EAB23D8725}" dt="2024-01-05T22:11:58.574" v="1358" actId="20577"/>
          <ac:spMkLst>
            <pc:docMk/>
            <pc:sldMk cId="2725117438" sldId="277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5T22:12:16.192" v="1416" actId="20577"/>
          <ac:spMkLst>
            <pc:docMk/>
            <pc:sldMk cId="2725117438" sldId="277"/>
            <ac:spMk id="19" creationId="{27C43FE2-9C8E-2634-1448-6E76D66ECA93}"/>
          </ac:spMkLst>
        </pc:spChg>
      </pc:sldChg>
      <pc:sldChg chg="modSp add del mod">
        <pc:chgData name="Wadekar, Rutwik" userId="55e6a446-208c-4529-864d-3d7e7a9bcf1b" providerId="ADAL" clId="{D6CEB219-0D21-4D2D-BBA7-D5EAB23D8725}" dt="2024-01-05T22:10:34.081" v="1297" actId="47"/>
        <pc:sldMkLst>
          <pc:docMk/>
          <pc:sldMk cId="3376907042" sldId="277"/>
        </pc:sldMkLst>
        <pc:spChg chg="mod">
          <ac:chgData name="Wadekar, Rutwik" userId="55e6a446-208c-4529-864d-3d7e7a9bcf1b" providerId="ADAL" clId="{D6CEB219-0D21-4D2D-BBA7-D5EAB23D8725}" dt="2024-01-05T22:10:30.256" v="1296" actId="14100"/>
          <ac:spMkLst>
            <pc:docMk/>
            <pc:sldMk cId="3376907042" sldId="277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22.312" v="1418" actId="14100"/>
        <pc:sldMkLst>
          <pc:docMk/>
          <pc:sldMk cId="2704690987" sldId="278"/>
        </pc:sldMkLst>
        <pc:spChg chg="mod">
          <ac:chgData name="Wadekar, Rutwik" userId="55e6a446-208c-4529-864d-3d7e7a9bcf1b" providerId="ADAL" clId="{D6CEB219-0D21-4D2D-BBA7-D5EAB23D8725}" dt="2024-01-05T22:12:22.312" v="1418" actId="14100"/>
          <ac:spMkLst>
            <pc:docMk/>
            <pc:sldMk cId="2704690987" sldId="278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26.847" v="1420" actId="14100"/>
        <pc:sldMkLst>
          <pc:docMk/>
          <pc:sldMk cId="4173447372" sldId="279"/>
        </pc:sldMkLst>
        <pc:spChg chg="mod">
          <ac:chgData name="Wadekar, Rutwik" userId="55e6a446-208c-4529-864d-3d7e7a9bcf1b" providerId="ADAL" clId="{D6CEB219-0D21-4D2D-BBA7-D5EAB23D8725}" dt="2024-01-05T22:12:26.847" v="1420" actId="14100"/>
          <ac:spMkLst>
            <pc:docMk/>
            <pc:sldMk cId="4173447372" sldId="279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30.946" v="1422" actId="14100"/>
        <pc:sldMkLst>
          <pc:docMk/>
          <pc:sldMk cId="1819846477" sldId="280"/>
        </pc:sldMkLst>
        <pc:spChg chg="mod">
          <ac:chgData name="Wadekar, Rutwik" userId="55e6a446-208c-4529-864d-3d7e7a9bcf1b" providerId="ADAL" clId="{D6CEB219-0D21-4D2D-BBA7-D5EAB23D8725}" dt="2024-01-05T22:12:30.946" v="1422" actId="14100"/>
          <ac:spMkLst>
            <pc:docMk/>
            <pc:sldMk cId="1819846477" sldId="280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36.592" v="1424" actId="14100"/>
        <pc:sldMkLst>
          <pc:docMk/>
          <pc:sldMk cId="1549752678" sldId="281"/>
        </pc:sldMkLst>
        <pc:spChg chg="mod">
          <ac:chgData name="Wadekar, Rutwik" userId="55e6a446-208c-4529-864d-3d7e7a9bcf1b" providerId="ADAL" clId="{D6CEB219-0D21-4D2D-BBA7-D5EAB23D8725}" dt="2024-01-05T22:12:36.592" v="1424" actId="14100"/>
          <ac:spMkLst>
            <pc:docMk/>
            <pc:sldMk cId="1549752678" sldId="281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41.202" v="1426" actId="14100"/>
        <pc:sldMkLst>
          <pc:docMk/>
          <pc:sldMk cId="1359273240" sldId="282"/>
        </pc:sldMkLst>
        <pc:spChg chg="mod">
          <ac:chgData name="Wadekar, Rutwik" userId="55e6a446-208c-4529-864d-3d7e7a9bcf1b" providerId="ADAL" clId="{D6CEB219-0D21-4D2D-BBA7-D5EAB23D8725}" dt="2024-01-05T22:12:41.202" v="1426" actId="14100"/>
          <ac:spMkLst>
            <pc:docMk/>
            <pc:sldMk cId="1359273240" sldId="282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46.250" v="1428" actId="14100"/>
        <pc:sldMkLst>
          <pc:docMk/>
          <pc:sldMk cId="297700522" sldId="283"/>
        </pc:sldMkLst>
        <pc:spChg chg="mod">
          <ac:chgData name="Wadekar, Rutwik" userId="55e6a446-208c-4529-864d-3d7e7a9bcf1b" providerId="ADAL" clId="{D6CEB219-0D21-4D2D-BBA7-D5EAB23D8725}" dt="2024-01-05T22:12:46.250" v="1428" actId="14100"/>
          <ac:spMkLst>
            <pc:docMk/>
            <pc:sldMk cId="297700522" sldId="283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50.950" v="1430" actId="14100"/>
        <pc:sldMkLst>
          <pc:docMk/>
          <pc:sldMk cId="424698979" sldId="284"/>
        </pc:sldMkLst>
        <pc:spChg chg="mod">
          <ac:chgData name="Wadekar, Rutwik" userId="55e6a446-208c-4529-864d-3d7e7a9bcf1b" providerId="ADAL" clId="{D6CEB219-0D21-4D2D-BBA7-D5EAB23D8725}" dt="2024-01-05T22:12:50.950" v="1430" actId="14100"/>
          <ac:spMkLst>
            <pc:docMk/>
            <pc:sldMk cId="424698979" sldId="284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54.931" v="1432" actId="14100"/>
        <pc:sldMkLst>
          <pc:docMk/>
          <pc:sldMk cId="2325145436" sldId="285"/>
        </pc:sldMkLst>
        <pc:spChg chg="mod">
          <ac:chgData name="Wadekar, Rutwik" userId="55e6a446-208c-4529-864d-3d7e7a9bcf1b" providerId="ADAL" clId="{D6CEB219-0D21-4D2D-BBA7-D5EAB23D8725}" dt="2024-01-05T22:12:54.931" v="1432" actId="14100"/>
          <ac:spMkLst>
            <pc:docMk/>
            <pc:sldMk cId="2325145436" sldId="285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2:58.909" v="1434" actId="14100"/>
        <pc:sldMkLst>
          <pc:docMk/>
          <pc:sldMk cId="1710305862" sldId="286"/>
        </pc:sldMkLst>
        <pc:spChg chg="mod">
          <ac:chgData name="Wadekar, Rutwik" userId="55e6a446-208c-4529-864d-3d7e7a9bcf1b" providerId="ADAL" clId="{D6CEB219-0D21-4D2D-BBA7-D5EAB23D8725}" dt="2024-01-05T22:12:58.909" v="1434" actId="14100"/>
          <ac:spMkLst>
            <pc:docMk/>
            <pc:sldMk cId="1710305862" sldId="286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3:03.126" v="1436" actId="14100"/>
        <pc:sldMkLst>
          <pc:docMk/>
          <pc:sldMk cId="576587887" sldId="287"/>
        </pc:sldMkLst>
        <pc:spChg chg="mod">
          <ac:chgData name="Wadekar, Rutwik" userId="55e6a446-208c-4529-864d-3d7e7a9bcf1b" providerId="ADAL" clId="{D6CEB219-0D21-4D2D-BBA7-D5EAB23D8725}" dt="2024-01-05T22:13:03.126" v="1436" actId="14100"/>
          <ac:spMkLst>
            <pc:docMk/>
            <pc:sldMk cId="576587887" sldId="287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3:08.863" v="1438" actId="14100"/>
        <pc:sldMkLst>
          <pc:docMk/>
          <pc:sldMk cId="3325534616" sldId="288"/>
        </pc:sldMkLst>
        <pc:spChg chg="mod">
          <ac:chgData name="Wadekar, Rutwik" userId="55e6a446-208c-4529-864d-3d7e7a9bcf1b" providerId="ADAL" clId="{D6CEB219-0D21-4D2D-BBA7-D5EAB23D8725}" dt="2024-01-05T22:13:08.863" v="1438" actId="14100"/>
          <ac:spMkLst>
            <pc:docMk/>
            <pc:sldMk cId="3325534616" sldId="288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3:14.014" v="1440" actId="14100"/>
        <pc:sldMkLst>
          <pc:docMk/>
          <pc:sldMk cId="4047096052" sldId="289"/>
        </pc:sldMkLst>
        <pc:spChg chg="mod">
          <ac:chgData name="Wadekar, Rutwik" userId="55e6a446-208c-4529-864d-3d7e7a9bcf1b" providerId="ADAL" clId="{D6CEB219-0D21-4D2D-BBA7-D5EAB23D8725}" dt="2024-01-05T22:13:14.014" v="1440" actId="14100"/>
          <ac:spMkLst>
            <pc:docMk/>
            <pc:sldMk cId="4047096052" sldId="289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3:29.023" v="1442" actId="14100"/>
        <pc:sldMkLst>
          <pc:docMk/>
          <pc:sldMk cId="4027182877" sldId="290"/>
        </pc:sldMkLst>
        <pc:spChg chg="mod">
          <ac:chgData name="Wadekar, Rutwik" userId="55e6a446-208c-4529-864d-3d7e7a9bcf1b" providerId="ADAL" clId="{D6CEB219-0D21-4D2D-BBA7-D5EAB23D8725}" dt="2024-01-05T22:13:29.023" v="1442" actId="14100"/>
          <ac:spMkLst>
            <pc:docMk/>
            <pc:sldMk cId="4027182877" sldId="290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3:34.089" v="1444" actId="14100"/>
        <pc:sldMkLst>
          <pc:docMk/>
          <pc:sldMk cId="13218146" sldId="291"/>
        </pc:sldMkLst>
        <pc:spChg chg="mod">
          <ac:chgData name="Wadekar, Rutwik" userId="55e6a446-208c-4529-864d-3d7e7a9bcf1b" providerId="ADAL" clId="{D6CEB219-0D21-4D2D-BBA7-D5EAB23D8725}" dt="2024-01-05T22:13:34.089" v="1444" actId="14100"/>
          <ac:spMkLst>
            <pc:docMk/>
            <pc:sldMk cId="13218146" sldId="291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3:39.222" v="1446" actId="14100"/>
        <pc:sldMkLst>
          <pc:docMk/>
          <pc:sldMk cId="515891911" sldId="292"/>
        </pc:sldMkLst>
        <pc:spChg chg="mod">
          <ac:chgData name="Wadekar, Rutwik" userId="55e6a446-208c-4529-864d-3d7e7a9bcf1b" providerId="ADAL" clId="{D6CEB219-0D21-4D2D-BBA7-D5EAB23D8725}" dt="2024-01-05T22:13:39.222" v="1446" actId="14100"/>
          <ac:spMkLst>
            <pc:docMk/>
            <pc:sldMk cId="515891911" sldId="292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3:49.307" v="1449" actId="14100"/>
        <pc:sldMkLst>
          <pc:docMk/>
          <pc:sldMk cId="1400665824" sldId="293"/>
        </pc:sldMkLst>
        <pc:spChg chg="mod">
          <ac:chgData name="Wadekar, Rutwik" userId="55e6a446-208c-4529-864d-3d7e7a9bcf1b" providerId="ADAL" clId="{D6CEB219-0D21-4D2D-BBA7-D5EAB23D8725}" dt="2024-01-05T22:13:49.307" v="1449" actId="14100"/>
          <ac:spMkLst>
            <pc:docMk/>
            <pc:sldMk cId="1400665824" sldId="293"/>
            <ac:spMk id="11" creationId="{678B6300-7AAC-030E-A388-B44E9A671B89}"/>
          </ac:spMkLst>
        </pc:spChg>
      </pc:sldChg>
      <pc:sldChg chg="modSp add mod ord modTransition">
        <pc:chgData name="Wadekar, Rutwik" userId="55e6a446-208c-4529-864d-3d7e7a9bcf1b" providerId="ADAL" clId="{D6CEB219-0D21-4D2D-BBA7-D5EAB23D8725}" dt="2024-01-05T22:16:43.573" v="1585"/>
        <pc:sldMkLst>
          <pc:docMk/>
          <pc:sldMk cId="2755422076" sldId="294"/>
        </pc:sldMkLst>
        <pc:spChg chg="mod">
          <ac:chgData name="Wadekar, Rutwik" userId="55e6a446-208c-4529-864d-3d7e7a9bcf1b" providerId="ADAL" clId="{D6CEB219-0D21-4D2D-BBA7-D5EAB23D8725}" dt="2024-01-05T22:16:29.238" v="1582" actId="207"/>
          <ac:spMkLst>
            <pc:docMk/>
            <pc:sldMk cId="2755422076" sldId="294"/>
            <ac:spMk id="11" creationId="{678B6300-7AAC-030E-A388-B44E9A671B89}"/>
          </ac:spMkLst>
        </pc:spChg>
        <pc:spChg chg="mod">
          <ac:chgData name="Wadekar, Rutwik" userId="55e6a446-208c-4529-864d-3d7e7a9bcf1b" providerId="ADAL" clId="{D6CEB219-0D21-4D2D-BBA7-D5EAB23D8725}" dt="2024-01-05T22:16:35.314" v="1583" actId="313"/>
          <ac:spMkLst>
            <pc:docMk/>
            <pc:sldMk cId="2755422076" sldId="294"/>
            <ac:spMk id="13" creationId="{9FEBBB5D-1E3D-C03B-B14B-09F926B55506}"/>
          </ac:spMkLst>
        </pc:spChg>
        <pc:spChg chg="mod">
          <ac:chgData name="Wadekar, Rutwik" userId="55e6a446-208c-4529-864d-3d7e7a9bcf1b" providerId="ADAL" clId="{D6CEB219-0D21-4D2D-BBA7-D5EAB23D8725}" dt="2024-01-05T22:15:43.031" v="1492" actId="20577"/>
          <ac:spMkLst>
            <pc:docMk/>
            <pc:sldMk cId="2755422076" sldId="294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5T22:16:06.224" v="1548" actId="20577"/>
          <ac:spMkLst>
            <pc:docMk/>
            <pc:sldMk cId="2755422076" sldId="294"/>
            <ac:spMk id="19" creationId="{27C43FE2-9C8E-2634-1448-6E76D66ECA93}"/>
          </ac:spMkLst>
        </pc:spChg>
      </pc:sldChg>
      <pc:sldChg chg="add del">
        <pc:chgData name="Wadekar, Rutwik" userId="55e6a446-208c-4529-864d-3d7e7a9bcf1b" providerId="ADAL" clId="{D6CEB219-0D21-4D2D-BBA7-D5EAB23D8725}" dt="2024-01-05T22:16:47.216" v="1586" actId="47"/>
        <pc:sldMkLst>
          <pc:docMk/>
          <pc:sldMk cId="1895437786" sldId="295"/>
        </pc:sldMkLst>
      </pc:sldChg>
      <pc:sldChg chg="modSp add mod">
        <pc:chgData name="Wadekar, Rutwik" userId="55e6a446-208c-4529-864d-3d7e7a9bcf1b" providerId="ADAL" clId="{D6CEB219-0D21-4D2D-BBA7-D5EAB23D8725}" dt="2024-01-05T22:16:57.128" v="1590" actId="14100"/>
        <pc:sldMkLst>
          <pc:docMk/>
          <pc:sldMk cId="3560646298" sldId="295"/>
        </pc:sldMkLst>
        <pc:spChg chg="mod">
          <ac:chgData name="Wadekar, Rutwik" userId="55e6a446-208c-4529-864d-3d7e7a9bcf1b" providerId="ADAL" clId="{D6CEB219-0D21-4D2D-BBA7-D5EAB23D8725}" dt="2024-01-05T22:16:57.128" v="1590" actId="14100"/>
          <ac:spMkLst>
            <pc:docMk/>
            <pc:sldMk cId="3560646298" sldId="295"/>
            <ac:spMk id="11" creationId="{678B6300-7AAC-030E-A388-B44E9A671B89}"/>
          </ac:spMkLst>
        </pc:spChg>
        <pc:spChg chg="mod">
          <ac:chgData name="Wadekar, Rutwik" userId="55e6a446-208c-4529-864d-3d7e7a9bcf1b" providerId="ADAL" clId="{D6CEB219-0D21-4D2D-BBA7-D5EAB23D8725}" dt="2024-01-05T22:16:52.175" v="1589" actId="20577"/>
          <ac:spMkLst>
            <pc:docMk/>
            <pc:sldMk cId="3560646298" sldId="295"/>
            <ac:spMk id="13" creationId="{9FEBBB5D-1E3D-C03B-B14B-09F926B55506}"/>
          </ac:spMkLst>
        </pc:spChg>
      </pc:sldChg>
      <pc:sldChg chg="modSp add mod">
        <pc:chgData name="Wadekar, Rutwik" userId="55e6a446-208c-4529-864d-3d7e7a9bcf1b" providerId="ADAL" clId="{D6CEB219-0D21-4D2D-BBA7-D5EAB23D8725}" dt="2024-01-05T22:17:03.369" v="1593" actId="20577"/>
        <pc:sldMkLst>
          <pc:docMk/>
          <pc:sldMk cId="3779640672" sldId="296"/>
        </pc:sldMkLst>
        <pc:spChg chg="mod">
          <ac:chgData name="Wadekar, Rutwik" userId="55e6a446-208c-4529-864d-3d7e7a9bcf1b" providerId="ADAL" clId="{D6CEB219-0D21-4D2D-BBA7-D5EAB23D8725}" dt="2024-01-05T22:17:03.369" v="1593" actId="20577"/>
          <ac:spMkLst>
            <pc:docMk/>
            <pc:sldMk cId="3779640672" sldId="296"/>
            <ac:spMk id="13" creationId="{9FEBBB5D-1E3D-C03B-B14B-09F926B55506}"/>
          </ac:spMkLst>
        </pc:spChg>
      </pc:sldChg>
      <pc:sldChg chg="modSp add mod">
        <pc:chgData name="Wadekar, Rutwik" userId="55e6a446-208c-4529-864d-3d7e7a9bcf1b" providerId="ADAL" clId="{D6CEB219-0D21-4D2D-BBA7-D5EAB23D8725}" dt="2024-01-05T22:17:10.425" v="1595" actId="14100"/>
        <pc:sldMkLst>
          <pc:docMk/>
          <pc:sldMk cId="980322192" sldId="297"/>
        </pc:sldMkLst>
        <pc:spChg chg="mod">
          <ac:chgData name="Wadekar, Rutwik" userId="55e6a446-208c-4529-864d-3d7e7a9bcf1b" providerId="ADAL" clId="{D6CEB219-0D21-4D2D-BBA7-D5EAB23D8725}" dt="2024-01-05T22:17:10.425" v="1595" actId="14100"/>
          <ac:spMkLst>
            <pc:docMk/>
            <pc:sldMk cId="980322192" sldId="297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7:15.693" v="1598" actId="20577"/>
        <pc:sldMkLst>
          <pc:docMk/>
          <pc:sldMk cId="3540790057" sldId="298"/>
        </pc:sldMkLst>
        <pc:spChg chg="mod">
          <ac:chgData name="Wadekar, Rutwik" userId="55e6a446-208c-4529-864d-3d7e7a9bcf1b" providerId="ADAL" clId="{D6CEB219-0D21-4D2D-BBA7-D5EAB23D8725}" dt="2024-01-05T22:17:15.693" v="1598" actId="20577"/>
          <ac:spMkLst>
            <pc:docMk/>
            <pc:sldMk cId="3540790057" sldId="298"/>
            <ac:spMk id="13" creationId="{9FEBBB5D-1E3D-C03B-B14B-09F926B55506}"/>
          </ac:spMkLst>
        </pc:spChg>
      </pc:sldChg>
      <pc:sldChg chg="modSp add mod">
        <pc:chgData name="Wadekar, Rutwik" userId="55e6a446-208c-4529-864d-3d7e7a9bcf1b" providerId="ADAL" clId="{D6CEB219-0D21-4D2D-BBA7-D5EAB23D8725}" dt="2024-01-05T22:17:24.401" v="1600" actId="14100"/>
        <pc:sldMkLst>
          <pc:docMk/>
          <pc:sldMk cId="2720448361" sldId="299"/>
        </pc:sldMkLst>
        <pc:spChg chg="mod">
          <ac:chgData name="Wadekar, Rutwik" userId="55e6a446-208c-4529-864d-3d7e7a9bcf1b" providerId="ADAL" clId="{D6CEB219-0D21-4D2D-BBA7-D5EAB23D8725}" dt="2024-01-05T22:17:24.401" v="1600" actId="14100"/>
          <ac:spMkLst>
            <pc:docMk/>
            <pc:sldMk cId="2720448361" sldId="299"/>
            <ac:spMk id="11" creationId="{678B6300-7AAC-030E-A388-B44E9A671B89}"/>
          </ac:spMkLst>
        </pc:spChg>
      </pc:sldChg>
      <pc:sldChg chg="modSp add mod">
        <pc:chgData name="Wadekar, Rutwik" userId="55e6a446-208c-4529-864d-3d7e7a9bcf1b" providerId="ADAL" clId="{D6CEB219-0D21-4D2D-BBA7-D5EAB23D8725}" dt="2024-01-05T22:17:34.426" v="1604" actId="14100"/>
        <pc:sldMkLst>
          <pc:docMk/>
          <pc:sldMk cId="2119442481" sldId="300"/>
        </pc:sldMkLst>
        <pc:spChg chg="mod">
          <ac:chgData name="Wadekar, Rutwik" userId="55e6a446-208c-4529-864d-3d7e7a9bcf1b" providerId="ADAL" clId="{D6CEB219-0D21-4D2D-BBA7-D5EAB23D8725}" dt="2024-01-05T22:17:34.426" v="1604" actId="14100"/>
          <ac:spMkLst>
            <pc:docMk/>
            <pc:sldMk cId="2119442481" sldId="300"/>
            <ac:spMk id="11" creationId="{678B6300-7AAC-030E-A388-B44E9A671B89}"/>
          </ac:spMkLst>
        </pc:spChg>
        <pc:spChg chg="mod">
          <ac:chgData name="Wadekar, Rutwik" userId="55e6a446-208c-4529-864d-3d7e7a9bcf1b" providerId="ADAL" clId="{D6CEB219-0D21-4D2D-BBA7-D5EAB23D8725}" dt="2024-01-05T22:17:31.500" v="1603" actId="20577"/>
          <ac:spMkLst>
            <pc:docMk/>
            <pc:sldMk cId="2119442481" sldId="300"/>
            <ac:spMk id="13" creationId="{9FEBBB5D-1E3D-C03B-B14B-09F926B55506}"/>
          </ac:spMkLst>
        </pc:spChg>
      </pc:sldChg>
      <pc:sldChg chg="modSp add mod">
        <pc:chgData name="Wadekar, Rutwik" userId="55e6a446-208c-4529-864d-3d7e7a9bcf1b" providerId="ADAL" clId="{D6CEB219-0D21-4D2D-BBA7-D5EAB23D8725}" dt="2024-01-05T22:17:44.518" v="1608" actId="14100"/>
        <pc:sldMkLst>
          <pc:docMk/>
          <pc:sldMk cId="1682706202" sldId="301"/>
        </pc:sldMkLst>
        <pc:spChg chg="mod">
          <ac:chgData name="Wadekar, Rutwik" userId="55e6a446-208c-4529-864d-3d7e7a9bcf1b" providerId="ADAL" clId="{D6CEB219-0D21-4D2D-BBA7-D5EAB23D8725}" dt="2024-01-05T22:17:44.518" v="1608" actId="14100"/>
          <ac:spMkLst>
            <pc:docMk/>
            <pc:sldMk cId="1682706202" sldId="301"/>
            <ac:spMk id="11" creationId="{678B6300-7AAC-030E-A388-B44E9A671B89}"/>
          </ac:spMkLst>
        </pc:spChg>
        <pc:spChg chg="mod">
          <ac:chgData name="Wadekar, Rutwik" userId="55e6a446-208c-4529-864d-3d7e7a9bcf1b" providerId="ADAL" clId="{D6CEB219-0D21-4D2D-BBA7-D5EAB23D8725}" dt="2024-01-05T22:17:40.039" v="1607" actId="20577"/>
          <ac:spMkLst>
            <pc:docMk/>
            <pc:sldMk cId="1682706202" sldId="301"/>
            <ac:spMk id="13" creationId="{9FEBBB5D-1E3D-C03B-B14B-09F926B55506}"/>
          </ac:spMkLst>
        </pc:spChg>
      </pc:sldChg>
      <pc:sldChg chg="add ord">
        <pc:chgData name="Wadekar, Rutwik" userId="55e6a446-208c-4529-864d-3d7e7a9bcf1b" providerId="ADAL" clId="{D6CEB219-0D21-4D2D-BBA7-D5EAB23D8725}" dt="2024-01-05T22:17:57.820" v="1611"/>
        <pc:sldMkLst>
          <pc:docMk/>
          <pc:sldMk cId="281249921" sldId="302"/>
        </pc:sldMkLst>
      </pc:sldChg>
      <pc:sldChg chg="add ord">
        <pc:chgData name="Wadekar, Rutwik" userId="55e6a446-208c-4529-864d-3d7e7a9bcf1b" providerId="ADAL" clId="{D6CEB219-0D21-4D2D-BBA7-D5EAB23D8725}" dt="2024-01-05T22:18:08.496" v="1614"/>
        <pc:sldMkLst>
          <pc:docMk/>
          <pc:sldMk cId="1973858526" sldId="303"/>
        </pc:sldMkLst>
      </pc:sldChg>
      <pc:sldChg chg="addSp modSp add mod ord">
        <pc:chgData name="Wadekar, Rutwik" userId="55e6a446-208c-4529-864d-3d7e7a9bcf1b" providerId="ADAL" clId="{D6CEB219-0D21-4D2D-BBA7-D5EAB23D8725}" dt="2024-01-05T22:19:28.204" v="1669" actId="1076"/>
        <pc:sldMkLst>
          <pc:docMk/>
          <pc:sldMk cId="482545866" sldId="304"/>
        </pc:sldMkLst>
        <pc:spChg chg="add mod">
          <ac:chgData name="Wadekar, Rutwik" userId="55e6a446-208c-4529-864d-3d7e7a9bcf1b" providerId="ADAL" clId="{D6CEB219-0D21-4D2D-BBA7-D5EAB23D8725}" dt="2024-01-05T22:19:28.204" v="1669" actId="1076"/>
          <ac:spMkLst>
            <pc:docMk/>
            <pc:sldMk cId="482545866" sldId="304"/>
            <ac:spMk id="2" creationId="{805F606B-40A4-EE20-46F7-ECBC07ED3E7A}"/>
          </ac:spMkLst>
        </pc:spChg>
        <pc:spChg chg="add mod">
          <ac:chgData name="Wadekar, Rutwik" userId="55e6a446-208c-4529-864d-3d7e7a9bcf1b" providerId="ADAL" clId="{D6CEB219-0D21-4D2D-BBA7-D5EAB23D8725}" dt="2024-01-05T22:19:28.204" v="1669" actId="1076"/>
          <ac:spMkLst>
            <pc:docMk/>
            <pc:sldMk cId="482545866" sldId="304"/>
            <ac:spMk id="4" creationId="{35A1066C-E1D4-F6C0-ABCA-35F94FB8A592}"/>
          </ac:spMkLst>
        </pc:spChg>
        <pc:picChg chg="mod">
          <ac:chgData name="Wadekar, Rutwik" userId="55e6a446-208c-4529-864d-3d7e7a9bcf1b" providerId="ADAL" clId="{D6CEB219-0D21-4D2D-BBA7-D5EAB23D8725}" dt="2024-01-05T22:18:23.153" v="1618" actId="1076"/>
          <ac:picMkLst>
            <pc:docMk/>
            <pc:sldMk cId="482545866" sldId="304"/>
            <ac:picMk id="5" creationId="{673BAFFF-3501-A371-AE2D-F2500CAE7095}"/>
          </ac:picMkLst>
        </pc:picChg>
      </pc:sldChg>
      <pc:sldChg chg="addSp delSp modSp add mod">
        <pc:chgData name="Wadekar, Rutwik" userId="55e6a446-208c-4529-864d-3d7e7a9bcf1b" providerId="ADAL" clId="{D6CEB219-0D21-4D2D-BBA7-D5EAB23D8725}" dt="2024-01-05T22:20:24.261" v="1746" actId="1076"/>
        <pc:sldMkLst>
          <pc:docMk/>
          <pc:sldMk cId="1090502646" sldId="305"/>
        </pc:sldMkLst>
        <pc:spChg chg="add mod">
          <ac:chgData name="Wadekar, Rutwik" userId="55e6a446-208c-4529-864d-3d7e7a9bcf1b" providerId="ADAL" clId="{D6CEB219-0D21-4D2D-BBA7-D5EAB23D8725}" dt="2024-01-05T22:20:24.261" v="1746" actId="1076"/>
          <ac:spMkLst>
            <pc:docMk/>
            <pc:sldMk cId="1090502646" sldId="305"/>
            <ac:spMk id="6" creationId="{B262B9E0-647E-D4B4-242E-897B4704F88A}"/>
          </ac:spMkLst>
        </pc:spChg>
        <pc:picChg chg="del">
          <ac:chgData name="Wadekar, Rutwik" userId="55e6a446-208c-4529-864d-3d7e7a9bcf1b" providerId="ADAL" clId="{D6CEB219-0D21-4D2D-BBA7-D5EAB23D8725}" dt="2024-01-05T22:20:21.649" v="1745" actId="478"/>
          <ac:picMkLst>
            <pc:docMk/>
            <pc:sldMk cId="1090502646" sldId="305"/>
            <ac:picMk id="3" creationId="{D67434F9-94D4-FCD0-9398-A11B7DC0157B}"/>
          </ac:picMkLst>
        </pc:picChg>
      </pc:sldChg>
      <pc:sldChg chg="addSp delSp modSp add mod ord modTransition">
        <pc:chgData name="Wadekar, Rutwik" userId="55e6a446-208c-4529-864d-3d7e7a9bcf1b" providerId="ADAL" clId="{D6CEB219-0D21-4D2D-BBA7-D5EAB23D8725}" dt="2024-01-07T23:11:39.276" v="2233"/>
        <pc:sldMkLst>
          <pc:docMk/>
          <pc:sldMk cId="2094797150" sldId="306"/>
        </pc:sldMkLst>
        <pc:spChg chg="add mod">
          <ac:chgData name="Wadekar, Rutwik" userId="55e6a446-208c-4529-864d-3d7e7a9bcf1b" providerId="ADAL" clId="{D6CEB219-0D21-4D2D-BBA7-D5EAB23D8725}" dt="2024-01-07T23:08:05.985" v="2115" actId="20577"/>
          <ac:spMkLst>
            <pc:docMk/>
            <pc:sldMk cId="2094797150" sldId="306"/>
            <ac:spMk id="7" creationId="{3C3562FB-2D5D-527C-AA3D-C1F898ADA844}"/>
          </ac:spMkLst>
        </pc:spChg>
        <pc:spChg chg="add mod">
          <ac:chgData name="Wadekar, Rutwik" userId="55e6a446-208c-4529-864d-3d7e7a9bcf1b" providerId="ADAL" clId="{D6CEB219-0D21-4D2D-BBA7-D5EAB23D8725}" dt="2024-01-07T23:08:38.337" v="2118" actId="207"/>
          <ac:spMkLst>
            <pc:docMk/>
            <pc:sldMk cId="2094797150" sldId="306"/>
            <ac:spMk id="9" creationId="{B274088F-890D-9F86-A564-44DE96A8AECA}"/>
          </ac:spMkLst>
        </pc:spChg>
        <pc:spChg chg="add mod">
          <ac:chgData name="Wadekar, Rutwik" userId="55e6a446-208c-4529-864d-3d7e7a9bcf1b" providerId="ADAL" clId="{D6CEB219-0D21-4D2D-BBA7-D5EAB23D8725}" dt="2024-01-07T23:08:42.397" v="2120" actId="1076"/>
          <ac:spMkLst>
            <pc:docMk/>
            <pc:sldMk cId="2094797150" sldId="306"/>
            <ac:spMk id="10" creationId="{90C58CF5-AD5C-8EBB-E031-0A80951FEBA1}"/>
          </ac:spMkLst>
        </pc:spChg>
        <pc:spChg chg="del">
          <ac:chgData name="Wadekar, Rutwik" userId="55e6a446-208c-4529-864d-3d7e7a9bcf1b" providerId="ADAL" clId="{D6CEB219-0D21-4D2D-BBA7-D5EAB23D8725}" dt="2024-01-07T23:02:01.305" v="1750" actId="478"/>
          <ac:spMkLst>
            <pc:docMk/>
            <pc:sldMk cId="2094797150" sldId="306"/>
            <ac:spMk id="11" creationId="{678B6300-7AAC-030E-A388-B44E9A671B89}"/>
          </ac:spMkLst>
        </pc:spChg>
        <pc:spChg chg="add mod">
          <ac:chgData name="Wadekar, Rutwik" userId="55e6a446-208c-4529-864d-3d7e7a9bcf1b" providerId="ADAL" clId="{D6CEB219-0D21-4D2D-BBA7-D5EAB23D8725}" dt="2024-01-07T23:08:46.855" v="2122" actId="1076"/>
          <ac:spMkLst>
            <pc:docMk/>
            <pc:sldMk cId="2094797150" sldId="306"/>
            <ac:spMk id="12" creationId="{C65C512E-23CF-F851-B8CA-B78E3574924F}"/>
          </ac:spMkLst>
        </pc:spChg>
        <pc:spChg chg="del">
          <ac:chgData name="Wadekar, Rutwik" userId="55e6a446-208c-4529-864d-3d7e7a9bcf1b" providerId="ADAL" clId="{D6CEB219-0D21-4D2D-BBA7-D5EAB23D8725}" dt="2024-01-07T23:02:07.370" v="1751" actId="478"/>
          <ac:spMkLst>
            <pc:docMk/>
            <pc:sldMk cId="2094797150" sldId="306"/>
            <ac:spMk id="13" creationId="{9FEBBB5D-1E3D-C03B-B14B-09F926B55506}"/>
          </ac:spMkLst>
        </pc:spChg>
        <pc:spChg chg="add mod">
          <ac:chgData name="Wadekar, Rutwik" userId="55e6a446-208c-4529-864d-3d7e7a9bcf1b" providerId="ADAL" clId="{D6CEB219-0D21-4D2D-BBA7-D5EAB23D8725}" dt="2024-01-07T23:08:53.923" v="2124" actId="1076"/>
          <ac:spMkLst>
            <pc:docMk/>
            <pc:sldMk cId="2094797150" sldId="306"/>
            <ac:spMk id="14" creationId="{84AF3177-F538-0DD4-AA17-F02646937F79}"/>
          </ac:spMkLst>
        </pc:spChg>
        <pc:spChg chg="add mod">
          <ac:chgData name="Wadekar, Rutwik" userId="55e6a446-208c-4529-864d-3d7e7a9bcf1b" providerId="ADAL" clId="{D6CEB219-0D21-4D2D-BBA7-D5EAB23D8725}" dt="2024-01-07T23:09:27.790" v="2146" actId="20577"/>
          <ac:spMkLst>
            <pc:docMk/>
            <pc:sldMk cId="2094797150" sldId="306"/>
            <ac:spMk id="15" creationId="{99D52B23-087D-0245-6AA7-AE47351B0E7A}"/>
          </ac:spMkLst>
        </pc:spChg>
        <pc:spChg chg="add mod">
          <ac:chgData name="Wadekar, Rutwik" userId="55e6a446-208c-4529-864d-3d7e7a9bcf1b" providerId="ADAL" clId="{D6CEB219-0D21-4D2D-BBA7-D5EAB23D8725}" dt="2024-01-07T23:09:39.210" v="2161" actId="20577"/>
          <ac:spMkLst>
            <pc:docMk/>
            <pc:sldMk cId="2094797150" sldId="306"/>
            <ac:spMk id="16" creationId="{38CFB382-C9CD-C8AD-5C44-2839DD9E75AC}"/>
          </ac:spMkLst>
        </pc:spChg>
        <pc:spChg chg="add mod">
          <ac:chgData name="Wadekar, Rutwik" userId="55e6a446-208c-4529-864d-3d7e7a9bcf1b" providerId="ADAL" clId="{D6CEB219-0D21-4D2D-BBA7-D5EAB23D8725}" dt="2024-01-07T23:10:24.686" v="2196" actId="20577"/>
          <ac:spMkLst>
            <pc:docMk/>
            <pc:sldMk cId="2094797150" sldId="306"/>
            <ac:spMk id="17" creationId="{4D625AA5-24D5-C6D1-5F63-EF406975ABD1}"/>
          </ac:spMkLst>
        </pc:spChg>
        <pc:spChg chg="mod">
          <ac:chgData name="Wadekar, Rutwik" userId="55e6a446-208c-4529-864d-3d7e7a9bcf1b" providerId="ADAL" clId="{D6CEB219-0D21-4D2D-BBA7-D5EAB23D8725}" dt="2024-01-07T23:04:58.710" v="1855" actId="20577"/>
          <ac:spMkLst>
            <pc:docMk/>
            <pc:sldMk cId="2094797150" sldId="306"/>
            <ac:spMk id="18" creationId="{6DD1E55C-556F-0B0B-1244-D7C3BED8F4F2}"/>
          </ac:spMkLst>
        </pc:spChg>
        <pc:spChg chg="del">
          <ac:chgData name="Wadekar, Rutwik" userId="55e6a446-208c-4529-864d-3d7e7a9bcf1b" providerId="ADAL" clId="{D6CEB219-0D21-4D2D-BBA7-D5EAB23D8725}" dt="2024-01-07T23:02:15.428" v="1752" actId="478"/>
          <ac:spMkLst>
            <pc:docMk/>
            <pc:sldMk cId="2094797150" sldId="306"/>
            <ac:spMk id="19" creationId="{27C43FE2-9C8E-2634-1448-6E76D66ECA93}"/>
          </ac:spMkLst>
        </pc:spChg>
        <pc:spChg chg="add mod">
          <ac:chgData name="Wadekar, Rutwik" userId="55e6a446-208c-4529-864d-3d7e7a9bcf1b" providerId="ADAL" clId="{D6CEB219-0D21-4D2D-BBA7-D5EAB23D8725}" dt="2024-01-07T23:10:41.025" v="2222" actId="14100"/>
          <ac:spMkLst>
            <pc:docMk/>
            <pc:sldMk cId="2094797150" sldId="306"/>
            <ac:spMk id="20" creationId="{6F14305E-0DC1-A41C-B003-B6C4E8917C53}"/>
          </ac:spMkLst>
        </pc:spChg>
        <pc:spChg chg="add mod">
          <ac:chgData name="Wadekar, Rutwik" userId="55e6a446-208c-4529-864d-3d7e7a9bcf1b" providerId="ADAL" clId="{D6CEB219-0D21-4D2D-BBA7-D5EAB23D8725}" dt="2024-01-07T23:11:01.811" v="2225" actId="14100"/>
          <ac:spMkLst>
            <pc:docMk/>
            <pc:sldMk cId="2094797150" sldId="306"/>
            <ac:spMk id="21" creationId="{22F254D7-6AC6-0A08-F388-FB70EB6CC69B}"/>
          </ac:spMkLst>
        </pc:spChg>
        <pc:spChg chg="add mod">
          <ac:chgData name="Wadekar, Rutwik" userId="55e6a446-208c-4529-864d-3d7e7a9bcf1b" providerId="ADAL" clId="{D6CEB219-0D21-4D2D-BBA7-D5EAB23D8725}" dt="2024-01-07T23:11:16.710" v="2229" actId="207"/>
          <ac:spMkLst>
            <pc:docMk/>
            <pc:sldMk cId="2094797150" sldId="306"/>
            <ac:spMk id="22" creationId="{C9F81E8A-71BB-B511-FD71-41895E62385C}"/>
          </ac:spMkLst>
        </pc:spChg>
        <pc:spChg chg="add mod">
          <ac:chgData name="Wadekar, Rutwik" userId="55e6a446-208c-4529-864d-3d7e7a9bcf1b" providerId="ADAL" clId="{D6CEB219-0D21-4D2D-BBA7-D5EAB23D8725}" dt="2024-01-07T23:11:24.812" v="2231" actId="1076"/>
          <ac:spMkLst>
            <pc:docMk/>
            <pc:sldMk cId="2094797150" sldId="306"/>
            <ac:spMk id="23" creationId="{96ADA299-07C8-3AFC-61C7-3A5D66F55A7D}"/>
          </ac:spMkLst>
        </pc:spChg>
      </pc:sldChg>
      <pc:sldChg chg="modSp add mod">
        <pc:chgData name="Wadekar, Rutwik" userId="55e6a446-208c-4529-864d-3d7e7a9bcf1b" providerId="ADAL" clId="{D6CEB219-0D21-4D2D-BBA7-D5EAB23D8725}" dt="2024-01-07T23:11:50.952" v="2236" actId="14100"/>
        <pc:sldMkLst>
          <pc:docMk/>
          <pc:sldMk cId="2367560651" sldId="307"/>
        </pc:sldMkLst>
        <pc:spChg chg="mod">
          <ac:chgData name="Wadekar, Rutwik" userId="55e6a446-208c-4529-864d-3d7e7a9bcf1b" providerId="ADAL" clId="{D6CEB219-0D21-4D2D-BBA7-D5EAB23D8725}" dt="2024-01-07T23:11:50.952" v="2236" actId="14100"/>
          <ac:spMkLst>
            <pc:docMk/>
            <pc:sldMk cId="2367560651" sldId="307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11:48.144" v="2235" actId="14100"/>
          <ac:spMkLst>
            <pc:docMk/>
            <pc:sldMk cId="2367560651" sldId="307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12:02.265" v="2239" actId="14100"/>
        <pc:sldMkLst>
          <pc:docMk/>
          <pc:sldMk cId="3626427532" sldId="308"/>
        </pc:sldMkLst>
        <pc:spChg chg="mod">
          <ac:chgData name="Wadekar, Rutwik" userId="55e6a446-208c-4529-864d-3d7e7a9bcf1b" providerId="ADAL" clId="{D6CEB219-0D21-4D2D-BBA7-D5EAB23D8725}" dt="2024-01-07T23:12:02.265" v="2239" actId="14100"/>
          <ac:spMkLst>
            <pc:docMk/>
            <pc:sldMk cId="3626427532" sldId="308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11:59.226" v="2238" actId="14100"/>
          <ac:spMkLst>
            <pc:docMk/>
            <pc:sldMk cId="3626427532" sldId="308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12:15.079" v="2242" actId="14100"/>
        <pc:sldMkLst>
          <pc:docMk/>
          <pc:sldMk cId="3430912991" sldId="309"/>
        </pc:sldMkLst>
        <pc:spChg chg="mod">
          <ac:chgData name="Wadekar, Rutwik" userId="55e6a446-208c-4529-864d-3d7e7a9bcf1b" providerId="ADAL" clId="{D6CEB219-0D21-4D2D-BBA7-D5EAB23D8725}" dt="2024-01-07T23:12:15.079" v="2242" actId="14100"/>
          <ac:spMkLst>
            <pc:docMk/>
            <pc:sldMk cId="3430912991" sldId="309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12:12.938" v="2241" actId="14100"/>
          <ac:spMkLst>
            <pc:docMk/>
            <pc:sldMk cId="3430912991" sldId="309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12:29.872" v="2245" actId="14100"/>
        <pc:sldMkLst>
          <pc:docMk/>
          <pc:sldMk cId="3049168176" sldId="310"/>
        </pc:sldMkLst>
        <pc:spChg chg="mod">
          <ac:chgData name="Wadekar, Rutwik" userId="55e6a446-208c-4529-864d-3d7e7a9bcf1b" providerId="ADAL" clId="{D6CEB219-0D21-4D2D-BBA7-D5EAB23D8725}" dt="2024-01-07T23:12:29.872" v="2245" actId="14100"/>
          <ac:spMkLst>
            <pc:docMk/>
            <pc:sldMk cId="3049168176" sldId="310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12:26.082" v="2244" actId="14100"/>
          <ac:spMkLst>
            <pc:docMk/>
            <pc:sldMk cId="3049168176" sldId="310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12:40.914" v="2248" actId="14100"/>
        <pc:sldMkLst>
          <pc:docMk/>
          <pc:sldMk cId="1264339426" sldId="311"/>
        </pc:sldMkLst>
        <pc:spChg chg="mod">
          <ac:chgData name="Wadekar, Rutwik" userId="55e6a446-208c-4529-864d-3d7e7a9bcf1b" providerId="ADAL" clId="{D6CEB219-0D21-4D2D-BBA7-D5EAB23D8725}" dt="2024-01-07T23:12:40.914" v="2248" actId="14100"/>
          <ac:spMkLst>
            <pc:docMk/>
            <pc:sldMk cId="1264339426" sldId="311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12:38.082" v="2247" actId="14100"/>
          <ac:spMkLst>
            <pc:docMk/>
            <pc:sldMk cId="1264339426" sldId="311"/>
            <ac:spMk id="22" creationId="{C9F81E8A-71BB-B511-FD71-41895E62385C}"/>
          </ac:spMkLst>
        </pc:spChg>
      </pc:sldChg>
      <pc:sldChg chg="delSp modSp add mod">
        <pc:chgData name="Wadekar, Rutwik" userId="55e6a446-208c-4529-864d-3d7e7a9bcf1b" providerId="ADAL" clId="{D6CEB219-0D21-4D2D-BBA7-D5EAB23D8725}" dt="2024-01-07T23:12:50.931" v="2251" actId="14100"/>
        <pc:sldMkLst>
          <pc:docMk/>
          <pc:sldMk cId="1021113473" sldId="312"/>
        </pc:sldMkLst>
        <pc:spChg chg="mod">
          <ac:chgData name="Wadekar, Rutwik" userId="55e6a446-208c-4529-864d-3d7e7a9bcf1b" providerId="ADAL" clId="{D6CEB219-0D21-4D2D-BBA7-D5EAB23D8725}" dt="2024-01-07T23:12:50.931" v="2251" actId="14100"/>
          <ac:spMkLst>
            <pc:docMk/>
            <pc:sldMk cId="1021113473" sldId="312"/>
            <ac:spMk id="21" creationId="{22F254D7-6AC6-0A08-F388-FB70EB6CC69B}"/>
          </ac:spMkLst>
        </pc:spChg>
        <pc:spChg chg="del">
          <ac:chgData name="Wadekar, Rutwik" userId="55e6a446-208c-4529-864d-3d7e7a9bcf1b" providerId="ADAL" clId="{D6CEB219-0D21-4D2D-BBA7-D5EAB23D8725}" dt="2024-01-07T23:12:47.845" v="2250" actId="478"/>
          <ac:spMkLst>
            <pc:docMk/>
            <pc:sldMk cId="1021113473" sldId="312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13:08.338" v="2253" actId="207"/>
        <pc:sldMkLst>
          <pc:docMk/>
          <pc:sldMk cId="2979999625" sldId="313"/>
        </pc:sldMkLst>
        <pc:spChg chg="mod">
          <ac:chgData name="Wadekar, Rutwik" userId="55e6a446-208c-4529-864d-3d7e7a9bcf1b" providerId="ADAL" clId="{D6CEB219-0D21-4D2D-BBA7-D5EAB23D8725}" dt="2024-01-07T23:13:08.338" v="2253" actId="207"/>
          <ac:spMkLst>
            <pc:docMk/>
            <pc:sldMk cId="2979999625" sldId="313"/>
            <ac:spMk id="9" creationId="{B274088F-890D-9F86-A564-44DE96A8AECA}"/>
          </ac:spMkLst>
        </pc:spChg>
      </pc:sldChg>
      <pc:sldChg chg="modSp add mod ord">
        <pc:chgData name="Wadekar, Rutwik" userId="55e6a446-208c-4529-864d-3d7e7a9bcf1b" providerId="ADAL" clId="{D6CEB219-0D21-4D2D-BBA7-D5EAB23D8725}" dt="2024-01-07T23:16:23.574" v="2657" actId="20577"/>
        <pc:sldMkLst>
          <pc:docMk/>
          <pc:sldMk cId="1624558050" sldId="314"/>
        </pc:sldMkLst>
        <pc:spChg chg="mod">
          <ac:chgData name="Wadekar, Rutwik" userId="55e6a446-208c-4529-864d-3d7e7a9bcf1b" providerId="ADAL" clId="{D6CEB219-0D21-4D2D-BBA7-D5EAB23D8725}" dt="2024-01-07T23:16:23.574" v="2657" actId="20577"/>
          <ac:spMkLst>
            <pc:docMk/>
            <pc:sldMk cId="1624558050" sldId="314"/>
            <ac:spMk id="7" creationId="{3C3562FB-2D5D-527C-AA3D-C1F898ADA844}"/>
          </ac:spMkLst>
        </pc:spChg>
        <pc:spChg chg="mod">
          <ac:chgData name="Wadekar, Rutwik" userId="55e6a446-208c-4529-864d-3d7e7a9bcf1b" providerId="ADAL" clId="{D6CEB219-0D21-4D2D-BBA7-D5EAB23D8725}" dt="2024-01-07T23:14:07.753" v="2257" actId="207"/>
          <ac:spMkLst>
            <pc:docMk/>
            <pc:sldMk cId="1624558050" sldId="314"/>
            <ac:spMk id="9" creationId="{B274088F-890D-9F86-A564-44DE96A8AECA}"/>
          </ac:spMkLst>
        </pc:spChg>
        <pc:spChg chg="mod">
          <ac:chgData name="Wadekar, Rutwik" userId="55e6a446-208c-4529-864d-3d7e7a9bcf1b" providerId="ADAL" clId="{D6CEB219-0D21-4D2D-BBA7-D5EAB23D8725}" dt="2024-01-07T23:15:26.213" v="2419" actId="20577"/>
          <ac:spMkLst>
            <pc:docMk/>
            <pc:sldMk cId="1624558050" sldId="314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7T23:14:14.585" v="2270" actId="20577"/>
          <ac:spMkLst>
            <pc:docMk/>
            <pc:sldMk cId="1624558050" sldId="314"/>
            <ac:spMk id="23" creationId="{96ADA299-07C8-3AFC-61C7-3A5D66F55A7D}"/>
          </ac:spMkLst>
        </pc:spChg>
      </pc:sldChg>
      <pc:sldChg chg="modSp add mod">
        <pc:chgData name="Wadekar, Rutwik" userId="55e6a446-208c-4529-864d-3d7e7a9bcf1b" providerId="ADAL" clId="{D6CEB219-0D21-4D2D-BBA7-D5EAB23D8725}" dt="2024-01-07T23:16:33.081" v="2660" actId="14100"/>
        <pc:sldMkLst>
          <pc:docMk/>
          <pc:sldMk cId="2432132789" sldId="315"/>
        </pc:sldMkLst>
        <pc:spChg chg="mod">
          <ac:chgData name="Wadekar, Rutwik" userId="55e6a446-208c-4529-864d-3d7e7a9bcf1b" providerId="ADAL" clId="{D6CEB219-0D21-4D2D-BBA7-D5EAB23D8725}" dt="2024-01-07T23:16:33.081" v="2660" actId="14100"/>
          <ac:spMkLst>
            <pc:docMk/>
            <pc:sldMk cId="2432132789" sldId="315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16:30.830" v="2659" actId="14100"/>
          <ac:spMkLst>
            <pc:docMk/>
            <pc:sldMk cId="2432132789" sldId="315"/>
            <ac:spMk id="22" creationId="{C9F81E8A-71BB-B511-FD71-41895E62385C}"/>
          </ac:spMkLst>
        </pc:spChg>
      </pc:sldChg>
      <pc:sldChg chg="addSp delSp modSp add mod modTransition">
        <pc:chgData name="Wadekar, Rutwik" userId="55e6a446-208c-4529-864d-3d7e7a9bcf1b" providerId="ADAL" clId="{D6CEB219-0D21-4D2D-BBA7-D5EAB23D8725}" dt="2024-01-07T23:22:13.877" v="2783"/>
        <pc:sldMkLst>
          <pc:docMk/>
          <pc:sldMk cId="2298550903" sldId="316"/>
        </pc:sldMkLst>
        <pc:spChg chg="del">
          <ac:chgData name="Wadekar, Rutwik" userId="55e6a446-208c-4529-864d-3d7e7a9bcf1b" providerId="ADAL" clId="{D6CEB219-0D21-4D2D-BBA7-D5EAB23D8725}" dt="2024-01-07T23:16:41.422" v="2662" actId="478"/>
          <ac:spMkLst>
            <pc:docMk/>
            <pc:sldMk cId="2298550903" sldId="316"/>
            <ac:spMk id="7" creationId="{3C3562FB-2D5D-527C-AA3D-C1F898ADA844}"/>
          </ac:spMkLst>
        </pc:spChg>
        <pc:spChg chg="add mod">
          <ac:chgData name="Wadekar, Rutwik" userId="55e6a446-208c-4529-864d-3d7e7a9bcf1b" providerId="ADAL" clId="{D6CEB219-0D21-4D2D-BBA7-D5EAB23D8725}" dt="2024-01-07T23:17:11.121" v="2669" actId="207"/>
          <ac:spMkLst>
            <pc:docMk/>
            <pc:sldMk cId="2298550903" sldId="316"/>
            <ac:spMk id="11" creationId="{5F2DE015-06F8-6646-885D-67D9F2B6E163}"/>
          </ac:spMkLst>
        </pc:spChg>
        <pc:spChg chg="add mod">
          <ac:chgData name="Wadekar, Rutwik" userId="55e6a446-208c-4529-864d-3d7e7a9bcf1b" providerId="ADAL" clId="{D6CEB219-0D21-4D2D-BBA7-D5EAB23D8725}" dt="2024-01-07T23:20:21.954" v="2735" actId="20577"/>
          <ac:spMkLst>
            <pc:docMk/>
            <pc:sldMk cId="2298550903" sldId="316"/>
            <ac:spMk id="13" creationId="{98A802E6-2C2A-E5CA-DDDA-924564F197BF}"/>
          </ac:spMkLst>
        </pc:spChg>
        <pc:spChg chg="del">
          <ac:chgData name="Wadekar, Rutwik" userId="55e6a446-208c-4529-864d-3d7e7a9bcf1b" providerId="ADAL" clId="{D6CEB219-0D21-4D2D-BBA7-D5EAB23D8725}" dt="2024-01-07T23:16:43.009" v="2663" actId="478"/>
          <ac:spMkLst>
            <pc:docMk/>
            <pc:sldMk cId="2298550903" sldId="316"/>
            <ac:spMk id="18" creationId="{6DD1E55C-556F-0B0B-1244-D7C3BED8F4F2}"/>
          </ac:spMkLst>
        </pc:spChg>
        <pc:spChg chg="add mod">
          <ac:chgData name="Wadekar, Rutwik" userId="55e6a446-208c-4529-864d-3d7e7a9bcf1b" providerId="ADAL" clId="{D6CEB219-0D21-4D2D-BBA7-D5EAB23D8725}" dt="2024-01-07T23:20:47.113" v="2738" actId="14100"/>
          <ac:spMkLst>
            <pc:docMk/>
            <pc:sldMk cId="2298550903" sldId="316"/>
            <ac:spMk id="19" creationId="{C11C48F6-D123-E471-4FFF-C2A825694B72}"/>
          </ac:spMkLst>
        </pc:spChg>
        <pc:spChg chg="add mod">
          <ac:chgData name="Wadekar, Rutwik" userId="55e6a446-208c-4529-864d-3d7e7a9bcf1b" providerId="ADAL" clId="{D6CEB219-0D21-4D2D-BBA7-D5EAB23D8725}" dt="2024-01-07T23:20:51.935" v="2740" actId="1076"/>
          <ac:spMkLst>
            <pc:docMk/>
            <pc:sldMk cId="2298550903" sldId="316"/>
            <ac:spMk id="24" creationId="{86D3B3E6-CA81-B082-C886-BBD780608487}"/>
          </ac:spMkLst>
        </pc:spChg>
        <pc:spChg chg="add mod">
          <ac:chgData name="Wadekar, Rutwik" userId="55e6a446-208c-4529-864d-3d7e7a9bcf1b" providerId="ADAL" clId="{D6CEB219-0D21-4D2D-BBA7-D5EAB23D8725}" dt="2024-01-07T23:21:17.769" v="2754" actId="2711"/>
          <ac:spMkLst>
            <pc:docMk/>
            <pc:sldMk cId="2298550903" sldId="316"/>
            <ac:spMk id="25" creationId="{A8BA181D-4F3B-6BF7-BB2A-E354F71E362D}"/>
          </ac:spMkLst>
        </pc:spChg>
        <pc:spChg chg="add mod">
          <ac:chgData name="Wadekar, Rutwik" userId="55e6a446-208c-4529-864d-3d7e7a9bcf1b" providerId="ADAL" clId="{D6CEB219-0D21-4D2D-BBA7-D5EAB23D8725}" dt="2024-01-07T23:21:27.495" v="2765" actId="20577"/>
          <ac:spMkLst>
            <pc:docMk/>
            <pc:sldMk cId="2298550903" sldId="316"/>
            <ac:spMk id="26" creationId="{B2CAE719-9755-5CC1-2FD2-BA402E62BB8E}"/>
          </ac:spMkLst>
        </pc:spChg>
        <pc:spChg chg="add mod">
          <ac:chgData name="Wadekar, Rutwik" userId="55e6a446-208c-4529-864d-3d7e7a9bcf1b" providerId="ADAL" clId="{D6CEB219-0D21-4D2D-BBA7-D5EAB23D8725}" dt="2024-01-07T23:22:00.152" v="2780" actId="20577"/>
          <ac:spMkLst>
            <pc:docMk/>
            <pc:sldMk cId="2298550903" sldId="316"/>
            <ac:spMk id="27" creationId="{C71DB292-A087-E351-7764-856EAE68F7BB}"/>
          </ac:spMkLst>
        </pc:spChg>
      </pc:sldChg>
      <pc:sldChg chg="modSp add mod">
        <pc:chgData name="Wadekar, Rutwik" userId="55e6a446-208c-4529-864d-3d7e7a9bcf1b" providerId="ADAL" clId="{D6CEB219-0D21-4D2D-BBA7-D5EAB23D8725}" dt="2024-01-07T23:22:26.993" v="2799" actId="20577"/>
        <pc:sldMkLst>
          <pc:docMk/>
          <pc:sldMk cId="2400249610" sldId="317"/>
        </pc:sldMkLst>
        <pc:spChg chg="mod">
          <ac:chgData name="Wadekar, Rutwik" userId="55e6a446-208c-4529-864d-3d7e7a9bcf1b" providerId="ADAL" clId="{D6CEB219-0D21-4D2D-BBA7-D5EAB23D8725}" dt="2024-01-07T23:22:26.993" v="2799" actId="20577"/>
          <ac:spMkLst>
            <pc:docMk/>
            <pc:sldMk cId="2400249610" sldId="317"/>
            <ac:spMk id="25" creationId="{A8BA181D-4F3B-6BF7-BB2A-E354F71E362D}"/>
          </ac:spMkLst>
        </pc:spChg>
      </pc:sldChg>
      <pc:sldChg chg="addSp delSp modSp add mod">
        <pc:chgData name="Wadekar, Rutwik" userId="55e6a446-208c-4529-864d-3d7e7a9bcf1b" providerId="ADAL" clId="{D6CEB219-0D21-4D2D-BBA7-D5EAB23D8725}" dt="2024-01-07T23:24:53.699" v="3032" actId="20577"/>
        <pc:sldMkLst>
          <pc:docMk/>
          <pc:sldMk cId="4018653241" sldId="318"/>
        </pc:sldMkLst>
        <pc:spChg chg="add mod">
          <ac:chgData name="Wadekar, Rutwik" userId="55e6a446-208c-4529-864d-3d7e7a9bcf1b" providerId="ADAL" clId="{D6CEB219-0D21-4D2D-BBA7-D5EAB23D8725}" dt="2024-01-07T23:24:34.669" v="2996" actId="20577"/>
          <ac:spMkLst>
            <pc:docMk/>
            <pc:sldMk cId="4018653241" sldId="318"/>
            <ac:spMk id="7" creationId="{FC5F6EBF-1B40-D005-CA29-0896B5754A7D}"/>
          </ac:spMkLst>
        </pc:spChg>
        <pc:spChg chg="mod">
          <ac:chgData name="Wadekar, Rutwik" userId="55e6a446-208c-4529-864d-3d7e7a9bcf1b" providerId="ADAL" clId="{D6CEB219-0D21-4D2D-BBA7-D5EAB23D8725}" dt="2024-01-07T23:23:17.787" v="2828" actId="20577"/>
          <ac:spMkLst>
            <pc:docMk/>
            <pc:sldMk cId="4018653241" sldId="318"/>
            <ac:spMk id="13" creationId="{98A802E6-2C2A-E5CA-DDDA-924564F197BF}"/>
          </ac:spMkLst>
        </pc:spChg>
        <pc:spChg chg="del">
          <ac:chgData name="Wadekar, Rutwik" userId="55e6a446-208c-4529-864d-3d7e7a9bcf1b" providerId="ADAL" clId="{D6CEB219-0D21-4D2D-BBA7-D5EAB23D8725}" dt="2024-01-07T23:23:25.950" v="2830" actId="478"/>
          <ac:spMkLst>
            <pc:docMk/>
            <pc:sldMk cId="4018653241" sldId="318"/>
            <ac:spMk id="19" creationId="{C11C48F6-D123-E471-4FFF-C2A825694B72}"/>
          </ac:spMkLst>
        </pc:spChg>
        <pc:spChg chg="del">
          <ac:chgData name="Wadekar, Rutwik" userId="55e6a446-208c-4529-864d-3d7e7a9bcf1b" providerId="ADAL" clId="{D6CEB219-0D21-4D2D-BBA7-D5EAB23D8725}" dt="2024-01-07T23:23:24.174" v="2829" actId="478"/>
          <ac:spMkLst>
            <pc:docMk/>
            <pc:sldMk cId="4018653241" sldId="318"/>
            <ac:spMk id="25" creationId="{A8BA181D-4F3B-6BF7-BB2A-E354F71E362D}"/>
          </ac:spMkLst>
        </pc:spChg>
        <pc:spChg chg="mod">
          <ac:chgData name="Wadekar, Rutwik" userId="55e6a446-208c-4529-864d-3d7e7a9bcf1b" providerId="ADAL" clId="{D6CEB219-0D21-4D2D-BBA7-D5EAB23D8725}" dt="2024-01-07T23:24:45.452" v="3027" actId="20577"/>
          <ac:spMkLst>
            <pc:docMk/>
            <pc:sldMk cId="4018653241" sldId="318"/>
            <ac:spMk id="26" creationId="{B2CAE719-9755-5CC1-2FD2-BA402E62BB8E}"/>
          </ac:spMkLst>
        </pc:spChg>
        <pc:spChg chg="mod">
          <ac:chgData name="Wadekar, Rutwik" userId="55e6a446-208c-4529-864d-3d7e7a9bcf1b" providerId="ADAL" clId="{D6CEB219-0D21-4D2D-BBA7-D5EAB23D8725}" dt="2024-01-07T23:24:53.699" v="3032" actId="20577"/>
          <ac:spMkLst>
            <pc:docMk/>
            <pc:sldMk cId="4018653241" sldId="318"/>
            <ac:spMk id="27" creationId="{C71DB292-A087-E351-7764-856EAE68F7BB}"/>
          </ac:spMkLst>
        </pc:spChg>
      </pc:sldChg>
      <pc:sldChg chg="modSp add mod modAnim">
        <pc:chgData name="Wadekar, Rutwik" userId="55e6a446-208c-4529-864d-3d7e7a9bcf1b" providerId="ADAL" clId="{D6CEB219-0D21-4D2D-BBA7-D5EAB23D8725}" dt="2024-01-07T23:26:43.666" v="3081"/>
        <pc:sldMkLst>
          <pc:docMk/>
          <pc:sldMk cId="588400467" sldId="319"/>
        </pc:sldMkLst>
        <pc:spChg chg="mod">
          <ac:chgData name="Wadekar, Rutwik" userId="55e6a446-208c-4529-864d-3d7e7a9bcf1b" providerId="ADAL" clId="{D6CEB219-0D21-4D2D-BBA7-D5EAB23D8725}" dt="2024-01-07T23:25:58.335" v="3073" actId="20577"/>
          <ac:spMkLst>
            <pc:docMk/>
            <pc:sldMk cId="588400467" sldId="319"/>
            <ac:spMk id="26" creationId="{B2CAE719-9755-5CC1-2FD2-BA402E62BB8E}"/>
          </ac:spMkLst>
        </pc:spChg>
      </pc:sldChg>
      <pc:sldChg chg="modSp add mod ord">
        <pc:chgData name="Wadekar, Rutwik" userId="55e6a446-208c-4529-864d-3d7e7a9bcf1b" providerId="ADAL" clId="{D6CEB219-0D21-4D2D-BBA7-D5EAB23D8725}" dt="2024-01-07T23:29:03.819" v="3370" actId="20577"/>
        <pc:sldMkLst>
          <pc:docMk/>
          <pc:sldMk cId="156440705" sldId="320"/>
        </pc:sldMkLst>
        <pc:spChg chg="mod">
          <ac:chgData name="Wadekar, Rutwik" userId="55e6a446-208c-4529-864d-3d7e7a9bcf1b" providerId="ADAL" clId="{D6CEB219-0D21-4D2D-BBA7-D5EAB23D8725}" dt="2024-01-07T23:29:03.819" v="3370" actId="20577"/>
          <ac:spMkLst>
            <pc:docMk/>
            <pc:sldMk cId="156440705" sldId="320"/>
            <ac:spMk id="7" creationId="{3C3562FB-2D5D-527C-AA3D-C1F898ADA844}"/>
          </ac:spMkLst>
        </pc:spChg>
        <pc:spChg chg="mod">
          <ac:chgData name="Wadekar, Rutwik" userId="55e6a446-208c-4529-864d-3d7e7a9bcf1b" providerId="ADAL" clId="{D6CEB219-0D21-4D2D-BBA7-D5EAB23D8725}" dt="2024-01-07T23:27:51.255" v="3115" actId="20577"/>
          <ac:spMkLst>
            <pc:docMk/>
            <pc:sldMk cId="156440705" sldId="320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7T23:27:32.003" v="3086" actId="14100"/>
          <ac:spMkLst>
            <pc:docMk/>
            <pc:sldMk cId="156440705" sldId="320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27:29.550" v="3085" actId="14100"/>
          <ac:spMkLst>
            <pc:docMk/>
            <pc:sldMk cId="156440705" sldId="320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29:15.983" v="3373" actId="14100"/>
        <pc:sldMkLst>
          <pc:docMk/>
          <pc:sldMk cId="200333613" sldId="321"/>
        </pc:sldMkLst>
        <pc:spChg chg="mod">
          <ac:chgData name="Wadekar, Rutwik" userId="55e6a446-208c-4529-864d-3d7e7a9bcf1b" providerId="ADAL" clId="{D6CEB219-0D21-4D2D-BBA7-D5EAB23D8725}" dt="2024-01-07T23:29:15.983" v="3373" actId="14100"/>
          <ac:spMkLst>
            <pc:docMk/>
            <pc:sldMk cId="200333613" sldId="321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29:13.541" v="3372" actId="14100"/>
          <ac:spMkLst>
            <pc:docMk/>
            <pc:sldMk cId="200333613" sldId="321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29:23.880" v="3376" actId="14100"/>
        <pc:sldMkLst>
          <pc:docMk/>
          <pc:sldMk cId="1525354890" sldId="322"/>
        </pc:sldMkLst>
        <pc:spChg chg="mod">
          <ac:chgData name="Wadekar, Rutwik" userId="55e6a446-208c-4529-864d-3d7e7a9bcf1b" providerId="ADAL" clId="{D6CEB219-0D21-4D2D-BBA7-D5EAB23D8725}" dt="2024-01-07T23:29:23.880" v="3376" actId="14100"/>
          <ac:spMkLst>
            <pc:docMk/>
            <pc:sldMk cId="1525354890" sldId="322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29:21.990" v="3375" actId="14100"/>
          <ac:spMkLst>
            <pc:docMk/>
            <pc:sldMk cId="1525354890" sldId="322"/>
            <ac:spMk id="22" creationId="{C9F81E8A-71BB-B511-FD71-41895E62385C}"/>
          </ac:spMkLst>
        </pc:spChg>
      </pc:sldChg>
      <pc:sldChg chg="delSp modSp add mod">
        <pc:chgData name="Wadekar, Rutwik" userId="55e6a446-208c-4529-864d-3d7e7a9bcf1b" providerId="ADAL" clId="{D6CEB219-0D21-4D2D-BBA7-D5EAB23D8725}" dt="2024-01-07T23:29:33.096" v="3379" actId="14100"/>
        <pc:sldMkLst>
          <pc:docMk/>
          <pc:sldMk cId="3391295892" sldId="323"/>
        </pc:sldMkLst>
        <pc:spChg chg="mod">
          <ac:chgData name="Wadekar, Rutwik" userId="55e6a446-208c-4529-864d-3d7e7a9bcf1b" providerId="ADAL" clId="{D6CEB219-0D21-4D2D-BBA7-D5EAB23D8725}" dt="2024-01-07T23:29:33.096" v="3379" actId="14100"/>
          <ac:spMkLst>
            <pc:docMk/>
            <pc:sldMk cId="3391295892" sldId="323"/>
            <ac:spMk id="21" creationId="{22F254D7-6AC6-0A08-F388-FB70EB6CC69B}"/>
          </ac:spMkLst>
        </pc:spChg>
        <pc:spChg chg="del">
          <ac:chgData name="Wadekar, Rutwik" userId="55e6a446-208c-4529-864d-3d7e7a9bcf1b" providerId="ADAL" clId="{D6CEB219-0D21-4D2D-BBA7-D5EAB23D8725}" dt="2024-01-07T23:29:29.419" v="3378" actId="478"/>
          <ac:spMkLst>
            <pc:docMk/>
            <pc:sldMk cId="3391295892" sldId="323"/>
            <ac:spMk id="22" creationId="{C9F81E8A-71BB-B511-FD71-41895E62385C}"/>
          </ac:spMkLst>
        </pc:spChg>
      </pc:sldChg>
      <pc:sldChg chg="modSp add mod ord">
        <pc:chgData name="Wadekar, Rutwik" userId="55e6a446-208c-4529-864d-3d7e7a9bcf1b" providerId="ADAL" clId="{D6CEB219-0D21-4D2D-BBA7-D5EAB23D8725}" dt="2024-01-07T23:30:57.534" v="3568" actId="20577"/>
        <pc:sldMkLst>
          <pc:docMk/>
          <pc:sldMk cId="147911745" sldId="324"/>
        </pc:sldMkLst>
        <pc:spChg chg="mod">
          <ac:chgData name="Wadekar, Rutwik" userId="55e6a446-208c-4529-864d-3d7e7a9bcf1b" providerId="ADAL" clId="{D6CEB219-0D21-4D2D-BBA7-D5EAB23D8725}" dt="2024-01-07T23:30:57.534" v="3568" actId="20577"/>
          <ac:spMkLst>
            <pc:docMk/>
            <pc:sldMk cId="147911745" sldId="324"/>
            <ac:spMk id="7" creationId="{3C3562FB-2D5D-527C-AA3D-C1F898ADA844}"/>
          </ac:spMkLst>
        </pc:spChg>
        <pc:spChg chg="mod">
          <ac:chgData name="Wadekar, Rutwik" userId="55e6a446-208c-4529-864d-3d7e7a9bcf1b" providerId="ADAL" clId="{D6CEB219-0D21-4D2D-BBA7-D5EAB23D8725}" dt="2024-01-07T23:29:53.429" v="3383" actId="207"/>
          <ac:spMkLst>
            <pc:docMk/>
            <pc:sldMk cId="147911745" sldId="324"/>
            <ac:spMk id="10" creationId="{90C58CF5-AD5C-8EBB-E031-0A80951FEBA1}"/>
          </ac:spMkLst>
        </pc:spChg>
        <pc:spChg chg="mod">
          <ac:chgData name="Wadekar, Rutwik" userId="55e6a446-208c-4529-864d-3d7e7a9bcf1b" providerId="ADAL" clId="{D6CEB219-0D21-4D2D-BBA7-D5EAB23D8725}" dt="2024-01-07T23:30:08.828" v="3422" actId="20577"/>
          <ac:spMkLst>
            <pc:docMk/>
            <pc:sldMk cId="147911745" sldId="324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7T23:30:00.115" v="3404" actId="20577"/>
          <ac:spMkLst>
            <pc:docMk/>
            <pc:sldMk cId="147911745" sldId="324"/>
            <ac:spMk id="23" creationId="{96ADA299-07C8-3AFC-61C7-3A5D66F55A7D}"/>
          </ac:spMkLst>
        </pc:spChg>
      </pc:sldChg>
      <pc:sldChg chg="modSp add mod">
        <pc:chgData name="Wadekar, Rutwik" userId="55e6a446-208c-4529-864d-3d7e7a9bcf1b" providerId="ADAL" clId="{D6CEB219-0D21-4D2D-BBA7-D5EAB23D8725}" dt="2024-01-07T23:31:08.979" v="3571" actId="14100"/>
        <pc:sldMkLst>
          <pc:docMk/>
          <pc:sldMk cId="3386044777" sldId="325"/>
        </pc:sldMkLst>
        <pc:spChg chg="mod">
          <ac:chgData name="Wadekar, Rutwik" userId="55e6a446-208c-4529-864d-3d7e7a9bcf1b" providerId="ADAL" clId="{D6CEB219-0D21-4D2D-BBA7-D5EAB23D8725}" dt="2024-01-07T23:31:08.979" v="3571" actId="14100"/>
          <ac:spMkLst>
            <pc:docMk/>
            <pc:sldMk cId="3386044777" sldId="325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1:06.864" v="3570" actId="14100"/>
          <ac:spMkLst>
            <pc:docMk/>
            <pc:sldMk cId="3386044777" sldId="325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1:17.019" v="3574" actId="14100"/>
        <pc:sldMkLst>
          <pc:docMk/>
          <pc:sldMk cId="3228180561" sldId="326"/>
        </pc:sldMkLst>
        <pc:spChg chg="mod">
          <ac:chgData name="Wadekar, Rutwik" userId="55e6a446-208c-4529-864d-3d7e7a9bcf1b" providerId="ADAL" clId="{D6CEB219-0D21-4D2D-BBA7-D5EAB23D8725}" dt="2024-01-07T23:31:17.019" v="3574" actId="14100"/>
          <ac:spMkLst>
            <pc:docMk/>
            <pc:sldMk cId="3228180561" sldId="326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1:14.491" v="3573" actId="14100"/>
          <ac:spMkLst>
            <pc:docMk/>
            <pc:sldMk cId="3228180561" sldId="326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1:26.725" v="3578" actId="14100"/>
        <pc:sldMkLst>
          <pc:docMk/>
          <pc:sldMk cId="2811544466" sldId="327"/>
        </pc:sldMkLst>
        <pc:spChg chg="mod">
          <ac:chgData name="Wadekar, Rutwik" userId="55e6a446-208c-4529-864d-3d7e7a9bcf1b" providerId="ADAL" clId="{D6CEB219-0D21-4D2D-BBA7-D5EAB23D8725}" dt="2024-01-07T23:31:26.725" v="3578" actId="14100"/>
          <ac:spMkLst>
            <pc:docMk/>
            <pc:sldMk cId="2811544466" sldId="327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1:22.183" v="3576" actId="14100"/>
          <ac:spMkLst>
            <pc:docMk/>
            <pc:sldMk cId="2811544466" sldId="327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1:33.767" v="3581" actId="14100"/>
        <pc:sldMkLst>
          <pc:docMk/>
          <pc:sldMk cId="1862721138" sldId="328"/>
        </pc:sldMkLst>
        <pc:spChg chg="mod">
          <ac:chgData name="Wadekar, Rutwik" userId="55e6a446-208c-4529-864d-3d7e7a9bcf1b" providerId="ADAL" clId="{D6CEB219-0D21-4D2D-BBA7-D5EAB23D8725}" dt="2024-01-07T23:31:33.767" v="3581" actId="14100"/>
          <ac:spMkLst>
            <pc:docMk/>
            <pc:sldMk cId="1862721138" sldId="328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1:31.701" v="3580" actId="14100"/>
          <ac:spMkLst>
            <pc:docMk/>
            <pc:sldMk cId="1862721138" sldId="328"/>
            <ac:spMk id="22" creationId="{C9F81E8A-71BB-B511-FD71-41895E62385C}"/>
          </ac:spMkLst>
        </pc:spChg>
      </pc:sldChg>
      <pc:sldChg chg="delSp modSp add mod">
        <pc:chgData name="Wadekar, Rutwik" userId="55e6a446-208c-4529-864d-3d7e7a9bcf1b" providerId="ADAL" clId="{D6CEB219-0D21-4D2D-BBA7-D5EAB23D8725}" dt="2024-01-07T23:31:42.839" v="3584" actId="14100"/>
        <pc:sldMkLst>
          <pc:docMk/>
          <pc:sldMk cId="186540854" sldId="329"/>
        </pc:sldMkLst>
        <pc:spChg chg="mod">
          <ac:chgData name="Wadekar, Rutwik" userId="55e6a446-208c-4529-864d-3d7e7a9bcf1b" providerId="ADAL" clId="{D6CEB219-0D21-4D2D-BBA7-D5EAB23D8725}" dt="2024-01-07T23:31:42.839" v="3584" actId="14100"/>
          <ac:spMkLst>
            <pc:docMk/>
            <pc:sldMk cId="186540854" sldId="329"/>
            <ac:spMk id="21" creationId="{22F254D7-6AC6-0A08-F388-FB70EB6CC69B}"/>
          </ac:spMkLst>
        </pc:spChg>
        <pc:spChg chg="del">
          <ac:chgData name="Wadekar, Rutwik" userId="55e6a446-208c-4529-864d-3d7e7a9bcf1b" providerId="ADAL" clId="{D6CEB219-0D21-4D2D-BBA7-D5EAB23D8725}" dt="2024-01-07T23:31:39.127" v="3583" actId="478"/>
          <ac:spMkLst>
            <pc:docMk/>
            <pc:sldMk cId="186540854" sldId="329"/>
            <ac:spMk id="22" creationId="{C9F81E8A-71BB-B511-FD71-41895E62385C}"/>
          </ac:spMkLst>
        </pc:spChg>
      </pc:sldChg>
      <pc:sldChg chg="modSp add mod ord">
        <pc:chgData name="Wadekar, Rutwik" userId="55e6a446-208c-4529-864d-3d7e7a9bcf1b" providerId="ADAL" clId="{D6CEB219-0D21-4D2D-BBA7-D5EAB23D8725}" dt="2024-01-07T23:34:04.206" v="3989" actId="20577"/>
        <pc:sldMkLst>
          <pc:docMk/>
          <pc:sldMk cId="276552122" sldId="330"/>
        </pc:sldMkLst>
        <pc:spChg chg="mod">
          <ac:chgData name="Wadekar, Rutwik" userId="55e6a446-208c-4529-864d-3d7e7a9bcf1b" providerId="ADAL" clId="{D6CEB219-0D21-4D2D-BBA7-D5EAB23D8725}" dt="2024-01-07T23:34:04.206" v="3989" actId="20577"/>
          <ac:spMkLst>
            <pc:docMk/>
            <pc:sldMk cId="276552122" sldId="330"/>
            <ac:spMk id="7" creationId="{3C3562FB-2D5D-527C-AA3D-C1F898ADA844}"/>
          </ac:spMkLst>
        </pc:spChg>
        <pc:spChg chg="mod">
          <ac:chgData name="Wadekar, Rutwik" userId="55e6a446-208c-4529-864d-3d7e7a9bcf1b" providerId="ADAL" clId="{D6CEB219-0D21-4D2D-BBA7-D5EAB23D8725}" dt="2024-01-07T23:32:03.631" v="3588" actId="207"/>
          <ac:spMkLst>
            <pc:docMk/>
            <pc:sldMk cId="276552122" sldId="330"/>
            <ac:spMk id="12" creationId="{C65C512E-23CF-F851-B8CA-B78E3574924F}"/>
          </ac:spMkLst>
        </pc:spChg>
        <pc:spChg chg="mod">
          <ac:chgData name="Wadekar, Rutwik" userId="55e6a446-208c-4529-864d-3d7e7a9bcf1b" providerId="ADAL" clId="{D6CEB219-0D21-4D2D-BBA7-D5EAB23D8725}" dt="2024-01-07T23:33:03.324" v="3764" actId="20577"/>
          <ac:spMkLst>
            <pc:docMk/>
            <pc:sldMk cId="276552122" sldId="330"/>
            <ac:spMk id="18" creationId="{6DD1E55C-556F-0B0B-1244-D7C3BED8F4F2}"/>
          </ac:spMkLst>
        </pc:spChg>
        <pc:spChg chg="mod">
          <ac:chgData name="Wadekar, Rutwik" userId="55e6a446-208c-4529-864d-3d7e7a9bcf1b" providerId="ADAL" clId="{D6CEB219-0D21-4D2D-BBA7-D5EAB23D8725}" dt="2024-01-07T23:32:16.146" v="3618" actId="14100"/>
          <ac:spMkLst>
            <pc:docMk/>
            <pc:sldMk cId="276552122" sldId="330"/>
            <ac:spMk id="23" creationId="{96ADA299-07C8-3AFC-61C7-3A5D66F55A7D}"/>
          </ac:spMkLst>
        </pc:spChg>
      </pc:sldChg>
      <pc:sldChg chg="modSp add mod">
        <pc:chgData name="Wadekar, Rutwik" userId="55e6a446-208c-4529-864d-3d7e7a9bcf1b" providerId="ADAL" clId="{D6CEB219-0D21-4D2D-BBA7-D5EAB23D8725}" dt="2024-01-07T23:36:11.498" v="3992" actId="14100"/>
        <pc:sldMkLst>
          <pc:docMk/>
          <pc:sldMk cId="1231963877" sldId="331"/>
        </pc:sldMkLst>
        <pc:spChg chg="mod">
          <ac:chgData name="Wadekar, Rutwik" userId="55e6a446-208c-4529-864d-3d7e7a9bcf1b" providerId="ADAL" clId="{D6CEB219-0D21-4D2D-BBA7-D5EAB23D8725}" dt="2024-01-07T23:36:11.498" v="3992" actId="14100"/>
          <ac:spMkLst>
            <pc:docMk/>
            <pc:sldMk cId="1231963877" sldId="331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6:08.580" v="3991" actId="14100"/>
          <ac:spMkLst>
            <pc:docMk/>
            <pc:sldMk cId="1231963877" sldId="331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6:18.344" v="3995" actId="14100"/>
        <pc:sldMkLst>
          <pc:docMk/>
          <pc:sldMk cId="3736087133" sldId="332"/>
        </pc:sldMkLst>
        <pc:spChg chg="mod">
          <ac:chgData name="Wadekar, Rutwik" userId="55e6a446-208c-4529-864d-3d7e7a9bcf1b" providerId="ADAL" clId="{D6CEB219-0D21-4D2D-BBA7-D5EAB23D8725}" dt="2024-01-07T23:36:18.344" v="3995" actId="14100"/>
          <ac:spMkLst>
            <pc:docMk/>
            <pc:sldMk cId="3736087133" sldId="332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6:16.013" v="3994" actId="14100"/>
          <ac:spMkLst>
            <pc:docMk/>
            <pc:sldMk cId="3736087133" sldId="332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6:25.994" v="3998" actId="14100"/>
        <pc:sldMkLst>
          <pc:docMk/>
          <pc:sldMk cId="2152377949" sldId="333"/>
        </pc:sldMkLst>
        <pc:spChg chg="mod">
          <ac:chgData name="Wadekar, Rutwik" userId="55e6a446-208c-4529-864d-3d7e7a9bcf1b" providerId="ADAL" clId="{D6CEB219-0D21-4D2D-BBA7-D5EAB23D8725}" dt="2024-01-07T23:36:25.994" v="3998" actId="14100"/>
          <ac:spMkLst>
            <pc:docMk/>
            <pc:sldMk cId="2152377949" sldId="333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6:23.230" v="3997" actId="14100"/>
          <ac:spMkLst>
            <pc:docMk/>
            <pc:sldMk cId="2152377949" sldId="333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6:33.259" v="4001" actId="14100"/>
        <pc:sldMkLst>
          <pc:docMk/>
          <pc:sldMk cId="890995858" sldId="334"/>
        </pc:sldMkLst>
        <pc:spChg chg="mod">
          <ac:chgData name="Wadekar, Rutwik" userId="55e6a446-208c-4529-864d-3d7e7a9bcf1b" providerId="ADAL" clId="{D6CEB219-0D21-4D2D-BBA7-D5EAB23D8725}" dt="2024-01-07T23:36:33.259" v="4001" actId="14100"/>
          <ac:spMkLst>
            <pc:docMk/>
            <pc:sldMk cId="890995858" sldId="334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6:31.176" v="4000" actId="14100"/>
          <ac:spMkLst>
            <pc:docMk/>
            <pc:sldMk cId="890995858" sldId="334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6:41.342" v="4004" actId="14100"/>
        <pc:sldMkLst>
          <pc:docMk/>
          <pc:sldMk cId="892842121" sldId="335"/>
        </pc:sldMkLst>
        <pc:spChg chg="mod">
          <ac:chgData name="Wadekar, Rutwik" userId="55e6a446-208c-4529-864d-3d7e7a9bcf1b" providerId="ADAL" clId="{D6CEB219-0D21-4D2D-BBA7-D5EAB23D8725}" dt="2024-01-07T23:36:41.342" v="4004" actId="14100"/>
          <ac:spMkLst>
            <pc:docMk/>
            <pc:sldMk cId="892842121" sldId="335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6:39.391" v="4003" actId="14100"/>
          <ac:spMkLst>
            <pc:docMk/>
            <pc:sldMk cId="892842121" sldId="335"/>
            <ac:spMk id="22" creationId="{C9F81E8A-71BB-B511-FD71-41895E62385C}"/>
          </ac:spMkLst>
        </pc:spChg>
      </pc:sldChg>
      <pc:sldChg chg="modSp add mod">
        <pc:chgData name="Wadekar, Rutwik" userId="55e6a446-208c-4529-864d-3d7e7a9bcf1b" providerId="ADAL" clId="{D6CEB219-0D21-4D2D-BBA7-D5EAB23D8725}" dt="2024-01-07T23:36:50.599" v="4007" actId="14100"/>
        <pc:sldMkLst>
          <pc:docMk/>
          <pc:sldMk cId="1676944971" sldId="336"/>
        </pc:sldMkLst>
        <pc:spChg chg="mod">
          <ac:chgData name="Wadekar, Rutwik" userId="55e6a446-208c-4529-864d-3d7e7a9bcf1b" providerId="ADAL" clId="{D6CEB219-0D21-4D2D-BBA7-D5EAB23D8725}" dt="2024-01-07T23:36:50.599" v="4007" actId="14100"/>
          <ac:spMkLst>
            <pc:docMk/>
            <pc:sldMk cId="1676944971" sldId="336"/>
            <ac:spMk id="21" creationId="{22F254D7-6AC6-0A08-F388-FB70EB6CC69B}"/>
          </ac:spMkLst>
        </pc:spChg>
        <pc:spChg chg="mod">
          <ac:chgData name="Wadekar, Rutwik" userId="55e6a446-208c-4529-864d-3d7e7a9bcf1b" providerId="ADAL" clId="{D6CEB219-0D21-4D2D-BBA7-D5EAB23D8725}" dt="2024-01-07T23:36:48.468" v="4006" actId="14100"/>
          <ac:spMkLst>
            <pc:docMk/>
            <pc:sldMk cId="1676944971" sldId="336"/>
            <ac:spMk id="22" creationId="{C9F81E8A-71BB-B511-FD71-41895E62385C}"/>
          </ac:spMkLst>
        </pc:spChg>
      </pc:sldChg>
      <pc:sldChg chg="delSp modSp add mod">
        <pc:chgData name="Wadekar, Rutwik" userId="55e6a446-208c-4529-864d-3d7e7a9bcf1b" providerId="ADAL" clId="{D6CEB219-0D21-4D2D-BBA7-D5EAB23D8725}" dt="2024-01-07T23:37:02.749" v="4010" actId="14100"/>
        <pc:sldMkLst>
          <pc:docMk/>
          <pc:sldMk cId="3873462702" sldId="337"/>
        </pc:sldMkLst>
        <pc:spChg chg="mod">
          <ac:chgData name="Wadekar, Rutwik" userId="55e6a446-208c-4529-864d-3d7e7a9bcf1b" providerId="ADAL" clId="{D6CEB219-0D21-4D2D-BBA7-D5EAB23D8725}" dt="2024-01-07T23:37:02.749" v="4010" actId="14100"/>
          <ac:spMkLst>
            <pc:docMk/>
            <pc:sldMk cId="3873462702" sldId="337"/>
            <ac:spMk id="21" creationId="{22F254D7-6AC6-0A08-F388-FB70EB6CC69B}"/>
          </ac:spMkLst>
        </pc:spChg>
        <pc:spChg chg="del">
          <ac:chgData name="Wadekar, Rutwik" userId="55e6a446-208c-4529-864d-3d7e7a9bcf1b" providerId="ADAL" clId="{D6CEB219-0D21-4D2D-BBA7-D5EAB23D8725}" dt="2024-01-07T23:36:58.961" v="4009" actId="478"/>
          <ac:spMkLst>
            <pc:docMk/>
            <pc:sldMk cId="3873462702" sldId="337"/>
            <ac:spMk id="22" creationId="{C9F81E8A-71BB-B511-FD71-41895E62385C}"/>
          </ac:spMkLst>
        </pc:spChg>
      </pc:sldChg>
      <pc:sldChg chg="add ord">
        <pc:chgData name="Wadekar, Rutwik" userId="55e6a446-208c-4529-864d-3d7e7a9bcf1b" providerId="ADAL" clId="{D6CEB219-0D21-4D2D-BBA7-D5EAB23D8725}" dt="2024-01-07T23:37:21.077" v="4013"/>
        <pc:sldMkLst>
          <pc:docMk/>
          <pc:sldMk cId="836236533" sldId="338"/>
        </pc:sldMkLst>
      </pc:sldChg>
      <pc:sldChg chg="add ord">
        <pc:chgData name="Wadekar, Rutwik" userId="55e6a446-208c-4529-864d-3d7e7a9bcf1b" providerId="ADAL" clId="{D6CEB219-0D21-4D2D-BBA7-D5EAB23D8725}" dt="2024-01-07T23:37:36.305" v="4016"/>
        <pc:sldMkLst>
          <pc:docMk/>
          <pc:sldMk cId="2400150958" sldId="339"/>
        </pc:sldMkLst>
      </pc:sldChg>
      <pc:sldChg chg="add ord">
        <pc:chgData name="Wadekar, Rutwik" userId="55e6a446-208c-4529-864d-3d7e7a9bcf1b" providerId="ADAL" clId="{D6CEB219-0D21-4D2D-BBA7-D5EAB23D8725}" dt="2024-01-07T23:37:50.847" v="4019"/>
        <pc:sldMkLst>
          <pc:docMk/>
          <pc:sldMk cId="2850144783" sldId="340"/>
        </pc:sldMkLst>
      </pc:sldChg>
      <pc:sldChg chg="add ord">
        <pc:chgData name="Wadekar, Rutwik" userId="55e6a446-208c-4529-864d-3d7e7a9bcf1b" providerId="ADAL" clId="{D6CEB219-0D21-4D2D-BBA7-D5EAB23D8725}" dt="2024-01-07T23:38:04.946" v="4022"/>
        <pc:sldMkLst>
          <pc:docMk/>
          <pc:sldMk cId="1709842978" sldId="341"/>
        </pc:sldMkLst>
      </pc:sldChg>
      <pc:sldChg chg="addSp delSp modSp add mod modTransition">
        <pc:chgData name="Wadekar, Rutwik" userId="55e6a446-208c-4529-864d-3d7e7a9bcf1b" providerId="ADAL" clId="{D6CEB219-0D21-4D2D-BBA7-D5EAB23D8725}" dt="2024-01-07T23:42:22.089" v="4198"/>
        <pc:sldMkLst>
          <pc:docMk/>
          <pc:sldMk cId="2756197604" sldId="342"/>
        </pc:sldMkLst>
        <pc:spChg chg="del">
          <ac:chgData name="Wadekar, Rutwik" userId="55e6a446-208c-4529-864d-3d7e7a9bcf1b" providerId="ADAL" clId="{D6CEB219-0D21-4D2D-BBA7-D5EAB23D8725}" dt="2024-01-07T23:38:15.739" v="4026" actId="478"/>
          <ac:spMkLst>
            <pc:docMk/>
            <pc:sldMk cId="2756197604" sldId="342"/>
            <ac:spMk id="2" creationId="{805F606B-40A4-EE20-46F7-ECBC07ED3E7A}"/>
          </ac:spMkLst>
        </pc:spChg>
        <pc:spChg chg="add mod">
          <ac:chgData name="Wadekar, Rutwik" userId="55e6a446-208c-4529-864d-3d7e7a9bcf1b" providerId="ADAL" clId="{D6CEB219-0D21-4D2D-BBA7-D5EAB23D8725}" dt="2024-01-07T23:38:33.108" v="4030" actId="207"/>
          <ac:spMkLst>
            <pc:docMk/>
            <pc:sldMk cId="2756197604" sldId="342"/>
            <ac:spMk id="3" creationId="{B82AD738-A84A-079F-A782-C85CCB886BAC}"/>
          </ac:spMkLst>
        </pc:spChg>
        <pc:spChg chg="del">
          <ac:chgData name="Wadekar, Rutwik" userId="55e6a446-208c-4529-864d-3d7e7a9bcf1b" providerId="ADAL" clId="{D6CEB219-0D21-4D2D-BBA7-D5EAB23D8725}" dt="2024-01-07T23:38:13.894" v="4025" actId="478"/>
          <ac:spMkLst>
            <pc:docMk/>
            <pc:sldMk cId="2756197604" sldId="342"/>
            <ac:spMk id="4" creationId="{35A1066C-E1D4-F6C0-ABCA-35F94FB8A592}"/>
          </ac:spMkLst>
        </pc:spChg>
        <pc:spChg chg="del">
          <ac:chgData name="Wadekar, Rutwik" userId="55e6a446-208c-4529-864d-3d7e7a9bcf1b" providerId="ADAL" clId="{D6CEB219-0D21-4D2D-BBA7-D5EAB23D8725}" dt="2024-01-07T23:38:18.485" v="4027" actId="478"/>
          <ac:spMkLst>
            <pc:docMk/>
            <pc:sldMk cId="2756197604" sldId="342"/>
            <ac:spMk id="6" creationId="{B262B9E0-647E-D4B4-242E-897B4704F88A}"/>
          </ac:spMkLst>
        </pc:spChg>
        <pc:spChg chg="add mod">
          <ac:chgData name="Wadekar, Rutwik" userId="55e6a446-208c-4529-864d-3d7e7a9bcf1b" providerId="ADAL" clId="{D6CEB219-0D21-4D2D-BBA7-D5EAB23D8725}" dt="2024-01-07T23:40:28.755" v="4179" actId="20577"/>
          <ac:spMkLst>
            <pc:docMk/>
            <pc:sldMk cId="2756197604" sldId="342"/>
            <ac:spMk id="7" creationId="{0A98509F-90E0-46A1-E2F3-934720ED8AB2}"/>
          </ac:spMkLst>
        </pc:spChg>
        <pc:spChg chg="add mod">
          <ac:chgData name="Wadekar, Rutwik" userId="55e6a446-208c-4529-864d-3d7e7a9bcf1b" providerId="ADAL" clId="{D6CEB219-0D21-4D2D-BBA7-D5EAB23D8725}" dt="2024-01-07T23:41:08.134" v="4191" actId="20577"/>
          <ac:spMkLst>
            <pc:docMk/>
            <pc:sldMk cId="2756197604" sldId="342"/>
            <ac:spMk id="8" creationId="{ADF23E12-EA7A-E99E-3282-06650A360010}"/>
          </ac:spMkLst>
        </pc:spChg>
        <pc:spChg chg="add del mod">
          <ac:chgData name="Wadekar, Rutwik" userId="55e6a446-208c-4529-864d-3d7e7a9bcf1b" providerId="ADAL" clId="{D6CEB219-0D21-4D2D-BBA7-D5EAB23D8725}" dt="2024-01-07T23:41:09.348" v="4192" actId="478"/>
          <ac:spMkLst>
            <pc:docMk/>
            <pc:sldMk cId="2756197604" sldId="342"/>
            <ac:spMk id="9" creationId="{FE599231-4EF5-8825-9B64-1E66F290D624}"/>
          </ac:spMkLst>
        </pc:spChg>
        <pc:spChg chg="add mod">
          <ac:chgData name="Wadekar, Rutwik" userId="55e6a446-208c-4529-864d-3d7e7a9bcf1b" providerId="ADAL" clId="{D6CEB219-0D21-4D2D-BBA7-D5EAB23D8725}" dt="2024-01-07T23:41:15.253" v="4196" actId="20577"/>
          <ac:spMkLst>
            <pc:docMk/>
            <pc:sldMk cId="2756197604" sldId="342"/>
            <ac:spMk id="10" creationId="{193B5396-5224-AB0E-1A4C-D2259115CAD7}"/>
          </ac:spMkLst>
        </pc:spChg>
        <pc:picChg chg="del">
          <ac:chgData name="Wadekar, Rutwik" userId="55e6a446-208c-4529-864d-3d7e7a9bcf1b" providerId="ADAL" clId="{D6CEB219-0D21-4D2D-BBA7-D5EAB23D8725}" dt="2024-01-07T23:38:12.012" v="4024" actId="478"/>
          <ac:picMkLst>
            <pc:docMk/>
            <pc:sldMk cId="2756197604" sldId="342"/>
            <ac:picMk id="5" creationId="{673BAFFF-3501-A371-AE2D-F2500CAE7095}"/>
          </ac:picMkLst>
        </pc:picChg>
      </pc:sldChg>
      <pc:sldChg chg="addSp delSp modSp add mod ord modTransition">
        <pc:chgData name="Wadekar, Rutwik" userId="55e6a446-208c-4529-864d-3d7e7a9bcf1b" providerId="ADAL" clId="{D6CEB219-0D21-4D2D-BBA7-D5EAB23D8725}" dt="2024-01-07T23:49:12.873" v="4517" actId="20577"/>
        <pc:sldMkLst>
          <pc:docMk/>
          <pc:sldMk cId="145074080" sldId="343"/>
        </pc:sldMkLst>
        <pc:spChg chg="mod">
          <ac:chgData name="Wadekar, Rutwik" userId="55e6a446-208c-4529-864d-3d7e7a9bcf1b" providerId="ADAL" clId="{D6CEB219-0D21-4D2D-BBA7-D5EAB23D8725}" dt="2024-01-07T23:44:57.916" v="4385" actId="20577"/>
          <ac:spMkLst>
            <pc:docMk/>
            <pc:sldMk cId="145074080" sldId="343"/>
            <ac:spMk id="7" creationId="{3C3562FB-2D5D-527C-AA3D-C1F898ADA844}"/>
          </ac:spMkLst>
        </pc:spChg>
        <pc:spChg chg="del">
          <ac:chgData name="Wadekar, Rutwik" userId="55e6a446-208c-4529-864d-3d7e7a9bcf1b" providerId="ADAL" clId="{D6CEB219-0D21-4D2D-BBA7-D5EAB23D8725}" dt="2024-01-07T23:42:52.677" v="4203" actId="478"/>
          <ac:spMkLst>
            <pc:docMk/>
            <pc:sldMk cId="145074080" sldId="343"/>
            <ac:spMk id="9" creationId="{B274088F-890D-9F86-A564-44DE96A8AECA}"/>
          </ac:spMkLst>
        </pc:spChg>
        <pc:spChg chg="del">
          <ac:chgData name="Wadekar, Rutwik" userId="55e6a446-208c-4529-864d-3d7e7a9bcf1b" providerId="ADAL" clId="{D6CEB219-0D21-4D2D-BBA7-D5EAB23D8725}" dt="2024-01-07T23:42:55.024" v="4204" actId="478"/>
          <ac:spMkLst>
            <pc:docMk/>
            <pc:sldMk cId="145074080" sldId="343"/>
            <ac:spMk id="10" creationId="{90C58CF5-AD5C-8EBB-E031-0A80951FEBA1}"/>
          </ac:spMkLst>
        </pc:spChg>
        <pc:spChg chg="add del mod">
          <ac:chgData name="Wadekar, Rutwik" userId="55e6a446-208c-4529-864d-3d7e7a9bcf1b" providerId="ADAL" clId="{D6CEB219-0D21-4D2D-BBA7-D5EAB23D8725}" dt="2024-01-07T23:46:24.624" v="4387" actId="478"/>
          <ac:spMkLst>
            <pc:docMk/>
            <pc:sldMk cId="145074080" sldId="343"/>
            <ac:spMk id="11" creationId="{B3104592-811A-9B1F-33BC-93EB57880A37}"/>
          </ac:spMkLst>
        </pc:spChg>
        <pc:spChg chg="del">
          <ac:chgData name="Wadekar, Rutwik" userId="55e6a446-208c-4529-864d-3d7e7a9bcf1b" providerId="ADAL" clId="{D6CEB219-0D21-4D2D-BBA7-D5EAB23D8725}" dt="2024-01-07T23:42:57.144" v="4205" actId="478"/>
          <ac:spMkLst>
            <pc:docMk/>
            <pc:sldMk cId="145074080" sldId="343"/>
            <ac:spMk id="12" creationId="{C65C512E-23CF-F851-B8CA-B78E3574924F}"/>
          </ac:spMkLst>
        </pc:spChg>
        <pc:spChg chg="add mod">
          <ac:chgData name="Wadekar, Rutwik" userId="55e6a446-208c-4529-864d-3d7e7a9bcf1b" providerId="ADAL" clId="{D6CEB219-0D21-4D2D-BBA7-D5EAB23D8725}" dt="2024-01-07T23:46:43.016" v="4416" actId="1076"/>
          <ac:spMkLst>
            <pc:docMk/>
            <pc:sldMk cId="145074080" sldId="343"/>
            <ac:spMk id="13" creationId="{C20ECDEB-8FAC-1575-863B-E57A0C53421D}"/>
          </ac:spMkLst>
        </pc:spChg>
        <pc:spChg chg="del">
          <ac:chgData name="Wadekar, Rutwik" userId="55e6a446-208c-4529-864d-3d7e7a9bcf1b" providerId="ADAL" clId="{D6CEB219-0D21-4D2D-BBA7-D5EAB23D8725}" dt="2024-01-07T23:42:58.738" v="4206" actId="478"/>
          <ac:spMkLst>
            <pc:docMk/>
            <pc:sldMk cId="145074080" sldId="343"/>
            <ac:spMk id="14" creationId="{84AF3177-F538-0DD4-AA17-F02646937F79}"/>
          </ac:spMkLst>
        </pc:spChg>
        <pc:spChg chg="del">
          <ac:chgData name="Wadekar, Rutwik" userId="55e6a446-208c-4529-864d-3d7e7a9bcf1b" providerId="ADAL" clId="{D6CEB219-0D21-4D2D-BBA7-D5EAB23D8725}" dt="2024-01-07T23:43:10.056" v="4212" actId="478"/>
          <ac:spMkLst>
            <pc:docMk/>
            <pc:sldMk cId="145074080" sldId="343"/>
            <ac:spMk id="15" creationId="{99D52B23-087D-0245-6AA7-AE47351B0E7A}"/>
          </ac:spMkLst>
        </pc:spChg>
        <pc:spChg chg="del">
          <ac:chgData name="Wadekar, Rutwik" userId="55e6a446-208c-4529-864d-3d7e7a9bcf1b" providerId="ADAL" clId="{D6CEB219-0D21-4D2D-BBA7-D5EAB23D8725}" dt="2024-01-07T23:43:08.608" v="4211" actId="478"/>
          <ac:spMkLst>
            <pc:docMk/>
            <pc:sldMk cId="145074080" sldId="343"/>
            <ac:spMk id="16" creationId="{38CFB382-C9CD-C8AD-5C44-2839DD9E75AC}"/>
          </ac:spMkLst>
        </pc:spChg>
        <pc:spChg chg="del">
          <ac:chgData name="Wadekar, Rutwik" userId="55e6a446-208c-4529-864d-3d7e7a9bcf1b" providerId="ADAL" clId="{D6CEB219-0D21-4D2D-BBA7-D5EAB23D8725}" dt="2024-01-07T23:43:06.778" v="4210" actId="478"/>
          <ac:spMkLst>
            <pc:docMk/>
            <pc:sldMk cId="145074080" sldId="343"/>
            <ac:spMk id="17" creationId="{4D625AA5-24D5-C6D1-5F63-EF406975ABD1}"/>
          </ac:spMkLst>
        </pc:spChg>
        <pc:spChg chg="mod">
          <ac:chgData name="Wadekar, Rutwik" userId="55e6a446-208c-4529-864d-3d7e7a9bcf1b" providerId="ADAL" clId="{D6CEB219-0D21-4D2D-BBA7-D5EAB23D8725}" dt="2024-01-07T23:43:34.541" v="4266" actId="20577"/>
          <ac:spMkLst>
            <pc:docMk/>
            <pc:sldMk cId="145074080" sldId="343"/>
            <ac:spMk id="18" creationId="{6DD1E55C-556F-0B0B-1244-D7C3BED8F4F2}"/>
          </ac:spMkLst>
        </pc:spChg>
        <pc:spChg chg="del">
          <ac:chgData name="Wadekar, Rutwik" userId="55e6a446-208c-4529-864d-3d7e7a9bcf1b" providerId="ADAL" clId="{D6CEB219-0D21-4D2D-BBA7-D5EAB23D8725}" dt="2024-01-07T23:43:05.220" v="4209" actId="478"/>
          <ac:spMkLst>
            <pc:docMk/>
            <pc:sldMk cId="145074080" sldId="343"/>
            <ac:spMk id="20" creationId="{6F14305E-0DC1-A41C-B003-B6C4E8917C53}"/>
          </ac:spMkLst>
        </pc:spChg>
        <pc:spChg chg="del">
          <ac:chgData name="Wadekar, Rutwik" userId="55e6a446-208c-4529-864d-3d7e7a9bcf1b" providerId="ADAL" clId="{D6CEB219-0D21-4D2D-BBA7-D5EAB23D8725}" dt="2024-01-07T23:43:00.202" v="4207" actId="478"/>
          <ac:spMkLst>
            <pc:docMk/>
            <pc:sldMk cId="145074080" sldId="343"/>
            <ac:spMk id="21" creationId="{22F254D7-6AC6-0A08-F388-FB70EB6CC69B}"/>
          </ac:spMkLst>
        </pc:spChg>
        <pc:spChg chg="del">
          <ac:chgData name="Wadekar, Rutwik" userId="55e6a446-208c-4529-864d-3d7e7a9bcf1b" providerId="ADAL" clId="{D6CEB219-0D21-4D2D-BBA7-D5EAB23D8725}" dt="2024-01-07T23:43:03.248" v="4208" actId="478"/>
          <ac:spMkLst>
            <pc:docMk/>
            <pc:sldMk cId="145074080" sldId="343"/>
            <ac:spMk id="23" creationId="{96ADA299-07C8-3AFC-61C7-3A5D66F55A7D}"/>
          </ac:spMkLst>
        </pc:spChg>
        <pc:spChg chg="add mod">
          <ac:chgData name="Wadekar, Rutwik" userId="55e6a446-208c-4529-864d-3d7e7a9bcf1b" providerId="ADAL" clId="{D6CEB219-0D21-4D2D-BBA7-D5EAB23D8725}" dt="2024-01-07T23:48:23.651" v="4430" actId="207"/>
          <ac:spMkLst>
            <pc:docMk/>
            <pc:sldMk cId="145074080" sldId="343"/>
            <ac:spMk id="24" creationId="{32EBBA01-BED2-D444-3F4F-298E77EC8491}"/>
          </ac:spMkLst>
        </pc:spChg>
        <pc:spChg chg="add mod">
          <ac:chgData name="Wadekar, Rutwik" userId="55e6a446-208c-4529-864d-3d7e7a9bcf1b" providerId="ADAL" clId="{D6CEB219-0D21-4D2D-BBA7-D5EAB23D8725}" dt="2024-01-07T23:49:12.873" v="4517" actId="20577"/>
          <ac:spMkLst>
            <pc:docMk/>
            <pc:sldMk cId="145074080" sldId="343"/>
            <ac:spMk id="25" creationId="{DC0FB654-6239-FCBB-5FBB-BD31967B6CEB}"/>
          </ac:spMkLst>
        </pc:spChg>
        <pc:picChg chg="add mod">
          <ac:chgData name="Wadekar, Rutwik" userId="55e6a446-208c-4529-864d-3d7e7a9bcf1b" providerId="ADAL" clId="{D6CEB219-0D21-4D2D-BBA7-D5EAB23D8725}" dt="2024-01-07T23:47:31.905" v="4421" actId="1076"/>
          <ac:picMkLst>
            <pc:docMk/>
            <pc:sldMk cId="145074080" sldId="343"/>
            <ac:picMk id="22" creationId="{81E3045E-0B3F-A29D-D126-2D9287B8F475}"/>
          </ac:picMkLst>
        </pc:picChg>
      </pc:sldChg>
      <pc:sldChg chg="modTransition">
        <pc:chgData name="Wadekar, Rutwik" userId="55e6a446-208c-4529-864d-3d7e7a9bcf1b" providerId="ADAL" clId="{D6CEB219-0D21-4D2D-BBA7-D5EAB23D8725}" dt="2024-01-12T23:25:55.771" v="5265"/>
        <pc:sldMkLst>
          <pc:docMk/>
          <pc:sldMk cId="3130207507" sldId="344"/>
        </pc:sldMkLst>
      </pc:sldChg>
      <pc:sldChg chg="modTransition">
        <pc:chgData name="Wadekar, Rutwik" userId="55e6a446-208c-4529-864d-3d7e7a9bcf1b" providerId="ADAL" clId="{D6CEB219-0D21-4D2D-BBA7-D5EAB23D8725}" dt="2024-01-12T23:26:00.669" v="5267"/>
        <pc:sldMkLst>
          <pc:docMk/>
          <pc:sldMk cId="2457400375" sldId="345"/>
        </pc:sldMkLst>
      </pc:sldChg>
      <pc:sldChg chg="modTransition">
        <pc:chgData name="Wadekar, Rutwik" userId="55e6a446-208c-4529-864d-3d7e7a9bcf1b" providerId="ADAL" clId="{D6CEB219-0D21-4D2D-BBA7-D5EAB23D8725}" dt="2024-01-12T23:26:05.311" v="5269"/>
        <pc:sldMkLst>
          <pc:docMk/>
          <pc:sldMk cId="3328647363" sldId="346"/>
        </pc:sldMkLst>
      </pc:sldChg>
      <pc:sldChg chg="modTransition">
        <pc:chgData name="Wadekar, Rutwik" userId="55e6a446-208c-4529-864d-3d7e7a9bcf1b" providerId="ADAL" clId="{D6CEB219-0D21-4D2D-BBA7-D5EAB23D8725}" dt="2024-01-12T23:26:09.804" v="5271"/>
        <pc:sldMkLst>
          <pc:docMk/>
          <pc:sldMk cId="3770032885" sldId="347"/>
        </pc:sldMkLst>
      </pc:sldChg>
      <pc:sldChg chg="modTransition">
        <pc:chgData name="Wadekar, Rutwik" userId="55e6a446-208c-4529-864d-3d7e7a9bcf1b" providerId="ADAL" clId="{D6CEB219-0D21-4D2D-BBA7-D5EAB23D8725}" dt="2024-01-12T23:26:14.074" v="5273"/>
        <pc:sldMkLst>
          <pc:docMk/>
          <pc:sldMk cId="2403079828" sldId="348"/>
        </pc:sldMkLst>
      </pc:sldChg>
      <pc:sldChg chg="modTransition">
        <pc:chgData name="Wadekar, Rutwik" userId="55e6a446-208c-4529-864d-3d7e7a9bcf1b" providerId="ADAL" clId="{D6CEB219-0D21-4D2D-BBA7-D5EAB23D8725}" dt="2024-01-12T23:26:18.712" v="5275"/>
        <pc:sldMkLst>
          <pc:docMk/>
          <pc:sldMk cId="4053581835" sldId="349"/>
        </pc:sldMkLst>
      </pc:sldChg>
      <pc:sldChg chg="delSp mod">
        <pc:chgData name="Wadekar, Rutwik" userId="55e6a446-208c-4529-864d-3d7e7a9bcf1b" providerId="ADAL" clId="{D6CEB219-0D21-4D2D-BBA7-D5EAB23D8725}" dt="2024-01-12T23:27:18.587" v="5276" actId="478"/>
        <pc:sldMkLst>
          <pc:docMk/>
          <pc:sldMk cId="681388339" sldId="350"/>
        </pc:sldMkLst>
        <pc:picChg chg="del">
          <ac:chgData name="Wadekar, Rutwik" userId="55e6a446-208c-4529-864d-3d7e7a9bcf1b" providerId="ADAL" clId="{D6CEB219-0D21-4D2D-BBA7-D5EAB23D8725}" dt="2024-01-12T23:27:18.587" v="5276" actId="478"/>
          <ac:picMkLst>
            <pc:docMk/>
            <pc:sldMk cId="681388339" sldId="350"/>
            <ac:picMk id="9" creationId="{B5A3354F-0648-4A88-B031-11B68CBBB515}"/>
          </ac:picMkLst>
        </pc:picChg>
      </pc:sldChg>
      <pc:sldChg chg="modTransition">
        <pc:chgData name="Wadekar, Rutwik" userId="55e6a446-208c-4529-864d-3d7e7a9bcf1b" providerId="ADAL" clId="{D6CEB219-0D21-4D2D-BBA7-D5EAB23D8725}" dt="2024-01-12T23:27:40.954" v="5278"/>
        <pc:sldMkLst>
          <pc:docMk/>
          <pc:sldMk cId="324755380" sldId="351"/>
        </pc:sldMkLst>
      </pc:sldChg>
      <pc:sldChg chg="addSp delSp modSp add mod modTransition">
        <pc:chgData name="Wadekar, Rutwik" userId="55e6a446-208c-4529-864d-3d7e7a9bcf1b" providerId="ADAL" clId="{D6CEB219-0D21-4D2D-BBA7-D5EAB23D8725}" dt="2024-01-12T23:27:42.684" v="5279"/>
        <pc:sldMkLst>
          <pc:docMk/>
          <pc:sldMk cId="448757877" sldId="352"/>
        </pc:sldMkLst>
        <pc:spChg chg="add mod">
          <ac:chgData name="Wadekar, Rutwik" userId="55e6a446-208c-4529-864d-3d7e7a9bcf1b" providerId="ADAL" clId="{D6CEB219-0D21-4D2D-BBA7-D5EAB23D8725}" dt="2024-01-12T22:54:39.305" v="4663" actId="1076"/>
          <ac:spMkLst>
            <pc:docMk/>
            <pc:sldMk cId="448757877" sldId="352"/>
            <ac:spMk id="3" creationId="{749D0AD0-3A2F-48C9-C8CC-35073F4A0200}"/>
          </ac:spMkLst>
        </pc:spChg>
        <pc:spChg chg="add del mod">
          <ac:chgData name="Wadekar, Rutwik" userId="55e6a446-208c-4529-864d-3d7e7a9bcf1b" providerId="ADAL" clId="{D6CEB219-0D21-4D2D-BBA7-D5EAB23D8725}" dt="2024-01-12T22:48:51.338" v="4541" actId="478"/>
          <ac:spMkLst>
            <pc:docMk/>
            <pc:sldMk cId="448757877" sldId="352"/>
            <ac:spMk id="6" creationId="{70FF9295-8D25-D8FC-6DFE-0B2D531E5D4B}"/>
          </ac:spMkLst>
        </pc:spChg>
        <pc:spChg chg="add del mod">
          <ac:chgData name="Wadekar, Rutwik" userId="55e6a446-208c-4529-864d-3d7e7a9bcf1b" providerId="ADAL" clId="{D6CEB219-0D21-4D2D-BBA7-D5EAB23D8725}" dt="2024-01-12T22:48:53.441" v="4542" actId="478"/>
          <ac:spMkLst>
            <pc:docMk/>
            <pc:sldMk cId="448757877" sldId="352"/>
            <ac:spMk id="10" creationId="{4B26BB0D-1022-808B-7404-62AF02AEE9D2}"/>
          </ac:spMkLst>
        </pc:spChg>
        <pc:spChg chg="add del mod">
          <ac:chgData name="Wadekar, Rutwik" userId="55e6a446-208c-4529-864d-3d7e7a9bcf1b" providerId="ADAL" clId="{D6CEB219-0D21-4D2D-BBA7-D5EAB23D8725}" dt="2024-01-12T22:48:57.102" v="4544" actId="478"/>
          <ac:spMkLst>
            <pc:docMk/>
            <pc:sldMk cId="448757877" sldId="352"/>
            <ac:spMk id="11" creationId="{E136899F-F7D2-6C28-1103-A6924BB3C827}"/>
          </ac:spMkLst>
        </pc:spChg>
        <pc:spChg chg="add del mod">
          <ac:chgData name="Wadekar, Rutwik" userId="55e6a446-208c-4529-864d-3d7e7a9bcf1b" providerId="ADAL" clId="{D6CEB219-0D21-4D2D-BBA7-D5EAB23D8725}" dt="2024-01-12T22:48:55.507" v="4543" actId="478"/>
          <ac:spMkLst>
            <pc:docMk/>
            <pc:sldMk cId="448757877" sldId="352"/>
            <ac:spMk id="12" creationId="{D950DE36-FEB2-BACB-8B8D-285CF0037C71}"/>
          </ac:spMkLst>
        </pc:spChg>
        <pc:spChg chg="add mod">
          <ac:chgData name="Wadekar, Rutwik" userId="55e6a446-208c-4529-864d-3d7e7a9bcf1b" providerId="ADAL" clId="{D6CEB219-0D21-4D2D-BBA7-D5EAB23D8725}" dt="2024-01-12T23:04:59.255" v="4832" actId="1076"/>
          <ac:spMkLst>
            <pc:docMk/>
            <pc:sldMk cId="448757877" sldId="352"/>
            <ac:spMk id="13" creationId="{8EF32130-79DD-C92D-7310-32548D12EA5D}"/>
          </ac:spMkLst>
        </pc:spChg>
        <pc:spChg chg="add mod">
          <ac:chgData name="Wadekar, Rutwik" userId="55e6a446-208c-4529-864d-3d7e7a9bcf1b" providerId="ADAL" clId="{D6CEB219-0D21-4D2D-BBA7-D5EAB23D8725}" dt="2024-01-12T22:50:20.836" v="4555" actId="207"/>
          <ac:spMkLst>
            <pc:docMk/>
            <pc:sldMk cId="448757877" sldId="352"/>
            <ac:spMk id="14" creationId="{D75FE2F5-78C2-7A24-A999-0EAF8B0EFDB4}"/>
          </ac:spMkLst>
        </pc:spChg>
        <pc:spChg chg="add mod">
          <ac:chgData name="Wadekar, Rutwik" userId="55e6a446-208c-4529-864d-3d7e7a9bcf1b" providerId="ADAL" clId="{D6CEB219-0D21-4D2D-BBA7-D5EAB23D8725}" dt="2024-01-12T22:50:20.836" v="4555" actId="207"/>
          <ac:spMkLst>
            <pc:docMk/>
            <pc:sldMk cId="448757877" sldId="352"/>
            <ac:spMk id="15" creationId="{F2EDB5E2-0889-EF96-0349-141AAB6FE042}"/>
          </ac:spMkLst>
        </pc:spChg>
        <pc:spChg chg="add mod">
          <ac:chgData name="Wadekar, Rutwik" userId="55e6a446-208c-4529-864d-3d7e7a9bcf1b" providerId="ADAL" clId="{D6CEB219-0D21-4D2D-BBA7-D5EAB23D8725}" dt="2024-01-12T22:50:41.366" v="4560" actId="1076"/>
          <ac:spMkLst>
            <pc:docMk/>
            <pc:sldMk cId="448757877" sldId="352"/>
            <ac:spMk id="16" creationId="{BA3DD24D-A53F-6524-40A2-6511711D70E1}"/>
          </ac:spMkLst>
        </pc:spChg>
        <pc:spChg chg="add del mod">
          <ac:chgData name="Wadekar, Rutwik" userId="55e6a446-208c-4529-864d-3d7e7a9bcf1b" providerId="ADAL" clId="{D6CEB219-0D21-4D2D-BBA7-D5EAB23D8725}" dt="2024-01-12T22:50:27.060" v="4557" actId="478"/>
          <ac:spMkLst>
            <pc:docMk/>
            <pc:sldMk cId="448757877" sldId="352"/>
            <ac:spMk id="17" creationId="{BA0CA4A9-B4A2-88F0-B34B-C1F5DA0712A7}"/>
          </ac:spMkLst>
        </pc:spChg>
        <pc:spChg chg="add del mod">
          <ac:chgData name="Wadekar, Rutwik" userId="55e6a446-208c-4529-864d-3d7e7a9bcf1b" providerId="ADAL" clId="{D6CEB219-0D21-4D2D-BBA7-D5EAB23D8725}" dt="2024-01-12T22:50:27.060" v="4557" actId="478"/>
          <ac:spMkLst>
            <pc:docMk/>
            <pc:sldMk cId="448757877" sldId="352"/>
            <ac:spMk id="18" creationId="{E54B8D74-17B1-3C10-23E9-2EE91B29BF17}"/>
          </ac:spMkLst>
        </pc:spChg>
        <pc:spChg chg="add del mod">
          <ac:chgData name="Wadekar, Rutwik" userId="55e6a446-208c-4529-864d-3d7e7a9bcf1b" providerId="ADAL" clId="{D6CEB219-0D21-4D2D-BBA7-D5EAB23D8725}" dt="2024-01-12T22:50:27.060" v="4557" actId="478"/>
          <ac:spMkLst>
            <pc:docMk/>
            <pc:sldMk cId="448757877" sldId="352"/>
            <ac:spMk id="19" creationId="{1B19D60B-A0C3-8C01-0A7A-0C4BBAC177DB}"/>
          </ac:spMkLst>
        </pc:spChg>
        <pc:spChg chg="add mod">
          <ac:chgData name="Wadekar, Rutwik" userId="55e6a446-208c-4529-864d-3d7e7a9bcf1b" providerId="ADAL" clId="{D6CEB219-0D21-4D2D-BBA7-D5EAB23D8725}" dt="2024-01-12T22:50:37.600" v="4559" actId="1076"/>
          <ac:spMkLst>
            <pc:docMk/>
            <pc:sldMk cId="448757877" sldId="352"/>
            <ac:spMk id="20" creationId="{41C2C727-F9A4-F2A6-D4BA-2EA2491983BD}"/>
          </ac:spMkLst>
        </pc:spChg>
        <pc:spChg chg="add mod">
          <ac:chgData name="Wadekar, Rutwik" userId="55e6a446-208c-4529-864d-3d7e7a9bcf1b" providerId="ADAL" clId="{D6CEB219-0D21-4D2D-BBA7-D5EAB23D8725}" dt="2024-01-12T22:57:23.745" v="4690" actId="1076"/>
          <ac:spMkLst>
            <pc:docMk/>
            <pc:sldMk cId="448757877" sldId="352"/>
            <ac:spMk id="21" creationId="{C41EC3E5-A6F7-672D-CD9F-B00D356D2614}"/>
          </ac:spMkLst>
        </pc:spChg>
        <pc:spChg chg="add mod">
          <ac:chgData name="Wadekar, Rutwik" userId="55e6a446-208c-4529-864d-3d7e7a9bcf1b" providerId="ADAL" clId="{D6CEB219-0D21-4D2D-BBA7-D5EAB23D8725}" dt="2024-01-12T22:57:28.064" v="4691" actId="1076"/>
          <ac:spMkLst>
            <pc:docMk/>
            <pc:sldMk cId="448757877" sldId="352"/>
            <ac:spMk id="22" creationId="{ADDF7238-D5CB-D4EF-54A0-F9A2E9A421B5}"/>
          </ac:spMkLst>
        </pc:spChg>
        <pc:spChg chg="add mod">
          <ac:chgData name="Wadekar, Rutwik" userId="55e6a446-208c-4529-864d-3d7e7a9bcf1b" providerId="ADAL" clId="{D6CEB219-0D21-4D2D-BBA7-D5EAB23D8725}" dt="2024-01-12T22:57:30.701" v="4692" actId="1076"/>
          <ac:spMkLst>
            <pc:docMk/>
            <pc:sldMk cId="448757877" sldId="352"/>
            <ac:spMk id="23" creationId="{844243AE-D7C8-DFDB-2EFE-E18BB83AC575}"/>
          </ac:spMkLst>
        </pc:spChg>
        <pc:spChg chg="add mod">
          <ac:chgData name="Wadekar, Rutwik" userId="55e6a446-208c-4529-864d-3d7e7a9bcf1b" providerId="ADAL" clId="{D6CEB219-0D21-4D2D-BBA7-D5EAB23D8725}" dt="2024-01-12T22:57:33.595" v="4693" actId="1076"/>
          <ac:spMkLst>
            <pc:docMk/>
            <pc:sldMk cId="448757877" sldId="352"/>
            <ac:spMk id="24" creationId="{69982E88-64E9-4853-D2D7-3438C569C096}"/>
          </ac:spMkLst>
        </pc:spChg>
        <pc:spChg chg="add mod">
          <ac:chgData name="Wadekar, Rutwik" userId="55e6a446-208c-4529-864d-3d7e7a9bcf1b" providerId="ADAL" clId="{D6CEB219-0D21-4D2D-BBA7-D5EAB23D8725}" dt="2024-01-12T22:52:42.090" v="4592" actId="20577"/>
          <ac:spMkLst>
            <pc:docMk/>
            <pc:sldMk cId="448757877" sldId="352"/>
            <ac:spMk id="27" creationId="{01217696-7EFC-57A1-A070-3A8A036A22F0}"/>
          </ac:spMkLst>
        </pc:spChg>
        <pc:spChg chg="add mod">
          <ac:chgData name="Wadekar, Rutwik" userId="55e6a446-208c-4529-864d-3d7e7a9bcf1b" providerId="ADAL" clId="{D6CEB219-0D21-4D2D-BBA7-D5EAB23D8725}" dt="2024-01-12T22:53:33.767" v="4649" actId="20577"/>
          <ac:spMkLst>
            <pc:docMk/>
            <pc:sldMk cId="448757877" sldId="352"/>
            <ac:spMk id="28" creationId="{793FE68E-64BE-6676-A532-D51DCEFA15EB}"/>
          </ac:spMkLst>
        </pc:spChg>
        <pc:spChg chg="add del mod">
          <ac:chgData name="Wadekar, Rutwik" userId="55e6a446-208c-4529-864d-3d7e7a9bcf1b" providerId="ADAL" clId="{D6CEB219-0D21-4D2D-BBA7-D5EAB23D8725}" dt="2024-01-12T22:55:54.901" v="4669" actId="478"/>
          <ac:spMkLst>
            <pc:docMk/>
            <pc:sldMk cId="448757877" sldId="352"/>
            <ac:spMk id="31" creationId="{2B558C1B-2FA5-7749-730C-A87572B8C55D}"/>
          </ac:spMkLst>
        </pc:spChg>
        <pc:spChg chg="add del">
          <ac:chgData name="Wadekar, Rutwik" userId="55e6a446-208c-4529-864d-3d7e7a9bcf1b" providerId="ADAL" clId="{D6CEB219-0D21-4D2D-BBA7-D5EAB23D8725}" dt="2024-01-12T22:55:56.992" v="4671" actId="478"/>
          <ac:spMkLst>
            <pc:docMk/>
            <pc:sldMk cId="448757877" sldId="352"/>
            <ac:spMk id="32" creationId="{29D83EB2-919D-8F6F-79CF-DE408D894D5B}"/>
          </ac:spMkLst>
        </pc:spChg>
        <pc:spChg chg="add del">
          <ac:chgData name="Wadekar, Rutwik" userId="55e6a446-208c-4529-864d-3d7e7a9bcf1b" providerId="ADAL" clId="{D6CEB219-0D21-4D2D-BBA7-D5EAB23D8725}" dt="2024-01-12T22:56:02.782" v="4673" actId="478"/>
          <ac:spMkLst>
            <pc:docMk/>
            <pc:sldMk cId="448757877" sldId="352"/>
            <ac:spMk id="33" creationId="{6A0CE32D-0CE8-1217-A012-8830F7AD741B}"/>
          </ac:spMkLst>
        </pc:spChg>
        <pc:spChg chg="add mod">
          <ac:chgData name="Wadekar, Rutwik" userId="55e6a446-208c-4529-864d-3d7e7a9bcf1b" providerId="ADAL" clId="{D6CEB219-0D21-4D2D-BBA7-D5EAB23D8725}" dt="2024-01-12T22:57:47.981" v="4712" actId="20577"/>
          <ac:spMkLst>
            <pc:docMk/>
            <pc:sldMk cId="448757877" sldId="352"/>
            <ac:spMk id="34" creationId="{5D0D4830-11A5-F539-1AA2-0F257763D1B6}"/>
          </ac:spMkLst>
        </pc:spChg>
        <pc:spChg chg="add mod">
          <ac:chgData name="Wadekar, Rutwik" userId="55e6a446-208c-4529-864d-3d7e7a9bcf1b" providerId="ADAL" clId="{D6CEB219-0D21-4D2D-BBA7-D5EAB23D8725}" dt="2024-01-12T22:59:23.779" v="4733" actId="20577"/>
          <ac:spMkLst>
            <pc:docMk/>
            <pc:sldMk cId="448757877" sldId="352"/>
            <ac:spMk id="35" creationId="{B2BC6C8C-7BAF-22BD-2197-11263C477939}"/>
          </ac:spMkLst>
        </pc:spChg>
        <pc:spChg chg="add mod">
          <ac:chgData name="Wadekar, Rutwik" userId="55e6a446-208c-4529-864d-3d7e7a9bcf1b" providerId="ADAL" clId="{D6CEB219-0D21-4D2D-BBA7-D5EAB23D8725}" dt="2024-01-12T23:00:30.908" v="4748" actId="20577"/>
          <ac:spMkLst>
            <pc:docMk/>
            <pc:sldMk cId="448757877" sldId="352"/>
            <ac:spMk id="36" creationId="{235FA557-51C4-C783-CD45-EA2DF30B98B1}"/>
          </ac:spMkLst>
        </pc:spChg>
        <pc:spChg chg="add mod">
          <ac:chgData name="Wadekar, Rutwik" userId="55e6a446-208c-4529-864d-3d7e7a9bcf1b" providerId="ADAL" clId="{D6CEB219-0D21-4D2D-BBA7-D5EAB23D8725}" dt="2024-01-12T23:03:19.749" v="4785" actId="14100"/>
          <ac:spMkLst>
            <pc:docMk/>
            <pc:sldMk cId="448757877" sldId="352"/>
            <ac:spMk id="37" creationId="{9A410AB0-193C-EA99-05A7-654FC528C173}"/>
          </ac:spMkLst>
        </pc:spChg>
        <pc:spChg chg="add mod">
          <ac:chgData name="Wadekar, Rutwik" userId="55e6a446-208c-4529-864d-3d7e7a9bcf1b" providerId="ADAL" clId="{D6CEB219-0D21-4D2D-BBA7-D5EAB23D8725}" dt="2024-01-12T23:03:32.130" v="4802" actId="20577"/>
          <ac:spMkLst>
            <pc:docMk/>
            <pc:sldMk cId="448757877" sldId="352"/>
            <ac:spMk id="39" creationId="{37732DD1-66A5-2744-DBF7-6BF2B618D6A4}"/>
          </ac:spMkLst>
        </pc:spChg>
        <pc:spChg chg="add mod">
          <ac:chgData name="Wadekar, Rutwik" userId="55e6a446-208c-4529-864d-3d7e7a9bcf1b" providerId="ADAL" clId="{D6CEB219-0D21-4D2D-BBA7-D5EAB23D8725}" dt="2024-01-12T23:04:28.400" v="4827" actId="1076"/>
          <ac:spMkLst>
            <pc:docMk/>
            <pc:sldMk cId="448757877" sldId="352"/>
            <ac:spMk id="40" creationId="{891396B1-FC48-46C0-CAF6-3925F08B7964}"/>
          </ac:spMkLst>
        </pc:spChg>
        <pc:spChg chg="add mod">
          <ac:chgData name="Wadekar, Rutwik" userId="55e6a446-208c-4529-864d-3d7e7a9bcf1b" providerId="ADAL" clId="{D6CEB219-0D21-4D2D-BBA7-D5EAB23D8725}" dt="2024-01-12T23:05:41.138" v="4851" actId="20577"/>
          <ac:spMkLst>
            <pc:docMk/>
            <pc:sldMk cId="448757877" sldId="352"/>
            <ac:spMk id="41" creationId="{45088648-DC65-4092-F5CE-50D09FB4A514}"/>
          </ac:spMkLst>
        </pc:spChg>
        <pc:spChg chg="add mod">
          <ac:chgData name="Wadekar, Rutwik" userId="55e6a446-208c-4529-864d-3d7e7a9bcf1b" providerId="ADAL" clId="{D6CEB219-0D21-4D2D-BBA7-D5EAB23D8725}" dt="2024-01-12T23:08:04.068" v="4868" actId="20577"/>
          <ac:spMkLst>
            <pc:docMk/>
            <pc:sldMk cId="448757877" sldId="352"/>
            <ac:spMk id="42" creationId="{525CF997-786B-3DEC-2407-CB655532450B}"/>
          </ac:spMkLst>
        </pc:spChg>
        <pc:picChg chg="add mod">
          <ac:chgData name="Wadekar, Rutwik" userId="55e6a446-208c-4529-864d-3d7e7a9bcf1b" providerId="ADAL" clId="{D6CEB219-0D21-4D2D-BBA7-D5EAB23D8725}" dt="2024-01-12T22:52:18.439" v="4576" actId="1076"/>
          <ac:picMkLst>
            <pc:docMk/>
            <pc:sldMk cId="448757877" sldId="352"/>
            <ac:picMk id="26" creationId="{8E8A1F02-627D-AE28-3376-F722D8891CB9}"/>
          </ac:picMkLst>
        </pc:picChg>
        <pc:picChg chg="add mod">
          <ac:chgData name="Wadekar, Rutwik" userId="55e6a446-208c-4529-864d-3d7e7a9bcf1b" providerId="ADAL" clId="{D6CEB219-0D21-4D2D-BBA7-D5EAB23D8725}" dt="2024-01-12T22:54:58.432" v="4665" actId="207"/>
          <ac:picMkLst>
            <pc:docMk/>
            <pc:sldMk cId="448757877" sldId="352"/>
            <ac:picMk id="30" creationId="{7E859DE4-6E36-E74B-D6F9-B9576E4F784E}"/>
          </ac:picMkLst>
        </pc:picChg>
        <pc:picChg chg="add mod">
          <ac:chgData name="Wadekar, Rutwik" userId="55e6a446-208c-4529-864d-3d7e7a9bcf1b" providerId="ADAL" clId="{D6CEB219-0D21-4D2D-BBA7-D5EAB23D8725}" dt="2024-01-12T23:03:23.978" v="4787" actId="1076"/>
          <ac:picMkLst>
            <pc:docMk/>
            <pc:sldMk cId="448757877" sldId="352"/>
            <ac:picMk id="38" creationId="{924FE72E-1869-C36E-7328-808956788619}"/>
          </ac:picMkLst>
        </pc:picChg>
        <pc:picChg chg="add mod">
          <ac:chgData name="Wadekar, Rutwik" userId="55e6a446-208c-4529-864d-3d7e7a9bcf1b" providerId="ADAL" clId="{D6CEB219-0D21-4D2D-BBA7-D5EAB23D8725}" dt="2024-01-12T22:56:44.155" v="4681" actId="14100"/>
          <ac:picMkLst>
            <pc:docMk/>
            <pc:sldMk cId="448757877" sldId="352"/>
            <ac:picMk id="1032" creationId="{F06BC2A5-93FC-FA8A-8B58-5874EC492702}"/>
          </ac:picMkLst>
        </pc:picChg>
        <pc:picChg chg="add mod">
          <ac:chgData name="Wadekar, Rutwik" userId="55e6a446-208c-4529-864d-3d7e7a9bcf1b" providerId="ADAL" clId="{D6CEB219-0D21-4D2D-BBA7-D5EAB23D8725}" dt="2024-01-12T22:59:11.095" v="4719" actId="1076"/>
          <ac:picMkLst>
            <pc:docMk/>
            <pc:sldMk cId="448757877" sldId="352"/>
            <ac:picMk id="1034" creationId="{CD1B8816-7B68-D4E6-E74D-41236C963E09}"/>
          </ac:picMkLst>
        </pc:picChg>
        <pc:picChg chg="add mod">
          <ac:chgData name="Wadekar, Rutwik" userId="55e6a446-208c-4529-864d-3d7e7a9bcf1b" providerId="ADAL" clId="{D6CEB219-0D21-4D2D-BBA7-D5EAB23D8725}" dt="2024-01-12T23:00:16.406" v="4736" actId="1076"/>
          <ac:picMkLst>
            <pc:docMk/>
            <pc:sldMk cId="448757877" sldId="352"/>
            <ac:picMk id="1036" creationId="{AEB5E839-B785-2EA9-7910-1B932B39897D}"/>
          </ac:picMkLst>
        </pc:picChg>
        <pc:picChg chg="add mod">
          <ac:chgData name="Wadekar, Rutwik" userId="55e6a446-208c-4529-864d-3d7e7a9bcf1b" providerId="ADAL" clId="{D6CEB219-0D21-4D2D-BBA7-D5EAB23D8725}" dt="2024-01-12T23:03:05.089" v="4754" actId="1076"/>
          <ac:picMkLst>
            <pc:docMk/>
            <pc:sldMk cId="448757877" sldId="352"/>
            <ac:picMk id="1038" creationId="{4D8FB139-D771-2402-392F-4C9FB220ABF2}"/>
          </ac:picMkLst>
        </pc:picChg>
        <pc:picChg chg="add mod">
          <ac:chgData name="Wadekar, Rutwik" userId="55e6a446-208c-4529-864d-3d7e7a9bcf1b" providerId="ADAL" clId="{D6CEB219-0D21-4D2D-BBA7-D5EAB23D8725}" dt="2024-01-12T23:04:16.547" v="4812" actId="1076"/>
          <ac:picMkLst>
            <pc:docMk/>
            <pc:sldMk cId="448757877" sldId="352"/>
            <ac:picMk id="1040" creationId="{C5D10BA3-4F0B-462F-64C4-019E8038987F}"/>
          </ac:picMkLst>
        </pc:picChg>
        <pc:picChg chg="add mod">
          <ac:chgData name="Wadekar, Rutwik" userId="55e6a446-208c-4529-864d-3d7e7a9bcf1b" providerId="ADAL" clId="{D6CEB219-0D21-4D2D-BBA7-D5EAB23D8725}" dt="2024-01-12T23:05:13.769" v="4836" actId="1076"/>
          <ac:picMkLst>
            <pc:docMk/>
            <pc:sldMk cId="448757877" sldId="352"/>
            <ac:picMk id="1042" creationId="{1FE132A6-B48B-0D42-8061-2C0D517C0982}"/>
          </ac:picMkLst>
        </pc:picChg>
        <pc:picChg chg="add mod">
          <ac:chgData name="Wadekar, Rutwik" userId="55e6a446-208c-4529-864d-3d7e7a9bcf1b" providerId="ADAL" clId="{D6CEB219-0D21-4D2D-BBA7-D5EAB23D8725}" dt="2024-01-12T23:07:55.739" v="4859" actId="1076"/>
          <ac:picMkLst>
            <pc:docMk/>
            <pc:sldMk cId="448757877" sldId="352"/>
            <ac:picMk id="1044" creationId="{C63A49D7-27C8-6217-E8B3-E9E1AE7073DD}"/>
          </ac:picMkLst>
        </pc:picChg>
      </pc:sldChg>
      <pc:sldChg chg="addSp delSp modSp add mod modTransition">
        <pc:chgData name="Wadekar, Rutwik" userId="55e6a446-208c-4529-864d-3d7e7a9bcf1b" providerId="ADAL" clId="{D6CEB219-0D21-4D2D-BBA7-D5EAB23D8725}" dt="2024-01-12T23:27:46.200" v="5280"/>
        <pc:sldMkLst>
          <pc:docMk/>
          <pc:sldMk cId="2694167017" sldId="353"/>
        </pc:sldMkLst>
        <pc:spChg chg="add mod">
          <ac:chgData name="Wadekar, Rutwik" userId="55e6a446-208c-4529-864d-3d7e7a9bcf1b" providerId="ADAL" clId="{D6CEB219-0D21-4D2D-BBA7-D5EAB23D8725}" dt="2024-01-12T23:11:04.684" v="4892" actId="20577"/>
          <ac:spMkLst>
            <pc:docMk/>
            <pc:sldMk cId="2694167017" sldId="353"/>
            <ac:spMk id="11" creationId="{00B40E7D-1DFA-2ABF-FD43-524D95AC3CE9}"/>
          </ac:spMkLst>
        </pc:spChg>
        <pc:spChg chg="add mod">
          <ac:chgData name="Wadekar, Rutwik" userId="55e6a446-208c-4529-864d-3d7e7a9bcf1b" providerId="ADAL" clId="{D6CEB219-0D21-4D2D-BBA7-D5EAB23D8725}" dt="2024-01-12T23:11:36.184" v="4904" actId="20577"/>
          <ac:spMkLst>
            <pc:docMk/>
            <pc:sldMk cId="2694167017" sldId="353"/>
            <ac:spMk id="12" creationId="{B3CE3569-0991-9EAC-3EEB-97023D96708F}"/>
          </ac:spMkLst>
        </pc:spChg>
        <pc:spChg chg="del">
          <ac:chgData name="Wadekar, Rutwik" userId="55e6a446-208c-4529-864d-3d7e7a9bcf1b" providerId="ADAL" clId="{D6CEB219-0D21-4D2D-BBA7-D5EAB23D8725}" dt="2024-01-12T23:09:17.247" v="4880" actId="478"/>
          <ac:spMkLst>
            <pc:docMk/>
            <pc:sldMk cId="2694167017" sldId="353"/>
            <ac:spMk id="14" creationId="{D75FE2F5-78C2-7A24-A999-0EAF8B0EFDB4}"/>
          </ac:spMkLst>
        </pc:spChg>
        <pc:spChg chg="del">
          <ac:chgData name="Wadekar, Rutwik" userId="55e6a446-208c-4529-864d-3d7e7a9bcf1b" providerId="ADAL" clId="{D6CEB219-0D21-4D2D-BBA7-D5EAB23D8725}" dt="2024-01-12T23:09:17.247" v="4880" actId="478"/>
          <ac:spMkLst>
            <pc:docMk/>
            <pc:sldMk cId="2694167017" sldId="353"/>
            <ac:spMk id="15" creationId="{F2EDB5E2-0889-EF96-0349-141AAB6FE042}"/>
          </ac:spMkLst>
        </pc:spChg>
        <pc:spChg chg="del">
          <ac:chgData name="Wadekar, Rutwik" userId="55e6a446-208c-4529-864d-3d7e7a9bcf1b" providerId="ADAL" clId="{D6CEB219-0D21-4D2D-BBA7-D5EAB23D8725}" dt="2024-01-12T23:09:17.247" v="4880" actId="478"/>
          <ac:spMkLst>
            <pc:docMk/>
            <pc:sldMk cId="2694167017" sldId="353"/>
            <ac:spMk id="16" creationId="{BA3DD24D-A53F-6524-40A2-6511711D70E1}"/>
          </ac:spMkLst>
        </pc:spChg>
        <pc:spChg chg="del">
          <ac:chgData name="Wadekar, Rutwik" userId="55e6a446-208c-4529-864d-3d7e7a9bcf1b" providerId="ADAL" clId="{D6CEB219-0D21-4D2D-BBA7-D5EAB23D8725}" dt="2024-01-12T23:09:17.247" v="4880" actId="478"/>
          <ac:spMkLst>
            <pc:docMk/>
            <pc:sldMk cId="2694167017" sldId="353"/>
            <ac:spMk id="20" creationId="{41C2C727-F9A4-F2A6-D4BA-2EA2491983BD}"/>
          </ac:spMkLst>
        </pc:spChg>
        <pc:spChg chg="del">
          <ac:chgData name="Wadekar, Rutwik" userId="55e6a446-208c-4529-864d-3d7e7a9bcf1b" providerId="ADAL" clId="{D6CEB219-0D21-4D2D-BBA7-D5EAB23D8725}" dt="2024-01-12T23:09:17.247" v="4880" actId="478"/>
          <ac:spMkLst>
            <pc:docMk/>
            <pc:sldMk cId="2694167017" sldId="353"/>
            <ac:spMk id="21" creationId="{C41EC3E5-A6F7-672D-CD9F-B00D356D2614}"/>
          </ac:spMkLst>
        </pc:spChg>
        <pc:spChg chg="del">
          <ac:chgData name="Wadekar, Rutwik" userId="55e6a446-208c-4529-864d-3d7e7a9bcf1b" providerId="ADAL" clId="{D6CEB219-0D21-4D2D-BBA7-D5EAB23D8725}" dt="2024-01-12T23:08:50.036" v="4877" actId="478"/>
          <ac:spMkLst>
            <pc:docMk/>
            <pc:sldMk cId="2694167017" sldId="353"/>
            <ac:spMk id="22" creationId="{ADDF7238-D5CB-D4EF-54A0-F9A2E9A421B5}"/>
          </ac:spMkLst>
        </pc:spChg>
        <pc:spChg chg="del">
          <ac:chgData name="Wadekar, Rutwik" userId="55e6a446-208c-4529-864d-3d7e7a9bcf1b" providerId="ADAL" clId="{D6CEB219-0D21-4D2D-BBA7-D5EAB23D8725}" dt="2024-01-12T23:08:50.036" v="4877" actId="478"/>
          <ac:spMkLst>
            <pc:docMk/>
            <pc:sldMk cId="2694167017" sldId="353"/>
            <ac:spMk id="23" creationId="{844243AE-D7C8-DFDB-2EFE-E18BB83AC575}"/>
          </ac:spMkLst>
        </pc:spChg>
        <pc:spChg chg="del">
          <ac:chgData name="Wadekar, Rutwik" userId="55e6a446-208c-4529-864d-3d7e7a9bcf1b" providerId="ADAL" clId="{D6CEB219-0D21-4D2D-BBA7-D5EAB23D8725}" dt="2024-01-12T23:08:50.036" v="4877" actId="478"/>
          <ac:spMkLst>
            <pc:docMk/>
            <pc:sldMk cId="2694167017" sldId="353"/>
            <ac:spMk id="24" creationId="{69982E88-64E9-4853-D2D7-3438C569C096}"/>
          </ac:spMkLst>
        </pc:spChg>
        <pc:spChg chg="del">
          <ac:chgData name="Wadekar, Rutwik" userId="55e6a446-208c-4529-864d-3d7e7a9bcf1b" providerId="ADAL" clId="{D6CEB219-0D21-4D2D-BBA7-D5EAB23D8725}" dt="2024-01-12T23:08:50.036" v="4877" actId="478"/>
          <ac:spMkLst>
            <pc:docMk/>
            <pc:sldMk cId="2694167017" sldId="353"/>
            <ac:spMk id="27" creationId="{01217696-7EFC-57A1-A070-3A8A036A22F0}"/>
          </ac:spMkLst>
        </pc:spChg>
        <pc:spChg chg="mod">
          <ac:chgData name="Wadekar, Rutwik" userId="55e6a446-208c-4529-864d-3d7e7a9bcf1b" providerId="ADAL" clId="{D6CEB219-0D21-4D2D-BBA7-D5EAB23D8725}" dt="2024-01-12T23:08:29.170" v="4875" actId="20577"/>
          <ac:spMkLst>
            <pc:docMk/>
            <pc:sldMk cId="2694167017" sldId="353"/>
            <ac:spMk id="28" creationId="{793FE68E-64BE-6676-A532-D51DCEFA15EB}"/>
          </ac:spMkLst>
        </pc:spChg>
        <pc:spChg chg="del">
          <ac:chgData name="Wadekar, Rutwik" userId="55e6a446-208c-4529-864d-3d7e7a9bcf1b" providerId="ADAL" clId="{D6CEB219-0D21-4D2D-BBA7-D5EAB23D8725}" dt="2024-01-12T23:09:06.311" v="4879" actId="478"/>
          <ac:spMkLst>
            <pc:docMk/>
            <pc:sldMk cId="2694167017" sldId="353"/>
            <ac:spMk id="34" creationId="{5D0D4830-11A5-F539-1AA2-0F257763D1B6}"/>
          </ac:spMkLst>
        </pc:spChg>
        <pc:spChg chg="del">
          <ac:chgData name="Wadekar, Rutwik" userId="55e6a446-208c-4529-864d-3d7e7a9bcf1b" providerId="ADAL" clId="{D6CEB219-0D21-4D2D-BBA7-D5EAB23D8725}" dt="2024-01-12T23:09:06.311" v="4879" actId="478"/>
          <ac:spMkLst>
            <pc:docMk/>
            <pc:sldMk cId="2694167017" sldId="353"/>
            <ac:spMk id="35" creationId="{B2BC6C8C-7BAF-22BD-2197-11263C477939}"/>
          </ac:spMkLst>
        </pc:spChg>
        <pc:spChg chg="del">
          <ac:chgData name="Wadekar, Rutwik" userId="55e6a446-208c-4529-864d-3d7e7a9bcf1b" providerId="ADAL" clId="{D6CEB219-0D21-4D2D-BBA7-D5EAB23D8725}" dt="2024-01-12T23:09:06.311" v="4879" actId="478"/>
          <ac:spMkLst>
            <pc:docMk/>
            <pc:sldMk cId="2694167017" sldId="353"/>
            <ac:spMk id="36" creationId="{235FA557-51C4-C783-CD45-EA2DF30B98B1}"/>
          </ac:spMkLst>
        </pc:spChg>
        <pc:spChg chg="del">
          <ac:chgData name="Wadekar, Rutwik" userId="55e6a446-208c-4529-864d-3d7e7a9bcf1b" providerId="ADAL" clId="{D6CEB219-0D21-4D2D-BBA7-D5EAB23D8725}" dt="2024-01-12T23:09:06.311" v="4879" actId="478"/>
          <ac:spMkLst>
            <pc:docMk/>
            <pc:sldMk cId="2694167017" sldId="353"/>
            <ac:spMk id="37" creationId="{9A410AB0-193C-EA99-05A7-654FC528C173}"/>
          </ac:spMkLst>
        </pc:spChg>
        <pc:spChg chg="del">
          <ac:chgData name="Wadekar, Rutwik" userId="55e6a446-208c-4529-864d-3d7e7a9bcf1b" providerId="ADAL" clId="{D6CEB219-0D21-4D2D-BBA7-D5EAB23D8725}" dt="2024-01-12T23:08:50.036" v="4877" actId="478"/>
          <ac:spMkLst>
            <pc:docMk/>
            <pc:sldMk cId="2694167017" sldId="353"/>
            <ac:spMk id="39" creationId="{37732DD1-66A5-2744-DBF7-6BF2B618D6A4}"/>
          </ac:spMkLst>
        </pc:spChg>
        <pc:spChg chg="del">
          <ac:chgData name="Wadekar, Rutwik" userId="55e6a446-208c-4529-864d-3d7e7a9bcf1b" providerId="ADAL" clId="{D6CEB219-0D21-4D2D-BBA7-D5EAB23D8725}" dt="2024-01-12T23:09:06.311" v="4879" actId="478"/>
          <ac:spMkLst>
            <pc:docMk/>
            <pc:sldMk cId="2694167017" sldId="353"/>
            <ac:spMk id="40" creationId="{891396B1-FC48-46C0-CAF6-3925F08B7964}"/>
          </ac:spMkLst>
        </pc:spChg>
        <pc:spChg chg="del">
          <ac:chgData name="Wadekar, Rutwik" userId="55e6a446-208c-4529-864d-3d7e7a9bcf1b" providerId="ADAL" clId="{D6CEB219-0D21-4D2D-BBA7-D5EAB23D8725}" dt="2024-01-12T23:08:50.036" v="4877" actId="478"/>
          <ac:spMkLst>
            <pc:docMk/>
            <pc:sldMk cId="2694167017" sldId="353"/>
            <ac:spMk id="41" creationId="{45088648-DC65-4092-F5CE-50D09FB4A514}"/>
          </ac:spMkLst>
        </pc:spChg>
        <pc:spChg chg="del">
          <ac:chgData name="Wadekar, Rutwik" userId="55e6a446-208c-4529-864d-3d7e7a9bcf1b" providerId="ADAL" clId="{D6CEB219-0D21-4D2D-BBA7-D5EAB23D8725}" dt="2024-01-12T23:08:50.036" v="4877" actId="478"/>
          <ac:spMkLst>
            <pc:docMk/>
            <pc:sldMk cId="2694167017" sldId="353"/>
            <ac:spMk id="42" creationId="{525CF997-786B-3DEC-2407-CB655532450B}"/>
          </ac:spMkLst>
        </pc:spChg>
        <pc:picChg chg="add mod">
          <ac:chgData name="Wadekar, Rutwik" userId="55e6a446-208c-4529-864d-3d7e7a9bcf1b" providerId="ADAL" clId="{D6CEB219-0D21-4D2D-BBA7-D5EAB23D8725}" dt="2024-01-12T23:10:55.490" v="4884" actId="1076"/>
          <ac:picMkLst>
            <pc:docMk/>
            <pc:sldMk cId="2694167017" sldId="353"/>
            <ac:picMk id="10" creationId="{D225B420-0717-5CA5-3D5B-F52BC5ECC6EC}"/>
          </ac:picMkLst>
        </pc:picChg>
        <pc:picChg chg="del">
          <ac:chgData name="Wadekar, Rutwik" userId="55e6a446-208c-4529-864d-3d7e7a9bcf1b" providerId="ADAL" clId="{D6CEB219-0D21-4D2D-BBA7-D5EAB23D8725}" dt="2024-01-12T23:08:33.994" v="4876" actId="478"/>
          <ac:picMkLst>
            <pc:docMk/>
            <pc:sldMk cId="2694167017" sldId="353"/>
            <ac:picMk id="26" creationId="{8E8A1F02-627D-AE28-3376-F722D8891CB9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38" creationId="{924FE72E-1869-C36E-7328-808956788619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1032" creationId="{F06BC2A5-93FC-FA8A-8B58-5874EC492702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1034" creationId="{CD1B8816-7B68-D4E6-E74D-41236C963E09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1036" creationId="{AEB5E839-B785-2EA9-7910-1B932B39897D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1038" creationId="{4D8FB139-D771-2402-392F-4C9FB220ABF2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1040" creationId="{C5D10BA3-4F0B-462F-64C4-019E8038987F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1042" creationId="{1FE132A6-B48B-0D42-8061-2C0D517C0982}"/>
          </ac:picMkLst>
        </pc:picChg>
        <pc:picChg chg="del">
          <ac:chgData name="Wadekar, Rutwik" userId="55e6a446-208c-4529-864d-3d7e7a9bcf1b" providerId="ADAL" clId="{D6CEB219-0D21-4D2D-BBA7-D5EAB23D8725}" dt="2024-01-12T23:09:01.367" v="4878" actId="478"/>
          <ac:picMkLst>
            <pc:docMk/>
            <pc:sldMk cId="2694167017" sldId="353"/>
            <ac:picMk id="1044" creationId="{C63A49D7-27C8-6217-E8B3-E9E1AE7073DD}"/>
          </ac:picMkLst>
        </pc:picChg>
      </pc:sldChg>
      <pc:sldChg chg="addSp modSp add mod ord modTransition">
        <pc:chgData name="Wadekar, Rutwik" userId="55e6a446-208c-4529-864d-3d7e7a9bcf1b" providerId="ADAL" clId="{D6CEB219-0D21-4D2D-BBA7-D5EAB23D8725}" dt="2024-01-12T23:27:48.107" v="5281"/>
        <pc:sldMkLst>
          <pc:docMk/>
          <pc:sldMk cId="4078556529" sldId="354"/>
        </pc:sldMkLst>
        <pc:spChg chg="add mod">
          <ac:chgData name="Wadekar, Rutwik" userId="55e6a446-208c-4529-864d-3d7e7a9bcf1b" providerId="ADAL" clId="{D6CEB219-0D21-4D2D-BBA7-D5EAB23D8725}" dt="2024-01-12T23:12:04.904" v="4909" actId="207"/>
          <ac:spMkLst>
            <pc:docMk/>
            <pc:sldMk cId="4078556529" sldId="354"/>
            <ac:spMk id="3" creationId="{F9937D77-973E-964F-00F8-6CC8677FAC4C}"/>
          </ac:spMkLst>
        </pc:spChg>
        <pc:spChg chg="add mod">
          <ac:chgData name="Wadekar, Rutwik" userId="55e6a446-208c-4529-864d-3d7e7a9bcf1b" providerId="ADAL" clId="{D6CEB219-0D21-4D2D-BBA7-D5EAB23D8725}" dt="2024-01-12T23:12:18.188" v="4911" actId="207"/>
          <ac:spMkLst>
            <pc:docMk/>
            <pc:sldMk cId="4078556529" sldId="354"/>
            <ac:spMk id="6" creationId="{33659E4B-F5DC-8C32-2908-BC46F6E1B83A}"/>
          </ac:spMkLst>
        </pc:spChg>
        <pc:spChg chg="add mod">
          <ac:chgData name="Wadekar, Rutwik" userId="55e6a446-208c-4529-864d-3d7e7a9bcf1b" providerId="ADAL" clId="{D6CEB219-0D21-4D2D-BBA7-D5EAB23D8725}" dt="2024-01-12T23:12:51.248" v="4926" actId="20577"/>
          <ac:spMkLst>
            <pc:docMk/>
            <pc:sldMk cId="4078556529" sldId="354"/>
            <ac:spMk id="10" creationId="{4D35A83C-D2EC-9667-471D-7F88D30162C0}"/>
          </ac:spMkLst>
        </pc:spChg>
        <pc:spChg chg="add mod">
          <ac:chgData name="Wadekar, Rutwik" userId="55e6a446-208c-4529-864d-3d7e7a9bcf1b" providerId="ADAL" clId="{D6CEB219-0D21-4D2D-BBA7-D5EAB23D8725}" dt="2024-01-12T23:13:34.731" v="4938" actId="1076"/>
          <ac:spMkLst>
            <pc:docMk/>
            <pc:sldMk cId="4078556529" sldId="354"/>
            <ac:spMk id="12" creationId="{34CA8E22-0F18-5DB8-95CF-2167CC1B34FD}"/>
          </ac:spMkLst>
        </pc:spChg>
        <pc:spChg chg="add mod">
          <ac:chgData name="Wadekar, Rutwik" userId="55e6a446-208c-4529-864d-3d7e7a9bcf1b" providerId="ADAL" clId="{D6CEB219-0D21-4D2D-BBA7-D5EAB23D8725}" dt="2024-01-12T23:15:00.795" v="5102" actId="20577"/>
          <ac:spMkLst>
            <pc:docMk/>
            <pc:sldMk cId="4078556529" sldId="354"/>
            <ac:spMk id="13" creationId="{EEC0629E-0F6F-CEC8-1FB9-F5EA0D52A2AD}"/>
          </ac:spMkLst>
        </pc:spChg>
        <pc:spChg chg="add mod">
          <ac:chgData name="Wadekar, Rutwik" userId="55e6a446-208c-4529-864d-3d7e7a9bcf1b" providerId="ADAL" clId="{D6CEB219-0D21-4D2D-BBA7-D5EAB23D8725}" dt="2024-01-12T23:15:36.824" v="5110" actId="207"/>
          <ac:spMkLst>
            <pc:docMk/>
            <pc:sldMk cId="4078556529" sldId="354"/>
            <ac:spMk id="14" creationId="{E904A7CD-10E6-BDD8-B7BE-475F5E6A0C6D}"/>
          </ac:spMkLst>
        </pc:spChg>
        <pc:picChg chg="add mod">
          <ac:chgData name="Wadekar, Rutwik" userId="55e6a446-208c-4529-864d-3d7e7a9bcf1b" providerId="ADAL" clId="{D6CEB219-0D21-4D2D-BBA7-D5EAB23D8725}" dt="2024-01-12T23:13:37.391" v="4939" actId="1076"/>
          <ac:picMkLst>
            <pc:docMk/>
            <pc:sldMk cId="4078556529" sldId="354"/>
            <ac:picMk id="11" creationId="{4F963CEC-F2A7-8545-0C5C-0C3FE95AA357}"/>
          </ac:picMkLst>
        </pc:picChg>
      </pc:sldChg>
      <pc:sldChg chg="addSp modSp add mod ord modTransition">
        <pc:chgData name="Wadekar, Rutwik" userId="55e6a446-208c-4529-864d-3d7e7a9bcf1b" providerId="ADAL" clId="{D6CEB219-0D21-4D2D-BBA7-D5EAB23D8725}" dt="2024-01-12T23:27:51.714" v="5282"/>
        <pc:sldMkLst>
          <pc:docMk/>
          <pc:sldMk cId="1154918442" sldId="355"/>
        </pc:sldMkLst>
        <pc:spChg chg="add mod">
          <ac:chgData name="Wadekar, Rutwik" userId="55e6a446-208c-4529-864d-3d7e7a9bcf1b" providerId="ADAL" clId="{D6CEB219-0D21-4D2D-BBA7-D5EAB23D8725}" dt="2024-01-12T23:18:24.302" v="5187" actId="1076"/>
          <ac:spMkLst>
            <pc:docMk/>
            <pc:sldMk cId="1154918442" sldId="355"/>
            <ac:spMk id="3" creationId="{019617BA-6A63-0436-C986-7F582D1EB849}"/>
          </ac:spMkLst>
        </pc:spChg>
        <pc:spChg chg="add mod">
          <ac:chgData name="Wadekar, Rutwik" userId="55e6a446-208c-4529-864d-3d7e7a9bcf1b" providerId="ADAL" clId="{D6CEB219-0D21-4D2D-BBA7-D5EAB23D8725}" dt="2024-01-12T23:16:57.140" v="5123" actId="14100"/>
          <ac:spMkLst>
            <pc:docMk/>
            <pc:sldMk cId="1154918442" sldId="355"/>
            <ac:spMk id="10" creationId="{1E2AFB7C-3FD3-ADE6-834E-F5B14D62B02D}"/>
          </ac:spMkLst>
        </pc:spChg>
        <pc:spChg chg="add mod">
          <ac:chgData name="Wadekar, Rutwik" userId="55e6a446-208c-4529-864d-3d7e7a9bcf1b" providerId="ADAL" clId="{D6CEB219-0D21-4D2D-BBA7-D5EAB23D8725}" dt="2024-01-12T23:17:28.102" v="5154" actId="14100"/>
          <ac:spMkLst>
            <pc:docMk/>
            <pc:sldMk cId="1154918442" sldId="355"/>
            <ac:spMk id="11" creationId="{FCBA3C21-1EB8-6D8F-5662-4BC7A2DB3415}"/>
          </ac:spMkLst>
        </pc:spChg>
        <pc:spChg chg="add mod">
          <ac:chgData name="Wadekar, Rutwik" userId="55e6a446-208c-4529-864d-3d7e7a9bcf1b" providerId="ADAL" clId="{D6CEB219-0D21-4D2D-BBA7-D5EAB23D8725}" dt="2024-01-12T23:18:04.557" v="5182" actId="20577"/>
          <ac:spMkLst>
            <pc:docMk/>
            <pc:sldMk cId="1154918442" sldId="355"/>
            <ac:spMk id="12" creationId="{4F758CA3-580A-BB47-A13A-9E72E3863C55}"/>
          </ac:spMkLst>
        </pc:spChg>
        <pc:spChg chg="add mod">
          <ac:chgData name="Wadekar, Rutwik" userId="55e6a446-208c-4529-864d-3d7e7a9bcf1b" providerId="ADAL" clId="{D6CEB219-0D21-4D2D-BBA7-D5EAB23D8725}" dt="2024-01-12T23:18:51.279" v="5190" actId="1076"/>
          <ac:spMkLst>
            <pc:docMk/>
            <pc:sldMk cId="1154918442" sldId="355"/>
            <ac:spMk id="15" creationId="{6893D4DD-367D-BDE5-E6F8-3728367984B5}"/>
          </ac:spMkLst>
        </pc:spChg>
        <pc:picChg chg="add mod">
          <ac:chgData name="Wadekar, Rutwik" userId="55e6a446-208c-4529-864d-3d7e7a9bcf1b" providerId="ADAL" clId="{D6CEB219-0D21-4D2D-BBA7-D5EAB23D8725}" dt="2024-01-12T23:17:01.550" v="5125" actId="1076"/>
          <ac:picMkLst>
            <pc:docMk/>
            <pc:sldMk cId="1154918442" sldId="355"/>
            <ac:picMk id="6" creationId="{3BB540A6-5217-6BFF-E5AE-F4E9FE169389}"/>
          </ac:picMkLst>
        </pc:picChg>
        <pc:picChg chg="add mod">
          <ac:chgData name="Wadekar, Rutwik" userId="55e6a446-208c-4529-864d-3d7e7a9bcf1b" providerId="ADAL" clId="{D6CEB219-0D21-4D2D-BBA7-D5EAB23D8725}" dt="2024-01-12T23:18:39.697" v="5188" actId="1076"/>
          <ac:picMkLst>
            <pc:docMk/>
            <pc:sldMk cId="1154918442" sldId="355"/>
            <ac:picMk id="14" creationId="{07B1F14F-4699-BCB0-0A2E-80FF89843A5D}"/>
          </ac:picMkLst>
        </pc:picChg>
      </pc:sldChg>
      <pc:sldChg chg="delSp modSp add mod ord">
        <pc:chgData name="Wadekar, Rutwik" userId="55e6a446-208c-4529-864d-3d7e7a9bcf1b" providerId="ADAL" clId="{D6CEB219-0D21-4D2D-BBA7-D5EAB23D8725}" dt="2024-01-12T23:27:23.780" v="5277" actId="478"/>
        <pc:sldMkLst>
          <pc:docMk/>
          <pc:sldMk cId="3542496051" sldId="356"/>
        </pc:sldMkLst>
        <pc:spChg chg="mod">
          <ac:chgData name="Wadekar, Rutwik" userId="55e6a446-208c-4529-864d-3d7e7a9bcf1b" providerId="ADAL" clId="{D6CEB219-0D21-4D2D-BBA7-D5EAB23D8725}" dt="2024-01-12T23:20:02.781" v="5194" actId="1076"/>
          <ac:spMkLst>
            <pc:docMk/>
            <pc:sldMk cId="3542496051" sldId="356"/>
            <ac:spMk id="6" creationId="{566D1E80-59AA-30AD-CF47-FCD051A56674}"/>
          </ac:spMkLst>
        </pc:spChg>
        <pc:spChg chg="mod">
          <ac:chgData name="Wadekar, Rutwik" userId="55e6a446-208c-4529-864d-3d7e7a9bcf1b" providerId="ADAL" clId="{D6CEB219-0D21-4D2D-BBA7-D5EAB23D8725}" dt="2024-01-12T23:20:02.781" v="5194" actId="1076"/>
          <ac:spMkLst>
            <pc:docMk/>
            <pc:sldMk cId="3542496051" sldId="356"/>
            <ac:spMk id="10" creationId="{CDFE0DDA-610E-DB22-87EB-E3214EB16B7F}"/>
          </ac:spMkLst>
        </pc:spChg>
        <pc:spChg chg="mod">
          <ac:chgData name="Wadekar, Rutwik" userId="55e6a446-208c-4529-864d-3d7e7a9bcf1b" providerId="ADAL" clId="{D6CEB219-0D21-4D2D-BBA7-D5EAB23D8725}" dt="2024-01-12T23:20:51.742" v="5261" actId="5793"/>
          <ac:spMkLst>
            <pc:docMk/>
            <pc:sldMk cId="3542496051" sldId="356"/>
            <ac:spMk id="11" creationId="{BD5D881F-BFE8-F727-81C9-3D7A989C2458}"/>
          </ac:spMkLst>
        </pc:spChg>
        <pc:picChg chg="mod">
          <ac:chgData name="Wadekar, Rutwik" userId="55e6a446-208c-4529-864d-3d7e7a9bcf1b" providerId="ADAL" clId="{D6CEB219-0D21-4D2D-BBA7-D5EAB23D8725}" dt="2024-01-12T23:20:02.781" v="5194" actId="1076"/>
          <ac:picMkLst>
            <pc:docMk/>
            <pc:sldMk cId="3542496051" sldId="356"/>
            <ac:picMk id="8" creationId="{DFDD29DC-92DC-EA79-A570-0120A89D72F2}"/>
          </ac:picMkLst>
        </pc:picChg>
        <pc:picChg chg="del">
          <ac:chgData name="Wadekar, Rutwik" userId="55e6a446-208c-4529-864d-3d7e7a9bcf1b" providerId="ADAL" clId="{D6CEB219-0D21-4D2D-BBA7-D5EAB23D8725}" dt="2024-01-12T23:27:23.780" v="5277" actId="478"/>
          <ac:picMkLst>
            <pc:docMk/>
            <pc:sldMk cId="3542496051" sldId="356"/>
            <ac:picMk id="9" creationId="{B5A3354F-0648-4A88-B031-11B68CBBB515}"/>
          </ac:picMkLst>
        </pc:picChg>
      </pc:sldChg>
    </pc:docChg>
  </pc:docChgLst>
  <pc:docChgLst>
    <pc:chgData name="Wadekar, Rutwik" userId="55e6a446-208c-4529-864d-3d7e7a9bcf1b" providerId="ADAL" clId="{B56F6A4A-92D3-45B0-AB4F-05847C07B403}"/>
    <pc:docChg chg="undo custSel addSld delSld modSld">
      <pc:chgData name="Wadekar, Rutwik" userId="55e6a446-208c-4529-864d-3d7e7a9bcf1b" providerId="ADAL" clId="{B56F6A4A-92D3-45B0-AB4F-05847C07B403}" dt="2024-01-10T23:24:30.656" v="701" actId="14100"/>
      <pc:docMkLst>
        <pc:docMk/>
      </pc:docMkLst>
      <pc:sldChg chg="addSp modSp add mod">
        <pc:chgData name="Wadekar, Rutwik" userId="55e6a446-208c-4529-864d-3d7e7a9bcf1b" providerId="ADAL" clId="{B56F6A4A-92D3-45B0-AB4F-05847C07B403}" dt="2024-01-10T22:59:12.297" v="50" actId="1076"/>
        <pc:sldMkLst>
          <pc:docMk/>
          <pc:sldMk cId="3130207507" sldId="344"/>
        </pc:sldMkLst>
        <pc:spChg chg="mod">
          <ac:chgData name="Wadekar, Rutwik" userId="55e6a446-208c-4529-864d-3d7e7a9bcf1b" providerId="ADAL" clId="{B56F6A4A-92D3-45B0-AB4F-05847C07B403}" dt="2024-01-10T22:59:08.170" v="49" actId="1076"/>
          <ac:spMkLst>
            <pc:docMk/>
            <pc:sldMk cId="3130207507" sldId="344"/>
            <ac:spMk id="3" creationId="{763C321B-9C35-8242-4EDF-FA601C5B6A2B}"/>
          </ac:spMkLst>
        </pc:spChg>
        <pc:spChg chg="mod">
          <ac:chgData name="Wadekar, Rutwik" userId="55e6a446-208c-4529-864d-3d7e7a9bcf1b" providerId="ADAL" clId="{B56F6A4A-92D3-45B0-AB4F-05847C07B403}" dt="2024-01-10T22:19:20.524" v="45" actId="14100"/>
          <ac:spMkLst>
            <pc:docMk/>
            <pc:sldMk cId="3130207507" sldId="344"/>
            <ac:spMk id="24" creationId="{32EBBA01-BED2-D444-3F4F-298E77EC8491}"/>
          </ac:spMkLst>
        </pc:spChg>
        <pc:spChg chg="mod">
          <ac:chgData name="Wadekar, Rutwik" userId="55e6a446-208c-4529-864d-3d7e7a9bcf1b" providerId="ADAL" clId="{B56F6A4A-92D3-45B0-AB4F-05847C07B403}" dt="2024-01-10T22:19:15.929" v="44" actId="20577"/>
          <ac:spMkLst>
            <pc:docMk/>
            <pc:sldMk cId="3130207507" sldId="344"/>
            <ac:spMk id="25" creationId="{DC0FB654-6239-FCBB-5FBB-BD31967B6CEB}"/>
          </ac:spMkLst>
        </pc:spChg>
        <pc:picChg chg="add mod">
          <ac:chgData name="Wadekar, Rutwik" userId="55e6a446-208c-4529-864d-3d7e7a9bcf1b" providerId="ADAL" clId="{B56F6A4A-92D3-45B0-AB4F-05847C07B403}" dt="2024-01-10T22:59:12.297" v="50" actId="1076"/>
          <ac:picMkLst>
            <pc:docMk/>
            <pc:sldMk cId="3130207507" sldId="344"/>
            <ac:picMk id="9" creationId="{B5A3354F-0648-4A88-B031-11B68CBBB515}"/>
          </ac:picMkLst>
        </pc:picChg>
        <pc:picChg chg="mod">
          <ac:chgData name="Wadekar, Rutwik" userId="55e6a446-208c-4529-864d-3d7e7a9bcf1b" providerId="ADAL" clId="{B56F6A4A-92D3-45B0-AB4F-05847C07B403}" dt="2024-01-10T22:19:22.143" v="46" actId="1076"/>
          <ac:picMkLst>
            <pc:docMk/>
            <pc:sldMk cId="3130207507" sldId="344"/>
            <ac:picMk id="22" creationId="{81E3045E-0B3F-A29D-D126-2D9287B8F475}"/>
          </ac:picMkLst>
        </pc:picChg>
      </pc:sldChg>
      <pc:sldChg chg="addSp delSp modSp add mod">
        <pc:chgData name="Wadekar, Rutwik" userId="55e6a446-208c-4529-864d-3d7e7a9bcf1b" providerId="ADAL" clId="{B56F6A4A-92D3-45B0-AB4F-05847C07B403}" dt="2024-01-10T23:04:56.996" v="240" actId="20577"/>
        <pc:sldMkLst>
          <pc:docMk/>
          <pc:sldMk cId="2457400375" sldId="345"/>
        </pc:sldMkLst>
        <pc:spChg chg="mod">
          <ac:chgData name="Wadekar, Rutwik" userId="55e6a446-208c-4529-864d-3d7e7a9bcf1b" providerId="ADAL" clId="{B56F6A4A-92D3-45B0-AB4F-05847C07B403}" dt="2024-01-10T23:04:56.996" v="240" actId="20577"/>
          <ac:spMkLst>
            <pc:docMk/>
            <pc:sldMk cId="2457400375" sldId="345"/>
            <ac:spMk id="7" creationId="{3C3562FB-2D5D-527C-AA3D-C1F898ADA844}"/>
          </ac:spMkLst>
        </pc:spChg>
        <pc:spChg chg="add del mod">
          <ac:chgData name="Wadekar, Rutwik" userId="55e6a446-208c-4529-864d-3d7e7a9bcf1b" providerId="ADAL" clId="{B56F6A4A-92D3-45B0-AB4F-05847C07B403}" dt="2024-01-10T23:02:59.800" v="192"/>
          <ac:spMkLst>
            <pc:docMk/>
            <pc:sldMk cId="2457400375" sldId="345"/>
            <ac:spMk id="10" creationId="{4B2F8D0E-54AF-F8CD-FA28-9E6ECECBCFB9}"/>
          </ac:spMkLst>
        </pc:spChg>
        <pc:spChg chg="del">
          <ac:chgData name="Wadekar, Rutwik" userId="55e6a446-208c-4529-864d-3d7e7a9bcf1b" providerId="ADAL" clId="{B56F6A4A-92D3-45B0-AB4F-05847C07B403}" dt="2024-01-10T23:01:26.490" v="55" actId="478"/>
          <ac:spMkLst>
            <pc:docMk/>
            <pc:sldMk cId="2457400375" sldId="345"/>
            <ac:spMk id="13" creationId="{C20ECDEB-8FAC-1575-863B-E57A0C53421D}"/>
          </ac:spMkLst>
        </pc:spChg>
        <pc:spChg chg="add mod">
          <ac:chgData name="Wadekar, Rutwik" userId="55e6a446-208c-4529-864d-3d7e7a9bcf1b" providerId="ADAL" clId="{B56F6A4A-92D3-45B0-AB4F-05847C07B403}" dt="2024-01-10T23:03:59.137" v="221" actId="14100"/>
          <ac:spMkLst>
            <pc:docMk/>
            <pc:sldMk cId="2457400375" sldId="345"/>
            <ac:spMk id="14" creationId="{E957C40E-34BC-5185-9323-467204DACAC3}"/>
          </ac:spMkLst>
        </pc:spChg>
        <pc:spChg chg="add mod">
          <ac:chgData name="Wadekar, Rutwik" userId="55e6a446-208c-4529-864d-3d7e7a9bcf1b" providerId="ADAL" clId="{B56F6A4A-92D3-45B0-AB4F-05847C07B403}" dt="2024-01-10T23:04:37.130" v="236" actId="207"/>
          <ac:spMkLst>
            <pc:docMk/>
            <pc:sldMk cId="2457400375" sldId="345"/>
            <ac:spMk id="15" creationId="{317A6CD3-4EE8-51B9-1282-523EFAEFDC6D}"/>
          </ac:spMkLst>
        </pc:spChg>
        <pc:spChg chg="mod">
          <ac:chgData name="Wadekar, Rutwik" userId="55e6a446-208c-4529-864d-3d7e7a9bcf1b" providerId="ADAL" clId="{B56F6A4A-92D3-45B0-AB4F-05847C07B403}" dt="2024-01-10T23:01:37.800" v="89" actId="20577"/>
          <ac:spMkLst>
            <pc:docMk/>
            <pc:sldMk cId="2457400375" sldId="345"/>
            <ac:spMk id="18" creationId="{6DD1E55C-556F-0B0B-1244-D7C3BED8F4F2}"/>
          </ac:spMkLst>
        </pc:spChg>
        <pc:spChg chg="del">
          <ac:chgData name="Wadekar, Rutwik" userId="55e6a446-208c-4529-864d-3d7e7a9bcf1b" providerId="ADAL" clId="{B56F6A4A-92D3-45B0-AB4F-05847C07B403}" dt="2024-01-10T23:01:20.229" v="52" actId="478"/>
          <ac:spMkLst>
            <pc:docMk/>
            <pc:sldMk cId="2457400375" sldId="345"/>
            <ac:spMk id="24" creationId="{32EBBA01-BED2-D444-3F4F-298E77EC8491}"/>
          </ac:spMkLst>
        </pc:spChg>
        <pc:spChg chg="del">
          <ac:chgData name="Wadekar, Rutwik" userId="55e6a446-208c-4529-864d-3d7e7a9bcf1b" providerId="ADAL" clId="{B56F6A4A-92D3-45B0-AB4F-05847C07B403}" dt="2024-01-10T23:01:22.094" v="53" actId="478"/>
          <ac:spMkLst>
            <pc:docMk/>
            <pc:sldMk cId="2457400375" sldId="345"/>
            <ac:spMk id="25" creationId="{DC0FB654-6239-FCBB-5FBB-BD31967B6CEB}"/>
          </ac:spMkLst>
        </pc:spChg>
        <pc:picChg chg="add mod">
          <ac:chgData name="Wadekar, Rutwik" userId="55e6a446-208c-4529-864d-3d7e7a9bcf1b" providerId="ADAL" clId="{B56F6A4A-92D3-45B0-AB4F-05847C07B403}" dt="2024-01-10T23:03:30.709" v="196" actId="207"/>
          <ac:picMkLst>
            <pc:docMk/>
            <pc:sldMk cId="2457400375" sldId="345"/>
            <ac:picMk id="12" creationId="{B4D4C394-A74C-E702-98C3-F615BFC501FF}"/>
          </ac:picMkLst>
        </pc:picChg>
        <pc:picChg chg="mod">
          <ac:chgData name="Wadekar, Rutwik" userId="55e6a446-208c-4529-864d-3d7e7a9bcf1b" providerId="ADAL" clId="{B56F6A4A-92D3-45B0-AB4F-05847C07B403}" dt="2024-01-10T23:01:24.542" v="54" actId="1076"/>
          <ac:picMkLst>
            <pc:docMk/>
            <pc:sldMk cId="2457400375" sldId="345"/>
            <ac:picMk id="22" creationId="{81E3045E-0B3F-A29D-D126-2D9287B8F475}"/>
          </ac:picMkLst>
        </pc:picChg>
      </pc:sldChg>
      <pc:sldChg chg="modSp add mod">
        <pc:chgData name="Wadekar, Rutwik" userId="55e6a446-208c-4529-864d-3d7e7a9bcf1b" providerId="ADAL" clId="{B56F6A4A-92D3-45B0-AB4F-05847C07B403}" dt="2024-01-10T23:05:03.720" v="250" actId="20577"/>
        <pc:sldMkLst>
          <pc:docMk/>
          <pc:sldMk cId="3328647363" sldId="346"/>
        </pc:sldMkLst>
        <pc:spChg chg="mod">
          <ac:chgData name="Wadekar, Rutwik" userId="55e6a446-208c-4529-864d-3d7e7a9bcf1b" providerId="ADAL" clId="{B56F6A4A-92D3-45B0-AB4F-05847C07B403}" dt="2024-01-10T23:05:03.720" v="250" actId="20577"/>
          <ac:spMkLst>
            <pc:docMk/>
            <pc:sldMk cId="3328647363" sldId="346"/>
            <ac:spMk id="15" creationId="{317A6CD3-4EE8-51B9-1282-523EFAEFDC6D}"/>
          </ac:spMkLst>
        </pc:spChg>
      </pc:sldChg>
      <pc:sldChg chg="addSp delSp modSp add mod">
        <pc:chgData name="Wadekar, Rutwik" userId="55e6a446-208c-4529-864d-3d7e7a9bcf1b" providerId="ADAL" clId="{B56F6A4A-92D3-45B0-AB4F-05847C07B403}" dt="2024-01-10T23:09:33.375" v="426" actId="207"/>
        <pc:sldMkLst>
          <pc:docMk/>
          <pc:sldMk cId="3770032885" sldId="347"/>
        </pc:sldMkLst>
        <pc:spChg chg="del mod">
          <ac:chgData name="Wadekar, Rutwik" userId="55e6a446-208c-4529-864d-3d7e7a9bcf1b" providerId="ADAL" clId="{B56F6A4A-92D3-45B0-AB4F-05847C07B403}" dt="2024-01-10T23:05:30.350" v="294" actId="478"/>
          <ac:spMkLst>
            <pc:docMk/>
            <pc:sldMk cId="3770032885" sldId="347"/>
            <ac:spMk id="7" creationId="{3C3562FB-2D5D-527C-AA3D-C1F898ADA844}"/>
          </ac:spMkLst>
        </pc:spChg>
        <pc:spChg chg="add mod">
          <ac:chgData name="Wadekar, Rutwik" userId="55e6a446-208c-4529-864d-3d7e7a9bcf1b" providerId="ADAL" clId="{B56F6A4A-92D3-45B0-AB4F-05847C07B403}" dt="2024-01-10T23:07:02.681" v="320" actId="1076"/>
          <ac:spMkLst>
            <pc:docMk/>
            <pc:sldMk cId="3770032885" sldId="347"/>
            <ac:spMk id="10" creationId="{C3F0CEAA-0BC0-BC95-6F3D-4F8E0799C415}"/>
          </ac:spMkLst>
        </pc:spChg>
        <pc:spChg chg="add mod">
          <ac:chgData name="Wadekar, Rutwik" userId="55e6a446-208c-4529-864d-3d7e7a9bcf1b" providerId="ADAL" clId="{B56F6A4A-92D3-45B0-AB4F-05847C07B403}" dt="2024-01-10T23:07:17.867" v="323" actId="207"/>
          <ac:spMkLst>
            <pc:docMk/>
            <pc:sldMk cId="3770032885" sldId="347"/>
            <ac:spMk id="11" creationId="{044721DC-D38A-82BA-C379-E6B0E1634BE3}"/>
          </ac:spMkLst>
        </pc:spChg>
        <pc:spChg chg="add mod">
          <ac:chgData name="Wadekar, Rutwik" userId="55e6a446-208c-4529-864d-3d7e7a9bcf1b" providerId="ADAL" clId="{B56F6A4A-92D3-45B0-AB4F-05847C07B403}" dt="2024-01-10T23:09:33.375" v="426" actId="207"/>
          <ac:spMkLst>
            <pc:docMk/>
            <pc:sldMk cId="3770032885" sldId="347"/>
            <ac:spMk id="13" creationId="{B27A3D8C-F4A9-747E-47C2-67F5228999D4}"/>
          </ac:spMkLst>
        </pc:spChg>
        <pc:spChg chg="del">
          <ac:chgData name="Wadekar, Rutwik" userId="55e6a446-208c-4529-864d-3d7e7a9bcf1b" providerId="ADAL" clId="{B56F6A4A-92D3-45B0-AB4F-05847C07B403}" dt="2024-01-10T23:05:35.498" v="296" actId="478"/>
          <ac:spMkLst>
            <pc:docMk/>
            <pc:sldMk cId="3770032885" sldId="347"/>
            <ac:spMk id="14" creationId="{E957C40E-34BC-5185-9323-467204DACAC3}"/>
          </ac:spMkLst>
        </pc:spChg>
        <pc:spChg chg="del">
          <ac:chgData name="Wadekar, Rutwik" userId="55e6a446-208c-4529-864d-3d7e7a9bcf1b" providerId="ADAL" clId="{B56F6A4A-92D3-45B0-AB4F-05847C07B403}" dt="2024-01-10T23:05:37.872" v="297" actId="478"/>
          <ac:spMkLst>
            <pc:docMk/>
            <pc:sldMk cId="3770032885" sldId="347"/>
            <ac:spMk id="15" creationId="{317A6CD3-4EE8-51B9-1282-523EFAEFDC6D}"/>
          </ac:spMkLst>
        </pc:spChg>
        <pc:spChg chg="mod">
          <ac:chgData name="Wadekar, Rutwik" userId="55e6a446-208c-4529-864d-3d7e7a9bcf1b" providerId="ADAL" clId="{B56F6A4A-92D3-45B0-AB4F-05847C07B403}" dt="2024-01-10T23:06:27.728" v="303" actId="33524"/>
          <ac:spMkLst>
            <pc:docMk/>
            <pc:sldMk cId="3770032885" sldId="347"/>
            <ac:spMk id="18" creationId="{6DD1E55C-556F-0B0B-1244-D7C3BED8F4F2}"/>
          </ac:spMkLst>
        </pc:spChg>
        <pc:picChg chg="del">
          <ac:chgData name="Wadekar, Rutwik" userId="55e6a446-208c-4529-864d-3d7e7a9bcf1b" providerId="ADAL" clId="{B56F6A4A-92D3-45B0-AB4F-05847C07B403}" dt="2024-01-10T23:05:32.120" v="295" actId="478"/>
          <ac:picMkLst>
            <pc:docMk/>
            <pc:sldMk cId="3770032885" sldId="347"/>
            <ac:picMk id="12" creationId="{B4D4C394-A74C-E702-98C3-F615BFC501FF}"/>
          </ac:picMkLst>
        </pc:picChg>
        <pc:picChg chg="add mod">
          <ac:chgData name="Wadekar, Rutwik" userId="55e6a446-208c-4529-864d-3d7e7a9bcf1b" providerId="ADAL" clId="{B56F6A4A-92D3-45B0-AB4F-05847C07B403}" dt="2024-01-10T23:06:23.578" v="302" actId="1076"/>
          <ac:picMkLst>
            <pc:docMk/>
            <pc:sldMk cId="3770032885" sldId="347"/>
            <ac:picMk id="1026" creationId="{263AD992-6596-7BC7-C9E1-4742F8945B06}"/>
          </ac:picMkLst>
        </pc:picChg>
      </pc:sldChg>
      <pc:sldChg chg="addSp delSp modSp add del mod">
        <pc:chgData name="Wadekar, Rutwik" userId="55e6a446-208c-4529-864d-3d7e7a9bcf1b" providerId="ADAL" clId="{B56F6A4A-92D3-45B0-AB4F-05847C07B403}" dt="2024-01-10T23:09:12.644" v="425" actId="47"/>
        <pc:sldMkLst>
          <pc:docMk/>
          <pc:sldMk cId="280209863" sldId="348"/>
        </pc:sldMkLst>
        <pc:spChg chg="add del mod">
          <ac:chgData name="Wadekar, Rutwik" userId="55e6a446-208c-4529-864d-3d7e7a9bcf1b" providerId="ADAL" clId="{B56F6A4A-92D3-45B0-AB4F-05847C07B403}" dt="2024-01-10T23:09:10.032" v="424" actId="478"/>
          <ac:spMkLst>
            <pc:docMk/>
            <pc:sldMk cId="280209863" sldId="348"/>
            <ac:spMk id="7" creationId="{BE8EA3C5-38B9-DF71-0687-EFEAA23FAC84}"/>
          </ac:spMkLst>
        </pc:spChg>
      </pc:sldChg>
      <pc:sldChg chg="delSp modSp add mod">
        <pc:chgData name="Wadekar, Rutwik" userId="55e6a446-208c-4529-864d-3d7e7a9bcf1b" providerId="ADAL" clId="{B56F6A4A-92D3-45B0-AB4F-05847C07B403}" dt="2024-01-10T23:10:25.870" v="497" actId="20577"/>
        <pc:sldMkLst>
          <pc:docMk/>
          <pc:sldMk cId="2403079828" sldId="348"/>
        </pc:sldMkLst>
        <pc:spChg chg="del">
          <ac:chgData name="Wadekar, Rutwik" userId="55e6a446-208c-4529-864d-3d7e7a9bcf1b" providerId="ADAL" clId="{B56F6A4A-92D3-45B0-AB4F-05847C07B403}" dt="2024-01-10T23:09:41.247" v="428" actId="478"/>
          <ac:spMkLst>
            <pc:docMk/>
            <pc:sldMk cId="2403079828" sldId="348"/>
            <ac:spMk id="11" creationId="{044721DC-D38A-82BA-C379-E6B0E1634BE3}"/>
          </ac:spMkLst>
        </pc:spChg>
        <pc:spChg chg="mod">
          <ac:chgData name="Wadekar, Rutwik" userId="55e6a446-208c-4529-864d-3d7e7a9bcf1b" providerId="ADAL" clId="{B56F6A4A-92D3-45B0-AB4F-05847C07B403}" dt="2024-01-10T23:10:25.870" v="497" actId="20577"/>
          <ac:spMkLst>
            <pc:docMk/>
            <pc:sldMk cId="2403079828" sldId="348"/>
            <ac:spMk id="13" creationId="{B27A3D8C-F4A9-747E-47C2-67F5228999D4}"/>
          </ac:spMkLst>
        </pc:spChg>
      </pc:sldChg>
      <pc:sldChg chg="addSp delSp modSp add mod">
        <pc:chgData name="Wadekar, Rutwik" userId="55e6a446-208c-4529-864d-3d7e7a9bcf1b" providerId="ADAL" clId="{B56F6A4A-92D3-45B0-AB4F-05847C07B403}" dt="2024-01-10T23:11:54.529" v="599" actId="20577"/>
        <pc:sldMkLst>
          <pc:docMk/>
          <pc:sldMk cId="4053581835" sldId="349"/>
        </pc:sldMkLst>
        <pc:spChg chg="add mod">
          <ac:chgData name="Wadekar, Rutwik" userId="55e6a446-208c-4529-864d-3d7e7a9bcf1b" providerId="ADAL" clId="{B56F6A4A-92D3-45B0-AB4F-05847C07B403}" dt="2024-01-10T23:11:54.529" v="599" actId="20577"/>
          <ac:spMkLst>
            <pc:docMk/>
            <pc:sldMk cId="4053581835" sldId="349"/>
            <ac:spMk id="7" creationId="{9CC0352C-36AF-F7FE-AA38-FBE41FB6C44A}"/>
          </ac:spMkLst>
        </pc:spChg>
        <pc:spChg chg="del">
          <ac:chgData name="Wadekar, Rutwik" userId="55e6a446-208c-4529-864d-3d7e7a9bcf1b" providerId="ADAL" clId="{B56F6A4A-92D3-45B0-AB4F-05847C07B403}" dt="2024-01-10T23:10:46.377" v="500" actId="478"/>
          <ac:spMkLst>
            <pc:docMk/>
            <pc:sldMk cId="4053581835" sldId="349"/>
            <ac:spMk id="10" creationId="{C3F0CEAA-0BC0-BC95-6F3D-4F8E0799C415}"/>
          </ac:spMkLst>
        </pc:spChg>
        <pc:spChg chg="del">
          <ac:chgData name="Wadekar, Rutwik" userId="55e6a446-208c-4529-864d-3d7e7a9bcf1b" providerId="ADAL" clId="{B56F6A4A-92D3-45B0-AB4F-05847C07B403}" dt="2024-01-10T23:10:49.058" v="501" actId="478"/>
          <ac:spMkLst>
            <pc:docMk/>
            <pc:sldMk cId="4053581835" sldId="349"/>
            <ac:spMk id="13" creationId="{B27A3D8C-F4A9-747E-47C2-67F5228999D4}"/>
          </ac:spMkLst>
        </pc:spChg>
        <pc:spChg chg="mod">
          <ac:chgData name="Wadekar, Rutwik" userId="55e6a446-208c-4529-864d-3d7e7a9bcf1b" providerId="ADAL" clId="{B56F6A4A-92D3-45B0-AB4F-05847C07B403}" dt="2024-01-10T23:10:58.112" v="514" actId="20577"/>
          <ac:spMkLst>
            <pc:docMk/>
            <pc:sldMk cId="4053581835" sldId="349"/>
            <ac:spMk id="18" creationId="{6DD1E55C-556F-0B0B-1244-D7C3BED8F4F2}"/>
          </ac:spMkLst>
        </pc:spChg>
        <pc:picChg chg="del">
          <ac:chgData name="Wadekar, Rutwik" userId="55e6a446-208c-4529-864d-3d7e7a9bcf1b" providerId="ADAL" clId="{B56F6A4A-92D3-45B0-AB4F-05847C07B403}" dt="2024-01-10T23:10:52.248" v="502" actId="478"/>
          <ac:picMkLst>
            <pc:docMk/>
            <pc:sldMk cId="4053581835" sldId="349"/>
            <ac:picMk id="22" creationId="{81E3045E-0B3F-A29D-D126-2D9287B8F475}"/>
          </ac:picMkLst>
        </pc:picChg>
        <pc:picChg chg="del">
          <ac:chgData name="Wadekar, Rutwik" userId="55e6a446-208c-4529-864d-3d7e7a9bcf1b" providerId="ADAL" clId="{B56F6A4A-92D3-45B0-AB4F-05847C07B403}" dt="2024-01-10T23:10:44.521" v="499" actId="478"/>
          <ac:picMkLst>
            <pc:docMk/>
            <pc:sldMk cId="4053581835" sldId="349"/>
            <ac:picMk id="1026" creationId="{263AD992-6596-7BC7-C9E1-4742F8945B06}"/>
          </ac:picMkLst>
        </pc:picChg>
      </pc:sldChg>
      <pc:sldChg chg="addSp delSp modSp add mod">
        <pc:chgData name="Wadekar, Rutwik" userId="55e6a446-208c-4529-864d-3d7e7a9bcf1b" providerId="ADAL" clId="{B56F6A4A-92D3-45B0-AB4F-05847C07B403}" dt="2024-01-10T23:13:23.530" v="631" actId="114"/>
        <pc:sldMkLst>
          <pc:docMk/>
          <pc:sldMk cId="681388339" sldId="350"/>
        </pc:sldMkLst>
        <pc:spChg chg="mod">
          <ac:chgData name="Wadekar, Rutwik" userId="55e6a446-208c-4529-864d-3d7e7a9bcf1b" providerId="ADAL" clId="{B56F6A4A-92D3-45B0-AB4F-05847C07B403}" dt="2024-01-10T23:12:22.903" v="608" actId="1076"/>
          <ac:spMkLst>
            <pc:docMk/>
            <pc:sldMk cId="681388339" sldId="350"/>
            <ac:spMk id="6" creationId="{566D1E80-59AA-30AD-CF47-FCD051A56674}"/>
          </ac:spMkLst>
        </pc:spChg>
        <pc:spChg chg="del">
          <ac:chgData name="Wadekar, Rutwik" userId="55e6a446-208c-4529-864d-3d7e7a9bcf1b" providerId="ADAL" clId="{B56F6A4A-92D3-45B0-AB4F-05847C07B403}" dt="2024-01-10T23:11:59.396" v="601" actId="478"/>
          <ac:spMkLst>
            <pc:docMk/>
            <pc:sldMk cId="681388339" sldId="350"/>
            <ac:spMk id="7" creationId="{9CC0352C-36AF-F7FE-AA38-FBE41FB6C44A}"/>
          </ac:spMkLst>
        </pc:spChg>
        <pc:spChg chg="add mod">
          <ac:chgData name="Wadekar, Rutwik" userId="55e6a446-208c-4529-864d-3d7e7a9bcf1b" providerId="ADAL" clId="{B56F6A4A-92D3-45B0-AB4F-05847C07B403}" dt="2024-01-10T23:12:35.881" v="610" actId="1076"/>
          <ac:spMkLst>
            <pc:docMk/>
            <pc:sldMk cId="681388339" sldId="350"/>
            <ac:spMk id="10" creationId="{CDFE0DDA-610E-DB22-87EB-E3214EB16B7F}"/>
          </ac:spMkLst>
        </pc:spChg>
        <pc:spChg chg="add mod">
          <ac:chgData name="Wadekar, Rutwik" userId="55e6a446-208c-4529-864d-3d7e7a9bcf1b" providerId="ADAL" clId="{B56F6A4A-92D3-45B0-AB4F-05847C07B403}" dt="2024-01-10T23:13:23.530" v="631" actId="114"/>
          <ac:spMkLst>
            <pc:docMk/>
            <pc:sldMk cId="681388339" sldId="350"/>
            <ac:spMk id="11" creationId="{BD5D881F-BFE8-F727-81C9-3D7A989C2458}"/>
          </ac:spMkLst>
        </pc:spChg>
        <pc:spChg chg="del">
          <ac:chgData name="Wadekar, Rutwik" userId="55e6a446-208c-4529-864d-3d7e7a9bcf1b" providerId="ADAL" clId="{B56F6A4A-92D3-45B0-AB4F-05847C07B403}" dt="2024-01-10T23:12:09.020" v="602" actId="478"/>
          <ac:spMkLst>
            <pc:docMk/>
            <pc:sldMk cId="681388339" sldId="350"/>
            <ac:spMk id="18" creationId="{6DD1E55C-556F-0B0B-1244-D7C3BED8F4F2}"/>
          </ac:spMkLst>
        </pc:spChg>
        <pc:picChg chg="mod">
          <ac:chgData name="Wadekar, Rutwik" userId="55e6a446-208c-4529-864d-3d7e7a9bcf1b" providerId="ADAL" clId="{B56F6A4A-92D3-45B0-AB4F-05847C07B403}" dt="2024-01-10T23:12:17.662" v="607" actId="1076"/>
          <ac:picMkLst>
            <pc:docMk/>
            <pc:sldMk cId="681388339" sldId="350"/>
            <ac:picMk id="8" creationId="{DFDD29DC-92DC-EA79-A570-0120A89D72F2}"/>
          </ac:picMkLst>
        </pc:picChg>
      </pc:sldChg>
      <pc:sldChg chg="addSp delSp modSp new mod setBg">
        <pc:chgData name="Wadekar, Rutwik" userId="55e6a446-208c-4529-864d-3d7e7a9bcf1b" providerId="ADAL" clId="{B56F6A4A-92D3-45B0-AB4F-05847C07B403}" dt="2024-01-10T23:24:30.656" v="701" actId="14100"/>
        <pc:sldMkLst>
          <pc:docMk/>
          <pc:sldMk cId="324755380" sldId="351"/>
        </pc:sldMkLst>
        <pc:spChg chg="add mod">
          <ac:chgData name="Wadekar, Rutwik" userId="55e6a446-208c-4529-864d-3d7e7a9bcf1b" providerId="ADAL" clId="{B56F6A4A-92D3-45B0-AB4F-05847C07B403}" dt="2024-01-10T23:20:06.440" v="638" actId="207"/>
          <ac:spMkLst>
            <pc:docMk/>
            <pc:sldMk cId="324755380" sldId="351"/>
            <ac:spMk id="2" creationId="{2AFB5989-2B0D-6D0A-E6E9-9B3787A548A9}"/>
          </ac:spMkLst>
        </pc:spChg>
        <pc:spChg chg="add del">
          <ac:chgData name="Wadekar, Rutwik" userId="55e6a446-208c-4529-864d-3d7e7a9bcf1b" providerId="ADAL" clId="{B56F6A4A-92D3-45B0-AB4F-05847C07B403}" dt="2024-01-10T23:20:26.364" v="640" actId="478"/>
          <ac:spMkLst>
            <pc:docMk/>
            <pc:sldMk cId="324755380" sldId="351"/>
            <ac:spMk id="3" creationId="{D730E4A3-A733-FE22-0AE3-C14857A1426D}"/>
          </ac:spMkLst>
        </pc:spChg>
        <pc:spChg chg="add mod">
          <ac:chgData name="Wadekar, Rutwik" userId="55e6a446-208c-4529-864d-3d7e7a9bcf1b" providerId="ADAL" clId="{B56F6A4A-92D3-45B0-AB4F-05847C07B403}" dt="2024-01-10T23:22:24.350" v="680" actId="14100"/>
          <ac:spMkLst>
            <pc:docMk/>
            <pc:sldMk cId="324755380" sldId="351"/>
            <ac:spMk id="4" creationId="{2B892ACF-42EF-C732-674A-1589296916A7}"/>
          </ac:spMkLst>
        </pc:spChg>
        <pc:spChg chg="add del mod">
          <ac:chgData name="Wadekar, Rutwik" userId="55e6a446-208c-4529-864d-3d7e7a9bcf1b" providerId="ADAL" clId="{B56F6A4A-92D3-45B0-AB4F-05847C07B403}" dt="2024-01-10T23:21:30.768" v="656"/>
          <ac:spMkLst>
            <pc:docMk/>
            <pc:sldMk cId="324755380" sldId="351"/>
            <ac:spMk id="6" creationId="{15B353B7-B277-8095-007C-192A53D04F3D}"/>
          </ac:spMkLst>
        </pc:spChg>
        <pc:spChg chg="add mod">
          <ac:chgData name="Wadekar, Rutwik" userId="55e6a446-208c-4529-864d-3d7e7a9bcf1b" providerId="ADAL" clId="{B56F6A4A-92D3-45B0-AB4F-05847C07B403}" dt="2024-01-10T23:22:21.585" v="679" actId="1076"/>
          <ac:spMkLst>
            <pc:docMk/>
            <pc:sldMk cId="324755380" sldId="351"/>
            <ac:spMk id="7" creationId="{9428DE1C-634A-36F7-4858-BA39FDCDE436}"/>
          </ac:spMkLst>
        </pc:spChg>
        <pc:spChg chg="add mod">
          <ac:chgData name="Wadekar, Rutwik" userId="55e6a446-208c-4529-864d-3d7e7a9bcf1b" providerId="ADAL" clId="{B56F6A4A-92D3-45B0-AB4F-05847C07B403}" dt="2024-01-10T23:24:30.656" v="701" actId="14100"/>
          <ac:spMkLst>
            <pc:docMk/>
            <pc:sldMk cId="324755380" sldId="351"/>
            <ac:spMk id="8" creationId="{A3EB4A38-B9E0-E5BF-7D96-C2D096BB2B35}"/>
          </ac:spMkLst>
        </pc:spChg>
        <pc:spChg chg="add mod">
          <ac:chgData name="Wadekar, Rutwik" userId="55e6a446-208c-4529-864d-3d7e7a9bcf1b" providerId="ADAL" clId="{B56F6A4A-92D3-45B0-AB4F-05847C07B403}" dt="2024-01-10T23:24:28.054" v="700" actId="14100"/>
          <ac:spMkLst>
            <pc:docMk/>
            <pc:sldMk cId="324755380" sldId="351"/>
            <ac:spMk id="9" creationId="{D9EB3E64-6828-A127-D710-41021523DE45}"/>
          </ac:spMkLst>
        </pc:spChg>
        <pc:picChg chg="add mod">
          <ac:chgData name="Wadekar, Rutwik" userId="55e6a446-208c-4529-864d-3d7e7a9bcf1b" providerId="ADAL" clId="{B56F6A4A-92D3-45B0-AB4F-05847C07B403}" dt="2024-01-10T23:22:18.413" v="678" actId="14100"/>
          <ac:picMkLst>
            <pc:docMk/>
            <pc:sldMk cId="324755380" sldId="351"/>
            <ac:picMk id="5" creationId="{436BA0F7-DBF9-64DA-32DE-12F8770DE5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F322-C729-9849-ACF8-3F78A8DA1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FB9F8-11CD-E72C-BD18-B371E67F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1C96B-40BE-E001-19F8-2094A3A4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08F3-5C62-8CD8-E131-80905A43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130A-8309-7A88-359F-B125ED28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714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F8D6-6EB8-516C-0897-FFDA0C2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99C16-42E6-C5FA-1546-E59D5C2C1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E5E3-29B3-317E-BC03-1A159E39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4E58-DEC3-B86A-654A-C8A3CEA7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2602-E743-09A2-4841-4C9A1477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55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E40A5-6084-12A4-2050-17722AA1A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64702-F61A-2954-8258-713C5F2A6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22EC-D8DB-80DF-5CE3-458E377A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C5E-15AD-54AB-7D1E-9FF2238B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40F9-D029-35F8-18CF-B73B7509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7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2B73-2BBA-648C-4EDB-C60CFF4F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9D81-C769-2659-A8C5-E1C02FD53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2349-C8FF-55D8-A7AA-FCB2F518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89A71-9CFE-67EB-2E09-46BD172A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8EDCF-F0C2-C362-D709-CF5CC8C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40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F7F3-64C8-EB3C-F849-568BF095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BD343-C29B-3543-1AD9-DFB05F9C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34F85-3395-7A21-ACA6-A12D8CC7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9E04-9FAB-21A3-8B16-18523A6D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029E-1EC8-9CA7-71EF-FB160B5F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80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C7CD-23AD-B532-51E8-2984B301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3A3E-B19F-2CC5-2B2A-DAB8D689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17877-1FDB-617B-1E5B-9C02B0455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33E29-E7D9-7510-5786-9B5DFC1F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9BD3-F742-49FD-7C0B-AA215B86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3CB8E-4064-3A5F-226C-6B49C2DB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42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860B-25CF-0ACF-2A23-91B4C0BC9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23774-9495-C402-BE21-F54F3B235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78861-8A5A-2CA5-EC3F-D4D366BB0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6423A-B0F2-BC9D-A338-05F9F8595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EF805-287E-92C8-E10C-E272B5440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F3492-20F5-774B-7582-0BCF3519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B8DAD-1BBE-D47C-DF10-B6E0C58E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CBA9E-74C2-2702-0A05-3C98C84E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30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E785-830F-36D8-11E8-2DA8FF5B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EA784-4316-5782-A992-1AC391F17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DBEB-F114-F366-B914-2AF361EC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239AC-173F-95C9-2649-E595A20D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712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927E2-F001-119C-2FC9-896AA35A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B32BD-3F7D-DDF9-7BBD-C2B45DFF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294D9-7AF1-54FE-93A5-5417AF2A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397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02D3-B373-BEA3-D3B0-A4A9353A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8DB2-1C25-2C43-8ACF-EE56A682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1BEE6-D852-49B6-3949-D3EC1F78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1668A-FDA7-AD9F-66F8-358B7E03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3199B-6165-935B-CC3A-FD30936F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22DE6-4F16-6C9F-43CF-B6470543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25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F6F7-969D-7D39-E5C0-794A0060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9B692-6BBA-C298-613D-599CECCAB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8B3A7-F244-AE44-2605-809E00FB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D9ECF-A41D-BF1F-8F95-71C20044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A1604-4BF1-9F7A-8675-068535F1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DDE9-634A-421A-8D4A-E35E85EA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39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BE17E-B1A3-8C08-066E-1E076A0B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E974C-F9C0-86CE-EF60-4DDB06B3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AFF0-1D93-0D0A-5A60-B374925D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8A6C-F85B-491B-94B7-43F1F7E3382A}" type="datetimeFigureOut">
              <a:rPr lang="en-CA" smtClean="0"/>
              <a:t>2024-01-12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8612-33D0-4566-4C83-3D5747CE3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0EF8-95F8-575E-492D-3841CDC08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B67B-406F-47A3-8530-671231C4A2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5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00.xml"/><Relationship Id="rId11" Type="http://schemas.openxmlformats.org/officeDocument/2006/relationships/image" Target="../media/image20.png"/><Relationship Id="rId5" Type="http://schemas.openxmlformats.org/officeDocument/2006/relationships/image" Target="../media/image15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4" y="2493064"/>
            <a:ext cx="1995632" cy="18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you want to format this drive?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choose an option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DCBEEF-2691-087D-C7EB-AEC4711AE16C}"/>
              </a:ext>
            </a:extLst>
          </p:cNvPr>
          <p:cNvSpPr/>
          <p:nvPr/>
        </p:nvSpPr>
        <p:spPr>
          <a:xfrm>
            <a:off x="69012" y="2600076"/>
            <a:ext cx="12053976" cy="2065287"/>
          </a:xfrm>
          <a:prstGeom prst="roundRect">
            <a:avLst>
              <a:gd name="adj" fmla="val 4045"/>
            </a:avLst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1303D-6E3A-D459-96F0-3CA7B850064F}"/>
              </a:ext>
            </a:extLst>
          </p:cNvPr>
          <p:cNvSpPr/>
          <p:nvPr/>
        </p:nvSpPr>
        <p:spPr>
          <a:xfrm>
            <a:off x="201534" y="2788504"/>
            <a:ext cx="11788932" cy="719530"/>
          </a:xfrm>
          <a:prstGeom prst="roundRect">
            <a:avLst/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298174" y="2918940"/>
            <a:ext cx="115989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 the drive using the NTFS File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26ECC-8CBC-E9C1-560F-43C3952191D3}"/>
              </a:ext>
            </a:extLst>
          </p:cNvPr>
          <p:cNvSpPr/>
          <p:nvPr/>
        </p:nvSpPr>
        <p:spPr>
          <a:xfrm>
            <a:off x="199877" y="3658323"/>
            <a:ext cx="11788932" cy="719530"/>
          </a:xfrm>
          <a:prstGeom prst="roundRect">
            <a:avLst/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84B3-EE68-5121-D6AF-CAF88BDD4509}"/>
              </a:ext>
            </a:extLst>
          </p:cNvPr>
          <p:cNvSpPr txBox="1"/>
          <p:nvPr/>
        </p:nvSpPr>
        <p:spPr>
          <a:xfrm>
            <a:off x="296517" y="3788759"/>
            <a:ext cx="115989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Don’t format the drive</a:t>
            </a:r>
          </a:p>
        </p:txBody>
      </p:sp>
    </p:spTree>
    <p:extLst>
      <p:ext uri="{BB962C8B-B14F-4D97-AF65-F5344CB8AC3E}">
        <p14:creationId xmlns:p14="http://schemas.microsoft.com/office/powerpoint/2010/main" val="1665565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B5989-2B0D-6D0A-E6E9-9B3787A548A9}"/>
              </a:ext>
            </a:extLst>
          </p:cNvPr>
          <p:cNvSpPr/>
          <p:nvPr/>
        </p:nvSpPr>
        <p:spPr>
          <a:xfrm>
            <a:off x="0" y="6466114"/>
            <a:ext cx="12192000" cy="391886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892ACF-42EF-C732-674A-1589296916A7}"/>
              </a:ext>
            </a:extLst>
          </p:cNvPr>
          <p:cNvSpPr/>
          <p:nvPr/>
        </p:nvSpPr>
        <p:spPr>
          <a:xfrm>
            <a:off x="1" y="6466114"/>
            <a:ext cx="1021080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6BA0F7-DBF9-64DA-32DE-12F8770D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" y="6477391"/>
            <a:ext cx="401385" cy="376493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28DE1C-634A-36F7-4858-BA39FDCDE436}"/>
              </a:ext>
            </a:extLst>
          </p:cNvPr>
          <p:cNvSpPr txBox="1"/>
          <p:nvPr/>
        </p:nvSpPr>
        <p:spPr>
          <a:xfrm>
            <a:off x="349499" y="6473275"/>
            <a:ext cx="7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B4A38-B9E0-E5BF-7D96-C2D096BB2B35}"/>
              </a:ext>
            </a:extLst>
          </p:cNvPr>
          <p:cNvSpPr/>
          <p:nvPr/>
        </p:nvSpPr>
        <p:spPr>
          <a:xfrm>
            <a:off x="11170919" y="6473275"/>
            <a:ext cx="1021080" cy="384725"/>
          </a:xfrm>
          <a:prstGeom prst="rect">
            <a:avLst/>
          </a:prstGeom>
          <a:solidFill>
            <a:srgbClr val="2097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EB3E64-6828-A127-D710-41021523DE45}"/>
              </a:ext>
            </a:extLst>
          </p:cNvPr>
          <p:cNvSpPr txBox="1"/>
          <p:nvPr/>
        </p:nvSpPr>
        <p:spPr>
          <a:xfrm>
            <a:off x="11172159" y="6473275"/>
            <a:ext cx="9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6:24pm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9617BA-6A63-0436-C986-7F582D1EB849}"/>
              </a:ext>
            </a:extLst>
          </p:cNvPr>
          <p:cNvSpPr/>
          <p:nvPr/>
        </p:nvSpPr>
        <p:spPr>
          <a:xfrm>
            <a:off x="3069124" y="2120774"/>
            <a:ext cx="5920967" cy="2616452"/>
          </a:xfrm>
          <a:prstGeom prst="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6" name="Pictur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BB540A6-5217-6BFF-E5AE-F4E9FE169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347" y="2127273"/>
            <a:ext cx="954487" cy="895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2AFB7C-3FD3-ADE6-834E-F5B14D62B02D}"/>
              </a:ext>
            </a:extLst>
          </p:cNvPr>
          <p:cNvSpPr txBox="1"/>
          <p:nvPr/>
        </p:nvSpPr>
        <p:spPr>
          <a:xfrm>
            <a:off x="5113834" y="2259449"/>
            <a:ext cx="35865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A3C21-1EB8-6D8F-5662-4BC7A2DB3415}"/>
              </a:ext>
            </a:extLst>
          </p:cNvPr>
          <p:cNvSpPr txBox="1"/>
          <p:nvPr/>
        </p:nvSpPr>
        <p:spPr>
          <a:xfrm>
            <a:off x="4825498" y="3059668"/>
            <a:ext cx="282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do you want to do?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758CA3-580A-BB47-A13A-9E72E3863C55}"/>
              </a:ext>
            </a:extLst>
          </p:cNvPr>
          <p:cNvSpPr/>
          <p:nvPr/>
        </p:nvSpPr>
        <p:spPr>
          <a:xfrm>
            <a:off x="3177766" y="3585172"/>
            <a:ext cx="5703684" cy="382438"/>
          </a:xfrm>
          <a:prstGeom prst="round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Shut down computer</a:t>
            </a:r>
            <a:endParaRPr lang="en-CA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Graphic 13" descr="Caret Down with solid fill">
            <a:extLst>
              <a:ext uri="{FF2B5EF4-FFF2-40B4-BE49-F238E27FC236}">
                <a16:creationId xmlns:a16="http://schemas.microsoft.com/office/drawing/2014/main" id="{07B1F14F-4699-BCB0-0A2E-80FF89843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09160" y="3615408"/>
            <a:ext cx="382439" cy="382439"/>
          </a:xfrm>
          <a:prstGeom prst="rect">
            <a:avLst/>
          </a:prstGeom>
        </p:spPr>
      </p:pic>
      <p:sp>
        <p:nvSpPr>
          <p:cNvPr id="15" name="Rectangle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93D4DD-367D-BDE5-E6F8-3728367984B5}"/>
              </a:ext>
            </a:extLst>
          </p:cNvPr>
          <p:cNvSpPr/>
          <p:nvPr/>
        </p:nvSpPr>
        <p:spPr>
          <a:xfrm>
            <a:off x="5502998" y="4213078"/>
            <a:ext cx="1186004" cy="449313"/>
          </a:xfrm>
          <a:prstGeom prst="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CA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18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394" y="1904724"/>
            <a:ext cx="1381559" cy="129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91706" y="322190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E0DDA-610E-DB22-87EB-E3214EB16B7F}"/>
              </a:ext>
            </a:extLst>
          </p:cNvPr>
          <p:cNvSpPr txBox="1"/>
          <p:nvPr/>
        </p:nvSpPr>
        <p:spPr>
          <a:xfrm>
            <a:off x="6900627" y="3000550"/>
            <a:ext cx="141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D881F-BFE8-F727-81C9-3D7A989C2458}"/>
              </a:ext>
            </a:extLst>
          </p:cNvPr>
          <p:cNvSpPr txBox="1"/>
          <p:nvPr/>
        </p:nvSpPr>
        <p:spPr>
          <a:xfrm>
            <a:off x="4666721" y="4111765"/>
            <a:ext cx="465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shutting down your computer…</a:t>
            </a:r>
            <a:endParaRPr lang="en-CA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96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5" y="3572549"/>
            <a:ext cx="964096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24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2435087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46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4412975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57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7633253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23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8020879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724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8378688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88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9183758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324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9939132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91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10446027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72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0611F-382C-3117-D364-15243425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4" y="1069706"/>
            <a:ext cx="2363534" cy="22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11092072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78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the drive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is formatting the drive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5021450" y="2667555"/>
            <a:ext cx="21667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Formatting C: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11797750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179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5" y="3572549"/>
            <a:ext cx="964096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11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1133061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469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1540566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447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2007706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846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2534479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5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2852533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273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3349489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0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4094924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9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4" y="1069706"/>
            <a:ext cx="2363534" cy="2216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7434F9-94D4-FCD0-9398-A11B7DC01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03" y="5104471"/>
            <a:ext cx="2252593" cy="6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1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2" y="3572549"/>
            <a:ext cx="5039141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14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2" y="3572549"/>
            <a:ext cx="5927038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30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2" y="3572549"/>
            <a:ext cx="6579708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587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1" y="3572549"/>
            <a:ext cx="7106481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53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1" y="3572549"/>
            <a:ext cx="7424535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709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1" y="3572549"/>
            <a:ext cx="8110335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182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1" y="3572549"/>
            <a:ext cx="9153943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1" y="3572549"/>
            <a:ext cx="10634874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89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</a:t>
            </a:r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 while Windows is copying files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4136868" y="2667555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Copying Windows files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1" y="3572549"/>
            <a:ext cx="11757996" cy="5009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65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5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5" y="3572549"/>
            <a:ext cx="964096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422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E90B4-8A4E-BDBE-0476-79C76EA6DC8B}"/>
              </a:ext>
            </a:extLst>
          </p:cNvPr>
          <p:cNvSpPr/>
          <p:nvPr/>
        </p:nvSpPr>
        <p:spPr>
          <a:xfrm>
            <a:off x="5440392" y="2791794"/>
            <a:ext cx="1311215" cy="1274123"/>
          </a:xfrm>
          <a:prstGeom prst="roundRect">
            <a:avLst>
              <a:gd name="adj" fmla="val 8542"/>
            </a:avLst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92" y="2813762"/>
            <a:ext cx="1335097" cy="1252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0" y="6167887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125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4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5" y="3572549"/>
            <a:ext cx="3061252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646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3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5" y="3572549"/>
            <a:ext cx="3061252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64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3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4979505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322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2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4979505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790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2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7504045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448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1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4" y="3572549"/>
            <a:ext cx="10187610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44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your computer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Setup needs to restart before it can continue installing</a:t>
            </a:r>
          </a:p>
        </p:txBody>
      </p:sp>
      <p:sp>
        <p:nvSpPr>
          <p:cNvPr id="13" name="TextBox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3679668" y="2644696"/>
            <a:ext cx="54444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Restarting your PC in 0 seconds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8B6300-7AAC-030E-A388-B44E9A671B89}"/>
              </a:ext>
            </a:extLst>
          </p:cNvPr>
          <p:cNvSpPr/>
          <p:nvPr/>
        </p:nvSpPr>
        <p:spPr>
          <a:xfrm>
            <a:off x="168963" y="3572549"/>
            <a:ext cx="11797749" cy="50093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270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4" y="2493064"/>
            <a:ext cx="1995632" cy="18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0611F-382C-3117-D364-15243425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4" y="1069706"/>
            <a:ext cx="2363534" cy="22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80" y="234819"/>
            <a:ext cx="2363534" cy="2216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7434F9-94D4-FCD0-9398-A11B7DC01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03" y="5104471"/>
            <a:ext cx="2252593" cy="683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5F606B-40A4-EE20-46F7-ECBC07ED3E7A}"/>
              </a:ext>
            </a:extLst>
          </p:cNvPr>
          <p:cNvSpPr txBox="1"/>
          <p:nvPr/>
        </p:nvSpPr>
        <p:spPr>
          <a:xfrm>
            <a:off x="4532244" y="3075057"/>
            <a:ext cx="81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1066C-E1D4-F6C0-ABCA-35F94FB8A592}"/>
              </a:ext>
            </a:extLst>
          </p:cNvPr>
          <p:cNvSpPr txBox="1"/>
          <p:nvPr/>
        </p:nvSpPr>
        <p:spPr>
          <a:xfrm>
            <a:off x="4512070" y="2857191"/>
            <a:ext cx="141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48254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0" y="6167887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E90B4-8A4E-BDBE-0476-79C76EA6DC8B}"/>
              </a:ext>
            </a:extLst>
          </p:cNvPr>
          <p:cNvSpPr/>
          <p:nvPr/>
        </p:nvSpPr>
        <p:spPr>
          <a:xfrm>
            <a:off x="4157933" y="2791794"/>
            <a:ext cx="4701396" cy="1274123"/>
          </a:xfrm>
          <a:prstGeom prst="roundRect">
            <a:avLst>
              <a:gd name="adj" fmla="val 13959"/>
            </a:avLst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068" y="2813617"/>
            <a:ext cx="1335097" cy="125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5559165" y="3124296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13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80" y="234819"/>
            <a:ext cx="2363534" cy="2216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5F606B-40A4-EE20-46F7-ECBC07ED3E7A}"/>
              </a:ext>
            </a:extLst>
          </p:cNvPr>
          <p:cNvSpPr txBox="1"/>
          <p:nvPr/>
        </p:nvSpPr>
        <p:spPr>
          <a:xfrm>
            <a:off x="4532244" y="3075057"/>
            <a:ext cx="81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1066C-E1D4-F6C0-ABCA-35F94FB8A592}"/>
              </a:ext>
            </a:extLst>
          </p:cNvPr>
          <p:cNvSpPr txBox="1"/>
          <p:nvPr/>
        </p:nvSpPr>
        <p:spPr>
          <a:xfrm>
            <a:off x="4512070" y="2857191"/>
            <a:ext cx="141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2B9E0-647E-D4B4-242E-897B4704F88A}"/>
              </a:ext>
            </a:extLst>
          </p:cNvPr>
          <p:cNvSpPr txBox="1"/>
          <p:nvPr/>
        </p:nvSpPr>
        <p:spPr>
          <a:xfrm>
            <a:off x="5014430" y="4167696"/>
            <a:ext cx="5665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</a:t>
            </a:r>
          </a:p>
        </p:txBody>
      </p:sp>
    </p:spTree>
    <p:extLst>
      <p:ext uri="{BB962C8B-B14F-4D97-AF65-F5344CB8AC3E}">
        <p14:creationId xmlns:p14="http://schemas.microsoft.com/office/powerpoint/2010/main" val="109050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567032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712806" y="4005470"/>
            <a:ext cx="269631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209479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146312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292086" y="4005470"/>
            <a:ext cx="211703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2367560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1901687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2047461" y="4005470"/>
            <a:ext cx="1361660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362642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2497531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2643305" y="4005470"/>
            <a:ext cx="76581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3430912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2945296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3091069" y="4005470"/>
            <a:ext cx="318051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304916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3183836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3329609" y="4005470"/>
            <a:ext cx="79511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1264339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338261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1021113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on NT Technology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is built on Windows NT Technology, this makes it more stable than previous versions on Windows that used MS-DOS.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version of Windows makes it more stable for both Home and Premium Editions.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338261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</p:spTree>
    <p:extLst>
      <p:ext uri="{BB962C8B-B14F-4D97-AF65-F5344CB8AC3E}">
        <p14:creationId xmlns:p14="http://schemas.microsoft.com/office/powerpoint/2010/main" val="297999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Media 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2004, adds a new tool to play music, videos, movies, </a:t>
            </a:r>
            <a:r>
              <a:rPr lang="en-CA" sz="25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brand new Windows Media Player, you can find it by clicking “Start” then click Windows Media Player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567032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712806" y="4005470"/>
            <a:ext cx="269631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</p:spTree>
    <p:extLst>
      <p:ext uri="{BB962C8B-B14F-4D97-AF65-F5344CB8AC3E}">
        <p14:creationId xmlns:p14="http://schemas.microsoft.com/office/powerpoint/2010/main" val="162455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0" y="6167887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E90B4-8A4E-BDBE-0476-79C76EA6DC8B}"/>
              </a:ext>
            </a:extLst>
          </p:cNvPr>
          <p:cNvSpPr/>
          <p:nvPr/>
        </p:nvSpPr>
        <p:spPr>
          <a:xfrm>
            <a:off x="69012" y="781551"/>
            <a:ext cx="12025222" cy="5294609"/>
          </a:xfrm>
          <a:prstGeom prst="roundRect">
            <a:avLst>
              <a:gd name="adj" fmla="val 3206"/>
            </a:avLst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9" y="1278115"/>
            <a:ext cx="1335097" cy="125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5076086" y="1588794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72250C-BE9E-3818-A3FE-4E46FD429BFB}"/>
              </a:ext>
            </a:extLst>
          </p:cNvPr>
          <p:cNvSpPr/>
          <p:nvPr/>
        </p:nvSpPr>
        <p:spPr>
          <a:xfrm>
            <a:off x="4994693" y="2546542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7147FA-A949-A62E-B5F5-D14B61FA9A2F}"/>
              </a:ext>
            </a:extLst>
          </p:cNvPr>
          <p:cNvSpPr/>
          <p:nvPr/>
        </p:nvSpPr>
        <p:spPr>
          <a:xfrm>
            <a:off x="9765102" y="5313871"/>
            <a:ext cx="2222739" cy="628419"/>
          </a:xfrm>
          <a:prstGeom prst="roundRect">
            <a:avLst>
              <a:gd name="adj" fmla="val 10819"/>
            </a:avLst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9A19D7-59BC-14DF-7D15-9AA3BD17F07D}"/>
              </a:ext>
            </a:extLst>
          </p:cNvPr>
          <p:cNvSpPr/>
          <p:nvPr/>
        </p:nvSpPr>
        <p:spPr>
          <a:xfrm>
            <a:off x="4994692" y="2444597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English (US)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269F68-0A29-7A91-DBCB-205125F2DDCD}"/>
              </a:ext>
            </a:extLst>
          </p:cNvPr>
          <p:cNvSpPr/>
          <p:nvPr/>
        </p:nvSpPr>
        <p:spPr>
          <a:xfrm>
            <a:off x="4994693" y="3624765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758D83-BA89-61C4-5228-8B51EA1C4508}"/>
              </a:ext>
            </a:extLst>
          </p:cNvPr>
          <p:cNvSpPr/>
          <p:nvPr/>
        </p:nvSpPr>
        <p:spPr>
          <a:xfrm>
            <a:off x="4994692" y="3522820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27D2F8-D5E6-AA5B-ED31-50E643237EF3}"/>
              </a:ext>
            </a:extLst>
          </p:cNvPr>
          <p:cNvSpPr/>
          <p:nvPr/>
        </p:nvSpPr>
        <p:spPr>
          <a:xfrm>
            <a:off x="4994693" y="4850462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09704C-6A04-C219-3364-867E2ED0AB51}"/>
              </a:ext>
            </a:extLst>
          </p:cNvPr>
          <p:cNvSpPr/>
          <p:nvPr/>
        </p:nvSpPr>
        <p:spPr>
          <a:xfrm>
            <a:off x="4994692" y="4748517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</a:t>
            </a:r>
          </a:p>
        </p:txBody>
      </p:sp>
      <p:sp>
        <p:nvSpPr>
          <p:cNvPr id="20" name="Rectangle: Rounded Corners 1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0D260C-9ED4-798D-1C37-5DCD89403DE4}"/>
              </a:ext>
            </a:extLst>
          </p:cNvPr>
          <p:cNvSpPr/>
          <p:nvPr/>
        </p:nvSpPr>
        <p:spPr>
          <a:xfrm>
            <a:off x="9765102" y="5228771"/>
            <a:ext cx="2222739" cy="628419"/>
          </a:xfrm>
          <a:prstGeom prst="roundRect">
            <a:avLst>
              <a:gd name="adj" fmla="val 10819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08295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Media Player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2004, adds a new tool to play music, videos, movies, </a:t>
            </a:r>
            <a:r>
              <a:rPr lang="en-CA" sz="25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with the brand new Windows Media Player, you can find it by clicking “Start” then click Windows Media Player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12643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272208" y="4005470"/>
            <a:ext cx="213691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</p:spTree>
    <p:extLst>
      <p:ext uri="{BB962C8B-B14F-4D97-AF65-F5344CB8AC3E}">
        <p14:creationId xmlns:p14="http://schemas.microsoft.com/office/powerpoint/2010/main" val="243213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12643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272208" y="4005470"/>
            <a:ext cx="213691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2DE015-06F8-6646-885D-67D9F2B6E163}"/>
              </a:ext>
            </a:extLst>
          </p:cNvPr>
          <p:cNvSpPr/>
          <p:nvPr/>
        </p:nvSpPr>
        <p:spPr>
          <a:xfrm>
            <a:off x="3769739" y="804410"/>
            <a:ext cx="8388626" cy="5271750"/>
          </a:xfrm>
          <a:prstGeom prst="roundRect">
            <a:avLst>
              <a:gd name="adj" fmla="val 1961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802E6-2C2A-E5CA-DDDA-924564F197BF}"/>
              </a:ext>
            </a:extLst>
          </p:cNvPr>
          <p:cNvSpPr txBox="1"/>
          <p:nvPr/>
        </p:nvSpPr>
        <p:spPr>
          <a:xfrm>
            <a:off x="3918081" y="993913"/>
            <a:ext cx="81248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Name your device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1C48F6-D123-E471-4FFF-C2A825694B72}"/>
              </a:ext>
            </a:extLst>
          </p:cNvPr>
          <p:cNvSpPr/>
          <p:nvPr/>
        </p:nvSpPr>
        <p:spPr>
          <a:xfrm>
            <a:off x="3918081" y="1948070"/>
            <a:ext cx="8124831" cy="630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D3B3E6-CA81-B082-C886-BBD780608487}"/>
              </a:ext>
            </a:extLst>
          </p:cNvPr>
          <p:cNvSpPr/>
          <p:nvPr/>
        </p:nvSpPr>
        <p:spPr>
          <a:xfrm>
            <a:off x="3918081" y="3096292"/>
            <a:ext cx="8124831" cy="630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BA181D-4F3B-6BF7-BB2A-E354F71E362D}"/>
              </a:ext>
            </a:extLst>
          </p:cNvPr>
          <p:cNvSpPr txBox="1"/>
          <p:nvPr/>
        </p:nvSpPr>
        <p:spPr>
          <a:xfrm>
            <a:off x="4055165" y="2050277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Enter a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AE719-9755-5CC1-2FD2-BA402E62BB8E}"/>
              </a:ext>
            </a:extLst>
          </p:cNvPr>
          <p:cNvSpPr txBox="1"/>
          <p:nvPr/>
        </p:nvSpPr>
        <p:spPr>
          <a:xfrm>
            <a:off x="4055164" y="3233344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WORKGROUP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71DB292-A087-E351-7764-856EAE68F7BB}"/>
              </a:ext>
            </a:extLst>
          </p:cNvPr>
          <p:cNvSpPr/>
          <p:nvPr/>
        </p:nvSpPr>
        <p:spPr>
          <a:xfrm>
            <a:off x="6311348" y="4749418"/>
            <a:ext cx="3091069" cy="881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29855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12643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272208" y="4005470"/>
            <a:ext cx="213691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2DE015-06F8-6646-885D-67D9F2B6E163}"/>
              </a:ext>
            </a:extLst>
          </p:cNvPr>
          <p:cNvSpPr/>
          <p:nvPr/>
        </p:nvSpPr>
        <p:spPr>
          <a:xfrm>
            <a:off x="3769739" y="804410"/>
            <a:ext cx="8388626" cy="5271750"/>
          </a:xfrm>
          <a:prstGeom prst="roundRect">
            <a:avLst>
              <a:gd name="adj" fmla="val 1961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802E6-2C2A-E5CA-DDDA-924564F197BF}"/>
              </a:ext>
            </a:extLst>
          </p:cNvPr>
          <p:cNvSpPr txBox="1"/>
          <p:nvPr/>
        </p:nvSpPr>
        <p:spPr>
          <a:xfrm>
            <a:off x="3918081" y="993913"/>
            <a:ext cx="81248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Name your device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1C48F6-D123-E471-4FFF-C2A825694B72}"/>
              </a:ext>
            </a:extLst>
          </p:cNvPr>
          <p:cNvSpPr/>
          <p:nvPr/>
        </p:nvSpPr>
        <p:spPr>
          <a:xfrm>
            <a:off x="3918081" y="1948070"/>
            <a:ext cx="8124831" cy="630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D3B3E6-CA81-B082-C886-BBD780608487}"/>
              </a:ext>
            </a:extLst>
          </p:cNvPr>
          <p:cNvSpPr/>
          <p:nvPr/>
        </p:nvSpPr>
        <p:spPr>
          <a:xfrm>
            <a:off x="3918081" y="3096292"/>
            <a:ext cx="8124831" cy="630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BA181D-4F3B-6BF7-BB2A-E354F71E362D}"/>
              </a:ext>
            </a:extLst>
          </p:cNvPr>
          <p:cNvSpPr txBox="1"/>
          <p:nvPr/>
        </p:nvSpPr>
        <p:spPr>
          <a:xfrm>
            <a:off x="4055165" y="2050277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>
                <a:latin typeface="Segoe UI" panose="020B0502040204020203" pitchFamily="34" charset="0"/>
                <a:cs typeface="Segoe UI" panose="020B0502040204020203" pitchFamily="34" charset="0"/>
              </a:rPr>
              <a:t>WinXPisback</a:t>
            </a:r>
            <a:endParaRPr lang="en-CA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AE719-9755-5CC1-2FD2-BA402E62BB8E}"/>
              </a:ext>
            </a:extLst>
          </p:cNvPr>
          <p:cNvSpPr txBox="1"/>
          <p:nvPr/>
        </p:nvSpPr>
        <p:spPr>
          <a:xfrm>
            <a:off x="4055164" y="3233344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WORKGROUP</a:t>
            </a:r>
          </a:p>
        </p:txBody>
      </p:sp>
      <p:sp>
        <p:nvSpPr>
          <p:cNvPr id="27" name="Rectangle: Rounded Corners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1DB292-A087-E351-7764-856EAE68F7BB}"/>
              </a:ext>
            </a:extLst>
          </p:cNvPr>
          <p:cNvSpPr/>
          <p:nvPr/>
        </p:nvSpPr>
        <p:spPr>
          <a:xfrm>
            <a:off x="6311348" y="4749418"/>
            <a:ext cx="3091069" cy="881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400249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12643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272208" y="4005470"/>
            <a:ext cx="213691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2DE015-06F8-6646-885D-67D9F2B6E163}"/>
              </a:ext>
            </a:extLst>
          </p:cNvPr>
          <p:cNvSpPr/>
          <p:nvPr/>
        </p:nvSpPr>
        <p:spPr>
          <a:xfrm>
            <a:off x="3769739" y="804410"/>
            <a:ext cx="8388626" cy="5271750"/>
          </a:xfrm>
          <a:prstGeom prst="roundRect">
            <a:avLst>
              <a:gd name="adj" fmla="val 1961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802E6-2C2A-E5CA-DDDA-924564F197BF}"/>
              </a:ext>
            </a:extLst>
          </p:cNvPr>
          <p:cNvSpPr txBox="1"/>
          <p:nvPr/>
        </p:nvSpPr>
        <p:spPr>
          <a:xfrm>
            <a:off x="3918081" y="993913"/>
            <a:ext cx="81248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Enter your product key</a:t>
            </a:r>
          </a:p>
        </p:txBody>
      </p:sp>
      <p:sp>
        <p:nvSpPr>
          <p:cNvPr id="24" name="Rectangle: Rounded Corners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D3B3E6-CA81-B082-C886-BBD780608487}"/>
              </a:ext>
            </a:extLst>
          </p:cNvPr>
          <p:cNvSpPr/>
          <p:nvPr/>
        </p:nvSpPr>
        <p:spPr>
          <a:xfrm>
            <a:off x="3918081" y="3096292"/>
            <a:ext cx="8124831" cy="630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CAE719-9755-5CC1-2FD2-BA402E62BB8E}"/>
              </a:ext>
            </a:extLst>
          </p:cNvPr>
          <p:cNvSpPr txBox="1"/>
          <p:nvPr/>
        </p:nvSpPr>
        <p:spPr>
          <a:xfrm>
            <a:off x="4055164" y="3233344"/>
            <a:ext cx="357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Please enter your product key</a:t>
            </a:r>
          </a:p>
        </p:txBody>
      </p:sp>
      <p:sp>
        <p:nvSpPr>
          <p:cNvPr id="27" name="Rectangle: Rounded Corners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1DB292-A087-E351-7764-856EAE68F7BB}"/>
              </a:ext>
            </a:extLst>
          </p:cNvPr>
          <p:cNvSpPr/>
          <p:nvPr/>
        </p:nvSpPr>
        <p:spPr>
          <a:xfrm>
            <a:off x="6301409" y="5015937"/>
            <a:ext cx="3091069" cy="881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F6EBF-1B40-D005-CA29-0896B5754A7D}"/>
              </a:ext>
            </a:extLst>
          </p:cNvPr>
          <p:cNvSpPr txBox="1"/>
          <p:nvPr/>
        </p:nvSpPr>
        <p:spPr>
          <a:xfrm>
            <a:off x="3892824" y="1557961"/>
            <a:ext cx="8150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Please enter the product key on the label inside of the box that Windows came in.</a:t>
            </a:r>
            <a:b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It should look like this: XXXXX-XXXXX-XXXXX-XXXXX-XXXXX</a:t>
            </a:r>
          </a:p>
        </p:txBody>
      </p:sp>
    </p:spTree>
    <p:extLst>
      <p:ext uri="{BB962C8B-B14F-4D97-AF65-F5344CB8AC3E}">
        <p14:creationId xmlns:p14="http://schemas.microsoft.com/office/powerpoint/2010/main" val="401865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12643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272208" y="4005470"/>
            <a:ext cx="213691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2DE015-06F8-6646-885D-67D9F2B6E163}"/>
              </a:ext>
            </a:extLst>
          </p:cNvPr>
          <p:cNvSpPr/>
          <p:nvPr/>
        </p:nvSpPr>
        <p:spPr>
          <a:xfrm>
            <a:off x="3769739" y="804410"/>
            <a:ext cx="8388626" cy="5271750"/>
          </a:xfrm>
          <a:prstGeom prst="roundRect">
            <a:avLst>
              <a:gd name="adj" fmla="val 1961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A802E6-2C2A-E5CA-DDDA-924564F197BF}"/>
              </a:ext>
            </a:extLst>
          </p:cNvPr>
          <p:cNvSpPr txBox="1"/>
          <p:nvPr/>
        </p:nvSpPr>
        <p:spPr>
          <a:xfrm>
            <a:off x="3918081" y="993913"/>
            <a:ext cx="81248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Enter your product key</a:t>
            </a:r>
          </a:p>
        </p:txBody>
      </p:sp>
      <p:sp>
        <p:nvSpPr>
          <p:cNvPr id="24" name="Rectangle: Rounded Corners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D3B3E6-CA81-B082-C886-BBD780608487}"/>
              </a:ext>
            </a:extLst>
          </p:cNvPr>
          <p:cNvSpPr/>
          <p:nvPr/>
        </p:nvSpPr>
        <p:spPr>
          <a:xfrm>
            <a:off x="3918081" y="3096292"/>
            <a:ext cx="8124831" cy="6309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TextBox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2CAE719-9755-5CC1-2FD2-BA402E62BB8E}"/>
              </a:ext>
            </a:extLst>
          </p:cNvPr>
          <p:cNvSpPr txBox="1"/>
          <p:nvPr/>
        </p:nvSpPr>
        <p:spPr>
          <a:xfrm>
            <a:off x="4055164" y="3233344"/>
            <a:ext cx="455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Segoe UI" panose="020B0502040204020203" pitchFamily="34" charset="0"/>
                <a:cs typeface="Segoe UI" panose="020B0502040204020203" pitchFamily="34" charset="0"/>
              </a:rPr>
              <a:t>GM38J-SJ7H3-B9EJN-LA8T9-TR3W2</a:t>
            </a:r>
          </a:p>
        </p:txBody>
      </p:sp>
      <p:sp>
        <p:nvSpPr>
          <p:cNvPr id="27" name="Rectangle: Rounded Corners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1DB292-A087-E351-7764-856EAE68F7BB}"/>
              </a:ext>
            </a:extLst>
          </p:cNvPr>
          <p:cNvSpPr/>
          <p:nvPr/>
        </p:nvSpPr>
        <p:spPr>
          <a:xfrm>
            <a:off x="6301409" y="5015937"/>
            <a:ext cx="3091069" cy="8812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F6EBF-1B40-D005-CA29-0896B5754A7D}"/>
              </a:ext>
            </a:extLst>
          </p:cNvPr>
          <p:cNvSpPr txBox="1"/>
          <p:nvPr/>
        </p:nvSpPr>
        <p:spPr>
          <a:xfrm>
            <a:off x="3892824" y="1557961"/>
            <a:ext cx="8150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Please enter the product key on the label inside of the box that Windows came in.</a:t>
            </a:r>
            <a:b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000" dirty="0">
                <a:latin typeface="Segoe UI" panose="020B0502040204020203" pitchFamily="34" charset="0"/>
                <a:cs typeface="Segoe UI" panose="020B0502040204020203" pitchFamily="34" charset="0"/>
              </a:rPr>
              <a:t>It should look like this: XXXXX-XXXXX-XXXXX-XXXXX-XXXXX</a:t>
            </a:r>
          </a:p>
        </p:txBody>
      </p:sp>
    </p:spTree>
    <p:extLst>
      <p:ext uri="{BB962C8B-B14F-4D97-AF65-F5344CB8AC3E}">
        <p14:creationId xmlns:p14="http://schemas.microsoft.com/office/powerpoint/2010/main" val="588400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the easiest Windows yet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2004, is the easiest Windows yet, if you need any help with anything, there are video tutorials in the control panel, under the help section.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Redesigned User Interfaces makes Windows easy to use for the everyday user.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1722783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868557" y="4005470"/>
            <a:ext cx="154056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</p:spTree>
    <p:extLst>
      <p:ext uri="{BB962C8B-B14F-4D97-AF65-F5344CB8AC3E}">
        <p14:creationId xmlns:p14="http://schemas.microsoft.com/office/powerpoint/2010/main" val="156440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the easiest Windows yet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2004, is the easiest Windows yet, if you need any help with anything, there are video tutorials in the control panel, under the help section.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Redesigned User Interfaces makes Windows easy to use for the everyday user.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2418522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2564295" y="4005470"/>
            <a:ext cx="84482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</p:spTree>
    <p:extLst>
      <p:ext uri="{BB962C8B-B14F-4D97-AF65-F5344CB8AC3E}">
        <p14:creationId xmlns:p14="http://schemas.microsoft.com/office/powerpoint/2010/main" val="20033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the easiest Windows yet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2004, is the easiest Windows yet, if you need any help with anything, there are video tutorials in the control panel, under the help section.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Redesigned User Interfaces makes Windows easy to use for the everyday user.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2" y="4005470"/>
            <a:ext cx="3064565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3210338" y="4005470"/>
            <a:ext cx="198782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</p:spTree>
    <p:extLst>
      <p:ext uri="{BB962C8B-B14F-4D97-AF65-F5344CB8AC3E}">
        <p14:creationId xmlns:p14="http://schemas.microsoft.com/office/powerpoint/2010/main" val="152535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Try the easiest Windows yet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2004, is the easiest Windows yet, if you need any help with anything, there are video tutorials in the control panel, under the help section.</a:t>
            </a: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Redesigned User Interfaces makes Windows easy to use for the everyday user.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2" y="4005470"/>
            <a:ext cx="3193776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</p:spTree>
    <p:extLst>
      <p:ext uri="{BB962C8B-B14F-4D97-AF65-F5344CB8AC3E}">
        <p14:creationId xmlns:p14="http://schemas.microsoft.com/office/powerpoint/2010/main" val="33912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Explorer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comes with Internet Explorer, the best web browser, it has been redesigned just for Windows 2004. 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567032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712806" y="4005470"/>
            <a:ext cx="269631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</p:spTree>
    <p:extLst>
      <p:ext uri="{BB962C8B-B14F-4D97-AF65-F5344CB8AC3E}">
        <p14:creationId xmlns:p14="http://schemas.microsoft.com/office/powerpoint/2010/main" val="147911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0" y="6167887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EE90B4-8A4E-BDBE-0476-79C76EA6DC8B}"/>
              </a:ext>
            </a:extLst>
          </p:cNvPr>
          <p:cNvSpPr/>
          <p:nvPr/>
        </p:nvSpPr>
        <p:spPr>
          <a:xfrm>
            <a:off x="69012" y="781551"/>
            <a:ext cx="12025222" cy="5294609"/>
          </a:xfrm>
          <a:prstGeom prst="roundRect">
            <a:avLst>
              <a:gd name="adj" fmla="val 3206"/>
            </a:avLst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989" y="1278115"/>
            <a:ext cx="1335097" cy="125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5076086" y="1588794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: Rounded Corners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72250C-BE9E-3818-A3FE-4E46FD429BFB}"/>
              </a:ext>
            </a:extLst>
          </p:cNvPr>
          <p:cNvSpPr/>
          <p:nvPr/>
        </p:nvSpPr>
        <p:spPr>
          <a:xfrm>
            <a:off x="5076086" y="3026979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9A19D7-59BC-14DF-7D15-9AA3BD17F07D}"/>
              </a:ext>
            </a:extLst>
          </p:cNvPr>
          <p:cNvSpPr/>
          <p:nvPr/>
        </p:nvSpPr>
        <p:spPr>
          <a:xfrm>
            <a:off x="5076085" y="2925034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 now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385C6B-A996-630F-DCCD-67EE54B98B30}"/>
              </a:ext>
            </a:extLst>
          </p:cNvPr>
          <p:cNvSpPr/>
          <p:nvPr/>
        </p:nvSpPr>
        <p:spPr>
          <a:xfrm>
            <a:off x="5076085" y="4159156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C68693-AD11-B7EC-181B-63771BA5E659}"/>
              </a:ext>
            </a:extLst>
          </p:cNvPr>
          <p:cNvSpPr/>
          <p:nvPr/>
        </p:nvSpPr>
        <p:spPr>
          <a:xfrm>
            <a:off x="5076084" y="4057211"/>
            <a:ext cx="2967487" cy="737558"/>
          </a:xfrm>
          <a:prstGeom prst="roundRect">
            <a:avLst>
              <a:gd name="adj" fmla="val 10819"/>
            </a:avLst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Repair PC</a:t>
            </a:r>
          </a:p>
        </p:txBody>
      </p:sp>
    </p:spTree>
    <p:extLst>
      <p:ext uri="{BB962C8B-B14F-4D97-AF65-F5344CB8AC3E}">
        <p14:creationId xmlns:p14="http://schemas.microsoft.com/office/powerpoint/2010/main" val="31054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Explorer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comes with Internet Explorer, the best web browser, it has been redesigned just for Windows 2004. 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24570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391478" y="4005470"/>
            <a:ext cx="201764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</p:spTree>
    <p:extLst>
      <p:ext uri="{BB962C8B-B14F-4D97-AF65-F5344CB8AC3E}">
        <p14:creationId xmlns:p14="http://schemas.microsoft.com/office/powerpoint/2010/main" val="3386044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Explorer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comes with Internet Explorer, the best web browser, it has been redesigned just for Windows 2004. 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2017642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2163416" y="4005470"/>
            <a:ext cx="124570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</p:spTree>
    <p:extLst>
      <p:ext uri="{BB962C8B-B14F-4D97-AF65-F5344CB8AC3E}">
        <p14:creationId xmlns:p14="http://schemas.microsoft.com/office/powerpoint/2010/main" val="322818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Explorer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comes with Internet Explorer, the best web browser, it has been redesigned just for Windows 2004. 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2865783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3011557" y="4005470"/>
            <a:ext cx="39756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</p:spTree>
    <p:extLst>
      <p:ext uri="{BB962C8B-B14F-4D97-AF65-F5344CB8AC3E}">
        <p14:creationId xmlns:p14="http://schemas.microsoft.com/office/powerpoint/2010/main" val="281154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Explorer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comes with Internet Explorer, the best web browser, it has been redesigned just for Windows 2004. 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314407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3289851" y="4005470"/>
            <a:ext cx="119269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</p:spTree>
    <p:extLst>
      <p:ext uri="{BB962C8B-B14F-4D97-AF65-F5344CB8AC3E}">
        <p14:creationId xmlns:p14="http://schemas.microsoft.com/office/powerpoint/2010/main" val="186272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Internet Explorer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comes with Internet Explorer, the best web browser, it has been redesigned just for Windows 2004. 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338261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</p:spTree>
    <p:extLst>
      <p:ext uri="{BB962C8B-B14F-4D97-AF65-F5344CB8AC3E}">
        <p14:creationId xmlns:p14="http://schemas.microsoft.com/office/powerpoint/2010/main" val="18654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567032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712806" y="4005470"/>
            <a:ext cx="269631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76552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987286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133060" y="4005470"/>
            <a:ext cx="2276061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3196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147430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1620078" y="4005470"/>
            <a:ext cx="1789043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736087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4" y="4005470"/>
            <a:ext cx="2090530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2236304" y="4005470"/>
            <a:ext cx="1172817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2152377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2696315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2842090" y="4005470"/>
            <a:ext cx="567031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890995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 the License Terms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accept the License Terms to continue the install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DCBEEF-2691-087D-C7EB-AEC4711AE16C}"/>
              </a:ext>
            </a:extLst>
          </p:cNvPr>
          <p:cNvSpPr/>
          <p:nvPr/>
        </p:nvSpPr>
        <p:spPr>
          <a:xfrm>
            <a:off x="69012" y="2027583"/>
            <a:ext cx="12053976" cy="3937208"/>
          </a:xfrm>
          <a:prstGeom prst="roundRect">
            <a:avLst>
              <a:gd name="adj" fmla="val 4045"/>
            </a:avLst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49A2A-68CF-48AC-89CB-3036961D7ABA}"/>
              </a:ext>
            </a:extLst>
          </p:cNvPr>
          <p:cNvSpPr txBox="1"/>
          <p:nvPr/>
        </p:nvSpPr>
        <p:spPr>
          <a:xfrm>
            <a:off x="201534" y="2091512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License Terms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101D54-F528-F936-1B89-3225803B8F8D}"/>
              </a:ext>
            </a:extLst>
          </p:cNvPr>
          <p:cNvSpPr txBox="1"/>
          <p:nvPr/>
        </p:nvSpPr>
        <p:spPr>
          <a:xfrm>
            <a:off x="201534" y="2748832"/>
            <a:ext cx="114995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CHOOSING MICROSOFT!</a:t>
            </a:r>
            <a:b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just a concept OS, all UI Elements were created using MS Paint, and PowerPoint</a:t>
            </a:r>
          </a:p>
          <a:p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Concept created by: RutwikasZeb</a:t>
            </a:r>
          </a:p>
        </p:txBody>
      </p:sp>
      <p:pic>
        <p:nvPicPr>
          <p:cNvPr id="24" name="Graphic 23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9D3228-1727-E26B-6866-24F82836E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0855" y="6038877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72C3B53F-BF6A-9624-DF2D-60711C1D7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12176" y="6103751"/>
            <a:ext cx="771009" cy="77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26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2985053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3130826" y="4005470"/>
            <a:ext cx="2782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89284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320371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81E8A-71BB-B511-FD71-41895E62385C}"/>
              </a:ext>
            </a:extLst>
          </p:cNvPr>
          <p:cNvSpPr/>
          <p:nvPr/>
        </p:nvSpPr>
        <p:spPr>
          <a:xfrm>
            <a:off x="3349487" y="4005470"/>
            <a:ext cx="59634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1676944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3918081" y="893209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Live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3918081" y="1471293"/>
            <a:ext cx="79094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 has a easy-to-use updater, just click on Windows Live Update, to get taken to the place to download all the updates to keep your Windows 2004 Machine safe from hackers.</a:t>
            </a:r>
            <a:endParaRPr lang="en-CA" sz="2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74088F-890D-9F86-A564-44DE96A8AECA}"/>
              </a:ext>
            </a:extLst>
          </p:cNvPr>
          <p:cNvSpPr/>
          <p:nvPr/>
        </p:nvSpPr>
        <p:spPr>
          <a:xfrm>
            <a:off x="149088" y="99391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C58CF5-AD5C-8EBB-E031-0A80951FEBA1}"/>
              </a:ext>
            </a:extLst>
          </p:cNvPr>
          <p:cNvSpPr/>
          <p:nvPr/>
        </p:nvSpPr>
        <p:spPr>
          <a:xfrm>
            <a:off x="145774" y="1684026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C512E-23CF-F851-B8CA-B78E3574924F}"/>
              </a:ext>
            </a:extLst>
          </p:cNvPr>
          <p:cNvSpPr/>
          <p:nvPr/>
        </p:nvSpPr>
        <p:spPr>
          <a:xfrm>
            <a:off x="145774" y="2389743"/>
            <a:ext cx="437322" cy="432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4AF3177-F538-0DD4-AA17-F02646937F79}"/>
              </a:ext>
            </a:extLst>
          </p:cNvPr>
          <p:cNvSpPr/>
          <p:nvPr/>
        </p:nvSpPr>
        <p:spPr>
          <a:xfrm>
            <a:off x="152400" y="3101769"/>
            <a:ext cx="437322" cy="4320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52B23-087D-0245-6AA7-AE47351B0E7A}"/>
              </a:ext>
            </a:extLst>
          </p:cNvPr>
          <p:cNvSpPr txBox="1"/>
          <p:nvPr/>
        </p:nvSpPr>
        <p:spPr>
          <a:xfrm>
            <a:off x="712808" y="99391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CFB382-C9CD-C8AD-5C44-2839DD9E75AC}"/>
              </a:ext>
            </a:extLst>
          </p:cNvPr>
          <p:cNvSpPr txBox="1"/>
          <p:nvPr/>
        </p:nvSpPr>
        <p:spPr>
          <a:xfrm>
            <a:off x="712807" y="1650167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Optimizing PC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25AA5-24D5-C6D1-5F63-EF406975ABD1}"/>
              </a:ext>
            </a:extLst>
          </p:cNvPr>
          <p:cNvSpPr txBox="1"/>
          <p:nvPr/>
        </p:nvSpPr>
        <p:spPr>
          <a:xfrm>
            <a:off x="712807" y="2389743"/>
            <a:ext cx="249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14305E-0DC1-A41C-B003-B6C4E8917C53}"/>
              </a:ext>
            </a:extLst>
          </p:cNvPr>
          <p:cNvSpPr txBox="1"/>
          <p:nvPr/>
        </p:nvSpPr>
        <p:spPr>
          <a:xfrm>
            <a:off x="712806" y="3096292"/>
            <a:ext cx="281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F254D7-6AC6-0A08-F388-FB70EB6CC69B}"/>
              </a:ext>
            </a:extLst>
          </p:cNvPr>
          <p:cNvSpPr/>
          <p:nvPr/>
        </p:nvSpPr>
        <p:spPr>
          <a:xfrm>
            <a:off x="145773" y="4005470"/>
            <a:ext cx="3382618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ADA299-07C8-3AFC-61C7-3A5D66F55A7D}"/>
              </a:ext>
            </a:extLst>
          </p:cNvPr>
          <p:cNvSpPr txBox="1"/>
          <p:nvPr/>
        </p:nvSpPr>
        <p:spPr>
          <a:xfrm>
            <a:off x="145774" y="4549363"/>
            <a:ext cx="2696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73462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4" y="2493064"/>
            <a:ext cx="1995632" cy="18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3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">
        <p:fade/>
      </p:transition>
    </mc:Choice>
    <mc:Fallback xmlns="">
      <p:transition spd="med" advClick="0" advTm="1000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C0611F-382C-3117-D364-15243425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84" y="1069706"/>
            <a:ext cx="2363534" cy="221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5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80" y="234819"/>
            <a:ext cx="2363534" cy="2216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7434F9-94D4-FCD0-9398-A11B7DC01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703" y="5104471"/>
            <a:ext cx="2252593" cy="683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5F606B-40A4-EE20-46F7-ECBC07ED3E7A}"/>
              </a:ext>
            </a:extLst>
          </p:cNvPr>
          <p:cNvSpPr txBox="1"/>
          <p:nvPr/>
        </p:nvSpPr>
        <p:spPr>
          <a:xfrm>
            <a:off x="4532244" y="3075057"/>
            <a:ext cx="81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1066C-E1D4-F6C0-ABCA-35F94FB8A592}"/>
              </a:ext>
            </a:extLst>
          </p:cNvPr>
          <p:cNvSpPr txBox="1"/>
          <p:nvPr/>
        </p:nvSpPr>
        <p:spPr>
          <a:xfrm>
            <a:off x="4512070" y="2857191"/>
            <a:ext cx="141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850144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BAFFF-3501-A371-AE2D-F2500CAE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80" y="234819"/>
            <a:ext cx="2363534" cy="2216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5F606B-40A4-EE20-46F7-ECBC07ED3E7A}"/>
              </a:ext>
            </a:extLst>
          </p:cNvPr>
          <p:cNvSpPr txBox="1"/>
          <p:nvPr/>
        </p:nvSpPr>
        <p:spPr>
          <a:xfrm>
            <a:off x="4532244" y="3075057"/>
            <a:ext cx="810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4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1066C-E1D4-F6C0-ABCA-35F94FB8A592}"/>
              </a:ext>
            </a:extLst>
          </p:cNvPr>
          <p:cNvSpPr txBox="1"/>
          <p:nvPr/>
        </p:nvSpPr>
        <p:spPr>
          <a:xfrm>
            <a:off x="4512070" y="2857191"/>
            <a:ext cx="141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2B9E0-647E-D4B4-242E-897B4704F88A}"/>
              </a:ext>
            </a:extLst>
          </p:cNvPr>
          <p:cNvSpPr txBox="1"/>
          <p:nvPr/>
        </p:nvSpPr>
        <p:spPr>
          <a:xfrm>
            <a:off x="5014430" y="4167696"/>
            <a:ext cx="5665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Wait</a:t>
            </a:r>
          </a:p>
        </p:txBody>
      </p:sp>
    </p:spTree>
    <p:extLst>
      <p:ext uri="{BB962C8B-B14F-4D97-AF65-F5344CB8AC3E}">
        <p14:creationId xmlns:p14="http://schemas.microsoft.com/office/powerpoint/2010/main" val="170984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2AD738-A84A-079F-A782-C85CCB886BAC}"/>
              </a:ext>
            </a:extLst>
          </p:cNvPr>
          <p:cNvSpPr/>
          <p:nvPr/>
        </p:nvSpPr>
        <p:spPr>
          <a:xfrm>
            <a:off x="1669774" y="2266122"/>
            <a:ext cx="9114183" cy="2325756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8509F-90E0-46A1-E2F3-934720ED8AB2}"/>
              </a:ext>
            </a:extLst>
          </p:cNvPr>
          <p:cNvSpPr txBox="1"/>
          <p:nvPr/>
        </p:nvSpPr>
        <p:spPr>
          <a:xfrm>
            <a:off x="1789043" y="2415209"/>
            <a:ext cx="88358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Windows </a:t>
            </a:r>
            <a:r>
              <a:rPr lang="en-CA" sz="2500" dirty="0">
                <a:latin typeface="Segoe UI" panose="020B0502040204020203" pitchFamily="34" charset="0"/>
                <a:cs typeface="Segoe UI" panose="020B0502040204020203" pitchFamily="34" charset="0"/>
              </a:rPr>
              <a:t>2004 has detected an “</a:t>
            </a:r>
            <a:r>
              <a:rPr lang="en-CA" sz="2500" dirty="0" err="1">
                <a:latin typeface="Segoe UI" panose="020B0502040204020203" pitchFamily="34" charset="0"/>
                <a:cs typeface="Segoe UI" panose="020B0502040204020203" pitchFamily="34" charset="0"/>
              </a:rPr>
              <a:t>Zebione</a:t>
            </a:r>
            <a:r>
              <a:rPr lang="en-CA" sz="2500" dirty="0">
                <a:latin typeface="Segoe UI" panose="020B0502040204020203" pitchFamily="34" charset="0"/>
                <a:cs typeface="Segoe UI" panose="020B0502040204020203" pitchFamily="34" charset="0"/>
              </a:rPr>
              <a:t> Soundcard” do you want to use it? </a:t>
            </a:r>
            <a:endParaRPr lang="en-CA" sz="2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: Rounded Corners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F23E12-EA7A-E99E-3282-06650A360010}"/>
              </a:ext>
            </a:extLst>
          </p:cNvPr>
          <p:cNvSpPr/>
          <p:nvPr/>
        </p:nvSpPr>
        <p:spPr>
          <a:xfrm>
            <a:off x="3051313" y="3429000"/>
            <a:ext cx="2842591" cy="861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</a:p>
        </p:txBody>
      </p:sp>
      <p:sp>
        <p:nvSpPr>
          <p:cNvPr id="10" name="Rectangle: Rounded Corners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3B5396-5224-AB0E-1A4C-D2259115CAD7}"/>
              </a:ext>
            </a:extLst>
          </p:cNvPr>
          <p:cNvSpPr/>
          <p:nvPr/>
        </p:nvSpPr>
        <p:spPr>
          <a:xfrm>
            <a:off x="6298098" y="3426070"/>
            <a:ext cx="2842591" cy="8617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56197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40351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Microsoft Windows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148525" y="1569534"/>
            <a:ext cx="790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purchasing Microsoft Windows 2004</a:t>
            </a:r>
            <a:b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spend a few minutes setting up your computer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ECDEB-8FAC-1575-863B-E57A0C53421D}"/>
              </a:ext>
            </a:extLst>
          </p:cNvPr>
          <p:cNvSpPr txBox="1"/>
          <p:nvPr/>
        </p:nvSpPr>
        <p:spPr>
          <a:xfrm>
            <a:off x="69012" y="5536285"/>
            <a:ext cx="790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continue click next</a:t>
            </a:r>
          </a:p>
        </p:txBody>
      </p:sp>
      <p:pic>
        <p:nvPicPr>
          <p:cNvPr id="22" name="Graphic 21" descr="Help with solid fill">
            <a:extLst>
              <a:ext uri="{FF2B5EF4-FFF2-40B4-BE49-F238E27FC236}">
                <a16:creationId xmlns:a16="http://schemas.microsoft.com/office/drawing/2014/main" id="{81E3045E-0B3F-A29D-D126-2D9287B8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9800" y="3984116"/>
            <a:ext cx="1225827" cy="1225827"/>
          </a:xfrm>
          <a:prstGeom prst="rect">
            <a:avLst/>
          </a:prstGeom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2EBBA01-BED2-D444-3F4F-298E77EC8491}"/>
              </a:ext>
            </a:extLst>
          </p:cNvPr>
          <p:cNvSpPr/>
          <p:nvPr/>
        </p:nvSpPr>
        <p:spPr>
          <a:xfrm flipH="1">
            <a:off x="7745896" y="2236462"/>
            <a:ext cx="2899476" cy="1609153"/>
          </a:xfrm>
          <a:prstGeom prst="wedgeRectCallout">
            <a:avLst>
              <a:gd name="adj1" fmla="val -24820"/>
              <a:gd name="adj2" fmla="val 8026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0FB654-6239-FCBB-5FBB-BD31967B6CEB}"/>
              </a:ext>
            </a:extLst>
          </p:cNvPr>
          <p:cNvSpPr txBox="1"/>
          <p:nvPr/>
        </p:nvSpPr>
        <p:spPr>
          <a:xfrm>
            <a:off x="7745896" y="2220646"/>
            <a:ext cx="2759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Hello, I am the question mark, I will help you setup Windows 2004</a:t>
            </a:r>
          </a:p>
        </p:txBody>
      </p:sp>
    </p:spTree>
    <p:extLst>
      <p:ext uri="{BB962C8B-B14F-4D97-AF65-F5344CB8AC3E}">
        <p14:creationId xmlns:p14="http://schemas.microsoft.com/office/powerpoint/2010/main" val="14507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40351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to Microsoft Windows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148525" y="1569534"/>
            <a:ext cx="7909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purchasing Microsoft Windows 2004</a:t>
            </a:r>
            <a:b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spend a few minutes setting up your computer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ECDEB-8FAC-1575-863B-E57A0C53421D}"/>
              </a:ext>
            </a:extLst>
          </p:cNvPr>
          <p:cNvSpPr txBox="1"/>
          <p:nvPr/>
        </p:nvSpPr>
        <p:spPr>
          <a:xfrm>
            <a:off x="69012" y="5536285"/>
            <a:ext cx="7909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continue click next</a:t>
            </a:r>
          </a:p>
        </p:txBody>
      </p:sp>
      <p:pic>
        <p:nvPicPr>
          <p:cNvPr id="22" name="Graphic 21" descr="Help with solid fill">
            <a:extLst>
              <a:ext uri="{FF2B5EF4-FFF2-40B4-BE49-F238E27FC236}">
                <a16:creationId xmlns:a16="http://schemas.microsoft.com/office/drawing/2014/main" id="{81E3045E-0B3F-A29D-D126-2D9287B8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1849" y="3529069"/>
            <a:ext cx="1225827" cy="1225827"/>
          </a:xfrm>
          <a:prstGeom prst="rect">
            <a:avLst/>
          </a:prstGeom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2EBBA01-BED2-D444-3F4F-298E77EC8491}"/>
              </a:ext>
            </a:extLst>
          </p:cNvPr>
          <p:cNvSpPr/>
          <p:nvPr/>
        </p:nvSpPr>
        <p:spPr>
          <a:xfrm flipH="1">
            <a:off x="7745896" y="2236462"/>
            <a:ext cx="2899476" cy="1107123"/>
          </a:xfrm>
          <a:prstGeom prst="wedgeRectCallout">
            <a:avLst>
              <a:gd name="adj1" fmla="val -24820"/>
              <a:gd name="adj2" fmla="val 8026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0FB654-6239-FCBB-5FBB-BD31967B6CEB}"/>
              </a:ext>
            </a:extLst>
          </p:cNvPr>
          <p:cNvSpPr txBox="1"/>
          <p:nvPr/>
        </p:nvSpPr>
        <p:spPr>
          <a:xfrm>
            <a:off x="7745896" y="2220646"/>
            <a:ext cx="2759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the checkmark to continue the setup.</a:t>
            </a:r>
          </a:p>
        </p:txBody>
      </p:sp>
      <p:pic>
        <p:nvPicPr>
          <p:cNvPr id="9" name="Graphic 8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3354F-0648-4A88-B031-11B68CBBB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8785" y="60388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07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93209"/>
            <a:ext cx="1149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do you want to install Windows?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C43FE2-9C8E-2634-1448-6E76D66ECA93}"/>
              </a:ext>
            </a:extLst>
          </p:cNvPr>
          <p:cNvSpPr txBox="1"/>
          <p:nvPr/>
        </p:nvSpPr>
        <p:spPr>
          <a:xfrm>
            <a:off x="69012" y="1411569"/>
            <a:ext cx="114995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Please select a drive to install Windows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9DCBEEF-2691-087D-C7EB-AEC4711AE16C}"/>
              </a:ext>
            </a:extLst>
          </p:cNvPr>
          <p:cNvSpPr/>
          <p:nvPr/>
        </p:nvSpPr>
        <p:spPr>
          <a:xfrm>
            <a:off x="69012" y="2027583"/>
            <a:ext cx="12053976" cy="3937208"/>
          </a:xfrm>
          <a:prstGeom prst="roundRect">
            <a:avLst>
              <a:gd name="adj" fmla="val 4045"/>
            </a:avLst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49A2A-68CF-48AC-89CB-3036961D7ABA}"/>
              </a:ext>
            </a:extLst>
          </p:cNvPr>
          <p:cNvSpPr txBox="1"/>
          <p:nvPr/>
        </p:nvSpPr>
        <p:spPr>
          <a:xfrm>
            <a:off x="201534" y="2091512"/>
            <a:ext cx="1149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                                                                                                                                                                Size       </a:t>
            </a:r>
          </a:p>
        </p:txBody>
      </p:sp>
      <p:pic>
        <p:nvPicPr>
          <p:cNvPr id="24" name="Graphic 23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19D3228-1727-E26B-6866-24F82836E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0855" y="6038877"/>
            <a:ext cx="914400" cy="914400"/>
          </a:xfrm>
          <a:prstGeom prst="rect">
            <a:avLst/>
          </a:prstGeom>
        </p:spPr>
      </p:pic>
      <p:pic>
        <p:nvPicPr>
          <p:cNvPr id="26" name="Graphic 25" descr="Badge Cross with solid fill">
            <a:extLst>
              <a:ext uri="{FF2B5EF4-FFF2-40B4-BE49-F238E27FC236}">
                <a16:creationId xmlns:a16="http://schemas.microsoft.com/office/drawing/2014/main" id="{72C3B53F-BF6A-9624-DF2D-60711C1D7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12176" y="6103751"/>
            <a:ext cx="771009" cy="77100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C1303D-6E3A-D459-96F0-3CA7B850064F}"/>
              </a:ext>
            </a:extLst>
          </p:cNvPr>
          <p:cNvSpPr/>
          <p:nvPr/>
        </p:nvSpPr>
        <p:spPr>
          <a:xfrm>
            <a:off x="201534" y="2460844"/>
            <a:ext cx="11788932" cy="719530"/>
          </a:xfrm>
          <a:prstGeom prst="roundRect">
            <a:avLst/>
          </a:prstGeom>
          <a:solidFill>
            <a:srgbClr val="BBB9A7">
              <a:alpha val="6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 descr="A white rectangular device with a logo on it&#10;&#10;Description automatically generated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357A4C-FB47-8C90-FE9A-52FFF1D99B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4" y="2619938"/>
            <a:ext cx="930215" cy="4688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EBBB5D-1E3D-C03B-B14B-09F926B55506}"/>
              </a:ext>
            </a:extLst>
          </p:cNvPr>
          <p:cNvSpPr txBox="1"/>
          <p:nvPr/>
        </p:nvSpPr>
        <p:spPr>
          <a:xfrm>
            <a:off x="1064364" y="2591280"/>
            <a:ext cx="108327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 Drive 1                                                                                                  2TB</a:t>
            </a:r>
          </a:p>
        </p:txBody>
      </p:sp>
    </p:spTree>
    <p:extLst>
      <p:ext uri="{BB962C8B-B14F-4D97-AF65-F5344CB8AC3E}">
        <p14:creationId xmlns:p14="http://schemas.microsoft.com/office/powerpoint/2010/main" val="109077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40351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connect you to the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148525" y="1569534"/>
            <a:ext cx="943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will need to be connected to the internet.</a:t>
            </a:r>
          </a:p>
        </p:txBody>
      </p:sp>
      <p:pic>
        <p:nvPicPr>
          <p:cNvPr id="22" name="Graphic 21" descr="Help with solid fill">
            <a:extLst>
              <a:ext uri="{FF2B5EF4-FFF2-40B4-BE49-F238E27FC236}">
                <a16:creationId xmlns:a16="http://schemas.microsoft.com/office/drawing/2014/main" id="{81E3045E-0B3F-A29D-D126-2D9287B8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0158" y="4268568"/>
            <a:ext cx="1225827" cy="1225827"/>
          </a:xfrm>
          <a:prstGeom prst="rect">
            <a:avLst/>
          </a:prstGeom>
        </p:spPr>
      </p:pic>
      <p:pic>
        <p:nvPicPr>
          <p:cNvPr id="9" name="Graphic 8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3354F-0648-4A88-B031-11B68CBBB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8785" y="6038877"/>
            <a:ext cx="914400" cy="914400"/>
          </a:xfrm>
          <a:prstGeom prst="rect">
            <a:avLst/>
          </a:prstGeom>
        </p:spPr>
      </p:pic>
      <p:pic>
        <p:nvPicPr>
          <p:cNvPr id="12" name="Graphic 11" descr="Wireless with solid fill">
            <a:extLst>
              <a:ext uri="{FF2B5EF4-FFF2-40B4-BE49-F238E27FC236}">
                <a16:creationId xmlns:a16="http://schemas.microsoft.com/office/drawing/2014/main" id="{B4D4C394-A74C-E702-98C3-F615BFC50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552" y="2386690"/>
            <a:ext cx="841702" cy="8417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7C40E-34BC-5185-9323-467204DACAC3}"/>
              </a:ext>
            </a:extLst>
          </p:cNvPr>
          <p:cNvSpPr txBox="1"/>
          <p:nvPr/>
        </p:nvSpPr>
        <p:spPr>
          <a:xfrm>
            <a:off x="1206328" y="2366120"/>
            <a:ext cx="260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RutwikasZeb Wi-Fi</a:t>
            </a:r>
          </a:p>
        </p:txBody>
      </p:sp>
      <p:sp>
        <p:nvSpPr>
          <p:cNvPr id="15" name="Rectangle: Rounded Corners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7A6CD3-4EE8-51B9-1282-523EFAEFDC6D}"/>
              </a:ext>
            </a:extLst>
          </p:cNvPr>
          <p:cNvSpPr/>
          <p:nvPr/>
        </p:nvSpPr>
        <p:spPr>
          <a:xfrm>
            <a:off x="1352939" y="2766230"/>
            <a:ext cx="2099388" cy="462162"/>
          </a:xfrm>
          <a:prstGeom prst="round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2457400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40351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Let’s connect you to the internet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62FB-2D5D-527C-AA3D-C1F898ADA844}"/>
              </a:ext>
            </a:extLst>
          </p:cNvPr>
          <p:cNvSpPr txBox="1"/>
          <p:nvPr/>
        </p:nvSpPr>
        <p:spPr>
          <a:xfrm>
            <a:off x="148525" y="1569534"/>
            <a:ext cx="943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will need to be connected to the internet.</a:t>
            </a:r>
          </a:p>
        </p:txBody>
      </p:sp>
      <p:pic>
        <p:nvPicPr>
          <p:cNvPr id="22" name="Graphic 21" descr="Help with solid fill">
            <a:extLst>
              <a:ext uri="{FF2B5EF4-FFF2-40B4-BE49-F238E27FC236}">
                <a16:creationId xmlns:a16="http://schemas.microsoft.com/office/drawing/2014/main" id="{81E3045E-0B3F-A29D-D126-2D9287B8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0158" y="4268568"/>
            <a:ext cx="1225827" cy="1225827"/>
          </a:xfrm>
          <a:prstGeom prst="rect">
            <a:avLst/>
          </a:prstGeom>
        </p:spPr>
      </p:pic>
      <p:pic>
        <p:nvPicPr>
          <p:cNvPr id="9" name="Graphic 8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3354F-0648-4A88-B031-11B68CBBB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8785" y="6038877"/>
            <a:ext cx="914400" cy="914400"/>
          </a:xfrm>
          <a:prstGeom prst="rect">
            <a:avLst/>
          </a:prstGeom>
        </p:spPr>
      </p:pic>
      <p:pic>
        <p:nvPicPr>
          <p:cNvPr id="12" name="Graphic 11" descr="Wireless with solid fill">
            <a:extLst>
              <a:ext uri="{FF2B5EF4-FFF2-40B4-BE49-F238E27FC236}">
                <a16:creationId xmlns:a16="http://schemas.microsoft.com/office/drawing/2014/main" id="{B4D4C394-A74C-E702-98C3-F615BFC50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552" y="2386690"/>
            <a:ext cx="841702" cy="8417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7C40E-34BC-5185-9323-467204DACAC3}"/>
              </a:ext>
            </a:extLst>
          </p:cNvPr>
          <p:cNvSpPr txBox="1"/>
          <p:nvPr/>
        </p:nvSpPr>
        <p:spPr>
          <a:xfrm>
            <a:off x="1206328" y="2366120"/>
            <a:ext cx="260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RutwikasZeb Wi-Fi</a:t>
            </a:r>
          </a:p>
        </p:txBody>
      </p:sp>
      <p:sp>
        <p:nvSpPr>
          <p:cNvPr id="15" name="Rectangle: Rounded Corners 1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7A6CD3-4EE8-51B9-1282-523EFAEFDC6D}"/>
              </a:ext>
            </a:extLst>
          </p:cNvPr>
          <p:cNvSpPr/>
          <p:nvPr/>
        </p:nvSpPr>
        <p:spPr>
          <a:xfrm>
            <a:off x="1352939" y="2766230"/>
            <a:ext cx="2099388" cy="462162"/>
          </a:xfrm>
          <a:prstGeom prst="round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Connected</a:t>
            </a:r>
          </a:p>
        </p:txBody>
      </p:sp>
    </p:spTree>
    <p:extLst>
      <p:ext uri="{BB962C8B-B14F-4D97-AF65-F5344CB8AC3E}">
        <p14:creationId xmlns:p14="http://schemas.microsoft.com/office/powerpoint/2010/main" val="332864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40351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into your Microsoft Account</a:t>
            </a:r>
          </a:p>
        </p:txBody>
      </p:sp>
      <p:pic>
        <p:nvPicPr>
          <p:cNvPr id="22" name="Graphic 21" descr="Help with solid fill">
            <a:extLst>
              <a:ext uri="{FF2B5EF4-FFF2-40B4-BE49-F238E27FC236}">
                <a16:creationId xmlns:a16="http://schemas.microsoft.com/office/drawing/2014/main" id="{81E3045E-0B3F-A29D-D126-2D9287B8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0158" y="4268568"/>
            <a:ext cx="1225827" cy="1225827"/>
          </a:xfrm>
          <a:prstGeom prst="rect">
            <a:avLst/>
          </a:prstGeom>
        </p:spPr>
      </p:pic>
      <p:pic>
        <p:nvPicPr>
          <p:cNvPr id="9" name="Graphic 8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3354F-0648-4A88-B031-11B68CBBB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8785" y="6038877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3AD992-6596-7BC7-C9E1-4742F894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" y="1872802"/>
            <a:ext cx="667903" cy="66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F0CEAA-0BC0-BC95-6F3D-4F8E0799C415}"/>
              </a:ext>
            </a:extLst>
          </p:cNvPr>
          <p:cNvSpPr txBox="1"/>
          <p:nvPr/>
        </p:nvSpPr>
        <p:spPr>
          <a:xfrm>
            <a:off x="907388" y="1926702"/>
            <a:ext cx="2852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11" name="Rectangle: Rounded Corners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4721DC-D38A-82BA-C379-E6B0E1634BE3}"/>
              </a:ext>
            </a:extLst>
          </p:cNvPr>
          <p:cNvSpPr/>
          <p:nvPr/>
        </p:nvSpPr>
        <p:spPr>
          <a:xfrm>
            <a:off x="108857" y="2752531"/>
            <a:ext cx="11974286" cy="676469"/>
          </a:xfrm>
          <a:prstGeom prst="round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A3D8C-F4A9-747E-47C2-67F5228999D4}"/>
              </a:ext>
            </a:extLst>
          </p:cNvPr>
          <p:cNvSpPr txBox="1"/>
          <p:nvPr/>
        </p:nvSpPr>
        <p:spPr>
          <a:xfrm>
            <a:off x="239485" y="3694922"/>
            <a:ext cx="447247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Account? </a:t>
            </a:r>
            <a: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one</a:t>
            </a:r>
            <a:b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 with a security key</a:t>
            </a:r>
            <a:b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 options</a:t>
            </a:r>
            <a:endParaRPr lang="en-US" sz="2500" dirty="0">
              <a:solidFill>
                <a:srgbClr val="033098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32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40351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into your Microsoft Account</a:t>
            </a:r>
          </a:p>
        </p:txBody>
      </p:sp>
      <p:pic>
        <p:nvPicPr>
          <p:cNvPr id="22" name="Graphic 21" descr="Help with solid fill">
            <a:extLst>
              <a:ext uri="{FF2B5EF4-FFF2-40B4-BE49-F238E27FC236}">
                <a16:creationId xmlns:a16="http://schemas.microsoft.com/office/drawing/2014/main" id="{81E3045E-0B3F-A29D-D126-2D9287B8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0158" y="4268568"/>
            <a:ext cx="1225827" cy="1225827"/>
          </a:xfrm>
          <a:prstGeom prst="rect">
            <a:avLst/>
          </a:prstGeom>
        </p:spPr>
      </p:pic>
      <p:pic>
        <p:nvPicPr>
          <p:cNvPr id="9" name="Graphic 8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3354F-0648-4A88-B031-11B68CBBB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68785" y="6038877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3AD992-6596-7BC7-C9E1-4742F894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5" y="1872802"/>
            <a:ext cx="667903" cy="66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F0CEAA-0BC0-BC95-6F3D-4F8E0799C415}"/>
              </a:ext>
            </a:extLst>
          </p:cNvPr>
          <p:cNvSpPr txBox="1"/>
          <p:nvPr/>
        </p:nvSpPr>
        <p:spPr>
          <a:xfrm>
            <a:off x="907388" y="1926702"/>
            <a:ext cx="28528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A3D8C-F4A9-747E-47C2-67F5228999D4}"/>
              </a:ext>
            </a:extLst>
          </p:cNvPr>
          <p:cNvSpPr txBox="1"/>
          <p:nvPr/>
        </p:nvSpPr>
        <p:spPr>
          <a:xfrm>
            <a:off x="239485" y="2820179"/>
            <a:ext cx="44724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Sign in Without a password</a:t>
            </a:r>
            <a:b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500" dirty="0">
                <a:solidFill>
                  <a:srgbClr val="03309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403079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" y="-289"/>
            <a:ext cx="735740" cy="690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12808" y="36312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D1E55C-556F-0B0B-1244-D7C3BED8F4F2}"/>
              </a:ext>
            </a:extLst>
          </p:cNvPr>
          <p:cNvSpPr txBox="1"/>
          <p:nvPr/>
        </p:nvSpPr>
        <p:spPr>
          <a:xfrm>
            <a:off x="69012" y="840351"/>
            <a:ext cx="79094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  <p:pic>
        <p:nvPicPr>
          <p:cNvPr id="9" name="Graphic 8" descr="Checkbox Checked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A3354F-0648-4A88-B031-11B68CBB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68785" y="6038877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C0352C-36AF-F7FE-AA38-FBE41FB6C44A}"/>
              </a:ext>
            </a:extLst>
          </p:cNvPr>
          <p:cNvSpPr txBox="1"/>
          <p:nvPr/>
        </p:nvSpPr>
        <p:spPr>
          <a:xfrm>
            <a:off x="148525" y="1569534"/>
            <a:ext cx="943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for installing Windows 2004, click on the checkmark to finish the setup.</a:t>
            </a:r>
          </a:p>
        </p:txBody>
      </p:sp>
    </p:spTree>
    <p:extLst>
      <p:ext uri="{BB962C8B-B14F-4D97-AF65-F5344CB8AC3E}">
        <p14:creationId xmlns:p14="http://schemas.microsoft.com/office/powerpoint/2010/main" val="4053581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6D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B7B3-6894-75B3-D4B7-691A33366671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C321B-9C35-8242-4EDF-FA601C5B6A2B}"/>
              </a:ext>
            </a:extLst>
          </p:cNvPr>
          <p:cNvSpPr/>
          <p:nvPr/>
        </p:nvSpPr>
        <p:spPr>
          <a:xfrm>
            <a:off x="8815" y="6151021"/>
            <a:ext cx="12192000" cy="690113"/>
          </a:xfrm>
          <a:prstGeom prst="rect">
            <a:avLst/>
          </a:prstGeom>
          <a:solidFill>
            <a:srgbClr val="0330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02012-9FED-7738-1F36-957AB8A91BE3}"/>
              </a:ext>
            </a:extLst>
          </p:cNvPr>
          <p:cNvSpPr/>
          <p:nvPr/>
        </p:nvSpPr>
        <p:spPr>
          <a:xfrm>
            <a:off x="0" y="690113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F9B756-317F-7C73-14EE-9D88DED812FB}"/>
              </a:ext>
            </a:extLst>
          </p:cNvPr>
          <p:cNvSpPr/>
          <p:nvPr/>
        </p:nvSpPr>
        <p:spPr>
          <a:xfrm>
            <a:off x="0" y="6121879"/>
            <a:ext cx="12192000" cy="45719"/>
          </a:xfrm>
          <a:prstGeom prst="rect">
            <a:avLst/>
          </a:prstGeom>
          <a:solidFill>
            <a:srgbClr val="BBB9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D29DC-92DC-EA79-A570-0120A89D7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94" y="2190826"/>
            <a:ext cx="1381559" cy="129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D1E80-59AA-30AD-CF47-FCD051A56674}"/>
              </a:ext>
            </a:extLst>
          </p:cNvPr>
          <p:cNvSpPr txBox="1"/>
          <p:nvPr/>
        </p:nvSpPr>
        <p:spPr>
          <a:xfrm>
            <a:off x="7234906" y="3508004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E0DDA-610E-DB22-87EB-E3214EB16B7F}"/>
              </a:ext>
            </a:extLst>
          </p:cNvPr>
          <p:cNvSpPr txBox="1"/>
          <p:nvPr/>
        </p:nvSpPr>
        <p:spPr>
          <a:xfrm>
            <a:off x="6943827" y="3286652"/>
            <a:ext cx="1410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Microsoft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D881F-BFE8-F727-81C9-3D7A989C2458}"/>
              </a:ext>
            </a:extLst>
          </p:cNvPr>
          <p:cNvSpPr txBox="1"/>
          <p:nvPr/>
        </p:nvSpPr>
        <p:spPr>
          <a:xfrm>
            <a:off x="2643521" y="3026164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681388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B5989-2B0D-6D0A-E6E9-9B3787A548A9}"/>
              </a:ext>
            </a:extLst>
          </p:cNvPr>
          <p:cNvSpPr/>
          <p:nvPr/>
        </p:nvSpPr>
        <p:spPr>
          <a:xfrm>
            <a:off x="0" y="6466114"/>
            <a:ext cx="12192000" cy="391886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892ACF-42EF-C732-674A-1589296916A7}"/>
              </a:ext>
            </a:extLst>
          </p:cNvPr>
          <p:cNvSpPr/>
          <p:nvPr/>
        </p:nvSpPr>
        <p:spPr>
          <a:xfrm>
            <a:off x="1" y="6466114"/>
            <a:ext cx="1021080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6BA0F7-DBF9-64DA-32DE-12F8770D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" y="6477391"/>
            <a:ext cx="401385" cy="376493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28DE1C-634A-36F7-4858-BA39FDCDE436}"/>
              </a:ext>
            </a:extLst>
          </p:cNvPr>
          <p:cNvSpPr txBox="1"/>
          <p:nvPr/>
        </p:nvSpPr>
        <p:spPr>
          <a:xfrm>
            <a:off x="349499" y="6473275"/>
            <a:ext cx="7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B4A38-B9E0-E5BF-7D96-C2D096BB2B35}"/>
              </a:ext>
            </a:extLst>
          </p:cNvPr>
          <p:cNvSpPr/>
          <p:nvPr/>
        </p:nvSpPr>
        <p:spPr>
          <a:xfrm>
            <a:off x="11170919" y="6473275"/>
            <a:ext cx="1021080" cy="384725"/>
          </a:xfrm>
          <a:prstGeom prst="rect">
            <a:avLst/>
          </a:prstGeom>
          <a:solidFill>
            <a:srgbClr val="2097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EB3E64-6828-A127-D710-41021523DE45}"/>
              </a:ext>
            </a:extLst>
          </p:cNvPr>
          <p:cNvSpPr txBox="1"/>
          <p:nvPr/>
        </p:nvSpPr>
        <p:spPr>
          <a:xfrm>
            <a:off x="11172159" y="6473275"/>
            <a:ext cx="9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6:24pm</a:t>
            </a:r>
          </a:p>
        </p:txBody>
      </p:sp>
    </p:spTree>
    <p:extLst>
      <p:ext uri="{BB962C8B-B14F-4D97-AF65-F5344CB8AC3E}">
        <p14:creationId xmlns:p14="http://schemas.microsoft.com/office/powerpoint/2010/main" val="324755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B5989-2B0D-6D0A-E6E9-9B3787A548A9}"/>
              </a:ext>
            </a:extLst>
          </p:cNvPr>
          <p:cNvSpPr/>
          <p:nvPr/>
        </p:nvSpPr>
        <p:spPr>
          <a:xfrm>
            <a:off x="0" y="6466114"/>
            <a:ext cx="12192000" cy="391886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892ACF-42EF-C732-674A-1589296916A7}"/>
              </a:ext>
            </a:extLst>
          </p:cNvPr>
          <p:cNvSpPr/>
          <p:nvPr/>
        </p:nvSpPr>
        <p:spPr>
          <a:xfrm>
            <a:off x="1" y="6466114"/>
            <a:ext cx="1021080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6BA0F7-DBF9-64DA-32DE-12F8770D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" y="6477391"/>
            <a:ext cx="401385" cy="376493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28DE1C-634A-36F7-4858-BA39FDCDE436}"/>
              </a:ext>
            </a:extLst>
          </p:cNvPr>
          <p:cNvSpPr txBox="1"/>
          <p:nvPr/>
        </p:nvSpPr>
        <p:spPr>
          <a:xfrm>
            <a:off x="349499" y="6473275"/>
            <a:ext cx="7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B4A38-B9E0-E5BF-7D96-C2D096BB2B35}"/>
              </a:ext>
            </a:extLst>
          </p:cNvPr>
          <p:cNvSpPr/>
          <p:nvPr/>
        </p:nvSpPr>
        <p:spPr>
          <a:xfrm>
            <a:off x="11170919" y="6473275"/>
            <a:ext cx="1021080" cy="384725"/>
          </a:xfrm>
          <a:prstGeom prst="rect">
            <a:avLst/>
          </a:prstGeom>
          <a:solidFill>
            <a:srgbClr val="2097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EB3E64-6828-A127-D710-41021523DE45}"/>
              </a:ext>
            </a:extLst>
          </p:cNvPr>
          <p:cNvSpPr txBox="1"/>
          <p:nvPr/>
        </p:nvSpPr>
        <p:spPr>
          <a:xfrm>
            <a:off x="11172159" y="6473275"/>
            <a:ext cx="9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6:24pm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D0AD0-3A2F-48C9-C8CC-35073F4A0200}"/>
              </a:ext>
            </a:extLst>
          </p:cNvPr>
          <p:cNvSpPr/>
          <p:nvPr/>
        </p:nvSpPr>
        <p:spPr>
          <a:xfrm>
            <a:off x="-1" y="1846053"/>
            <a:ext cx="2708695" cy="4621584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F32130-79DD-C92D-7310-32548D12EA5D}"/>
              </a:ext>
            </a:extLst>
          </p:cNvPr>
          <p:cNvSpPr/>
          <p:nvPr/>
        </p:nvSpPr>
        <p:spPr>
          <a:xfrm>
            <a:off x="39554" y="2061713"/>
            <a:ext cx="2548371" cy="3847381"/>
          </a:xfrm>
          <a:prstGeom prst="roundRect">
            <a:avLst>
              <a:gd name="adj" fmla="val 2788"/>
            </a:avLst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FE2F5-78C2-7A24-A999-0EAF8B0EFDB4}"/>
              </a:ext>
            </a:extLst>
          </p:cNvPr>
          <p:cNvSpPr/>
          <p:nvPr/>
        </p:nvSpPr>
        <p:spPr>
          <a:xfrm>
            <a:off x="39553" y="2453599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DB5E2-0889-EF96-0349-141AAB6FE042}"/>
              </a:ext>
            </a:extLst>
          </p:cNvPr>
          <p:cNvSpPr/>
          <p:nvPr/>
        </p:nvSpPr>
        <p:spPr>
          <a:xfrm>
            <a:off x="39552" y="2936993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3DD24D-A53F-6524-40A2-6511711D70E1}"/>
              </a:ext>
            </a:extLst>
          </p:cNvPr>
          <p:cNvSpPr/>
          <p:nvPr/>
        </p:nvSpPr>
        <p:spPr>
          <a:xfrm>
            <a:off x="39551" y="3414994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C2C727-F9A4-F2A6-D4BA-2EA2491983BD}"/>
              </a:ext>
            </a:extLst>
          </p:cNvPr>
          <p:cNvSpPr/>
          <p:nvPr/>
        </p:nvSpPr>
        <p:spPr>
          <a:xfrm>
            <a:off x="39551" y="3859186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1EC3E5-A6F7-672D-CD9F-B00D356D2614}"/>
              </a:ext>
            </a:extLst>
          </p:cNvPr>
          <p:cNvSpPr/>
          <p:nvPr/>
        </p:nvSpPr>
        <p:spPr>
          <a:xfrm>
            <a:off x="52081" y="4298785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DF7238-D5CB-D4EF-54A0-F9A2E9A421B5}"/>
              </a:ext>
            </a:extLst>
          </p:cNvPr>
          <p:cNvSpPr/>
          <p:nvPr/>
        </p:nvSpPr>
        <p:spPr>
          <a:xfrm>
            <a:off x="27027" y="4727404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4243AE-D7C8-DFDB-2EFE-E18BB83AC575}"/>
              </a:ext>
            </a:extLst>
          </p:cNvPr>
          <p:cNvSpPr/>
          <p:nvPr/>
        </p:nvSpPr>
        <p:spPr>
          <a:xfrm>
            <a:off x="38562" y="5148736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982E88-64E9-4853-D2D7-3438C569C096}"/>
              </a:ext>
            </a:extLst>
          </p:cNvPr>
          <p:cNvSpPr/>
          <p:nvPr/>
        </p:nvSpPr>
        <p:spPr>
          <a:xfrm>
            <a:off x="38562" y="5491496"/>
            <a:ext cx="2548371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Graphic 25" descr="Play with solid fill">
            <a:extLst>
              <a:ext uri="{FF2B5EF4-FFF2-40B4-BE49-F238E27FC236}">
                <a16:creationId xmlns:a16="http://schemas.microsoft.com/office/drawing/2014/main" id="{8E8A1F02-627D-AE28-3376-F722D8891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33" y="5598882"/>
            <a:ext cx="308426" cy="30842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217696-7EFC-57A1-A070-3A8A036A22F0}"/>
              </a:ext>
            </a:extLst>
          </p:cNvPr>
          <p:cNvSpPr txBox="1"/>
          <p:nvPr/>
        </p:nvSpPr>
        <p:spPr>
          <a:xfrm>
            <a:off x="349499" y="5609479"/>
            <a:ext cx="1724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All Programs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: Rounded Corners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3FE68E-64BE-6676-A532-D51DCEFA15EB}"/>
              </a:ext>
            </a:extLst>
          </p:cNvPr>
          <p:cNvSpPr/>
          <p:nvPr/>
        </p:nvSpPr>
        <p:spPr>
          <a:xfrm>
            <a:off x="38562" y="5963716"/>
            <a:ext cx="1935957" cy="253489"/>
          </a:xfrm>
          <a:prstGeom prst="round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 for files</a:t>
            </a:r>
            <a:endParaRPr lang="en-CA" sz="15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Graphic 29" descr="Power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7E859DE4-6E36-E74B-D6F9-B9576E4F78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92027" y="5996022"/>
            <a:ext cx="408425" cy="408425"/>
          </a:xfrm>
          <a:prstGeom prst="rect">
            <a:avLst/>
          </a:prstGeom>
        </p:spPr>
      </p:pic>
      <p:pic>
        <p:nvPicPr>
          <p:cNvPr id="1032" name="Picture 8" descr="Internet Explorer logo PNG transparent image download, size: 350x350px">
            <a:extLst>
              <a:ext uri="{FF2B5EF4-FFF2-40B4-BE49-F238E27FC236}">
                <a16:creationId xmlns:a16="http://schemas.microsoft.com/office/drawing/2014/main" id="{F06BC2A5-93FC-FA8A-8B58-5874EC492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" y="2093965"/>
            <a:ext cx="353995" cy="35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0D4830-11A5-F539-1AA2-0F257763D1B6}"/>
              </a:ext>
            </a:extLst>
          </p:cNvPr>
          <p:cNvSpPr txBox="1"/>
          <p:nvPr/>
        </p:nvSpPr>
        <p:spPr>
          <a:xfrm>
            <a:off x="383015" y="2095077"/>
            <a:ext cx="1724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Internet Explorer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4" name="Picture 10" descr="Outlook Express | Microsoft Wiki | Fandom">
            <a:extLst>
              <a:ext uri="{FF2B5EF4-FFF2-40B4-BE49-F238E27FC236}">
                <a16:creationId xmlns:a16="http://schemas.microsoft.com/office/drawing/2014/main" id="{CD1B8816-7B68-D4E6-E74D-41236C963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0" y="2509719"/>
            <a:ext cx="421975" cy="42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BC6C8C-7BAF-22BD-2197-11263C477939}"/>
              </a:ext>
            </a:extLst>
          </p:cNvPr>
          <p:cNvSpPr txBox="1"/>
          <p:nvPr/>
        </p:nvSpPr>
        <p:spPr>
          <a:xfrm>
            <a:off x="383015" y="2552865"/>
            <a:ext cx="1724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Windows Mail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EB5E839-B785-2EA9-7910-1B932B398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" y="3001017"/>
            <a:ext cx="399585" cy="39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35FA557-51C4-C783-CD45-EA2DF30B98B1}"/>
              </a:ext>
            </a:extLst>
          </p:cNvPr>
          <p:cNvSpPr txBox="1"/>
          <p:nvPr/>
        </p:nvSpPr>
        <p:spPr>
          <a:xfrm>
            <a:off x="406803" y="3041969"/>
            <a:ext cx="1724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PowerPoint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8" name="Picture 14" descr="Windows Media Player | Logopedia | Fandom">
            <a:extLst>
              <a:ext uri="{FF2B5EF4-FFF2-40B4-BE49-F238E27FC236}">
                <a16:creationId xmlns:a16="http://schemas.microsoft.com/office/drawing/2014/main" id="{4D8FB139-D771-2402-392F-4C9FB220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" y="3495914"/>
            <a:ext cx="333713" cy="3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A410AB0-193C-EA99-05A7-654FC528C173}"/>
              </a:ext>
            </a:extLst>
          </p:cNvPr>
          <p:cNvSpPr txBox="1"/>
          <p:nvPr/>
        </p:nvSpPr>
        <p:spPr>
          <a:xfrm>
            <a:off x="349499" y="3489350"/>
            <a:ext cx="1922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Windows 2004 Tour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14" descr="Windows Media Player | Logopedia | Fandom">
            <a:extLst>
              <a:ext uri="{FF2B5EF4-FFF2-40B4-BE49-F238E27FC236}">
                <a16:creationId xmlns:a16="http://schemas.microsoft.com/office/drawing/2014/main" id="{924FE72E-1869-C36E-7328-808956788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" y="3941522"/>
            <a:ext cx="333713" cy="3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7732DD1-66A5-2744-DBF7-6BF2B618D6A4}"/>
              </a:ext>
            </a:extLst>
          </p:cNvPr>
          <p:cNvSpPr txBox="1"/>
          <p:nvPr/>
        </p:nvSpPr>
        <p:spPr>
          <a:xfrm>
            <a:off x="340105" y="3934072"/>
            <a:ext cx="1922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Media Player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40" name="Picture 16" descr="Windows Media Center | Logopedia | Fandom">
            <a:extLst>
              <a:ext uri="{FF2B5EF4-FFF2-40B4-BE49-F238E27FC236}">
                <a16:creationId xmlns:a16="http://schemas.microsoft.com/office/drawing/2014/main" id="{C5D10BA3-4F0B-462F-64C4-019E80389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6" y="4399126"/>
            <a:ext cx="372163" cy="2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91396B1-FC48-46C0-CAF6-3925F08B7964}"/>
              </a:ext>
            </a:extLst>
          </p:cNvPr>
          <p:cNvSpPr txBox="1"/>
          <p:nvPr/>
        </p:nvSpPr>
        <p:spPr>
          <a:xfrm>
            <a:off x="393239" y="4370166"/>
            <a:ext cx="1922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Media Center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42" name="Picture 18" descr="My Computer | The Microsoft Windows XP Wiki | Fandom">
            <a:extLst>
              <a:ext uri="{FF2B5EF4-FFF2-40B4-BE49-F238E27FC236}">
                <a16:creationId xmlns:a16="http://schemas.microsoft.com/office/drawing/2014/main" id="{1FE132A6-B48B-0D42-8061-2C0D517C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" y="4785706"/>
            <a:ext cx="338820" cy="3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5088648-DC65-4092-F5CE-50D09FB4A514}"/>
              </a:ext>
            </a:extLst>
          </p:cNvPr>
          <p:cNvSpPr txBox="1"/>
          <p:nvPr/>
        </p:nvSpPr>
        <p:spPr>
          <a:xfrm>
            <a:off x="365159" y="4796443"/>
            <a:ext cx="1922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My Computer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44" name="Picture 20" descr="old windows icons - Windows XP - Notepad">
            <a:extLst>
              <a:ext uri="{FF2B5EF4-FFF2-40B4-BE49-F238E27FC236}">
                <a16:creationId xmlns:a16="http://schemas.microsoft.com/office/drawing/2014/main" id="{C63A49D7-27C8-6217-E8B3-E9E1AE70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884" y="5053476"/>
            <a:ext cx="632822" cy="58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25CF997-786B-3DEC-2407-CB655532450B}"/>
              </a:ext>
            </a:extLst>
          </p:cNvPr>
          <p:cNvSpPr txBox="1"/>
          <p:nvPr/>
        </p:nvSpPr>
        <p:spPr>
          <a:xfrm>
            <a:off x="254857" y="5173533"/>
            <a:ext cx="192221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Notepad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757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B5989-2B0D-6D0A-E6E9-9B3787A548A9}"/>
              </a:ext>
            </a:extLst>
          </p:cNvPr>
          <p:cNvSpPr/>
          <p:nvPr/>
        </p:nvSpPr>
        <p:spPr>
          <a:xfrm>
            <a:off x="0" y="6466114"/>
            <a:ext cx="12192000" cy="391886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892ACF-42EF-C732-674A-1589296916A7}"/>
              </a:ext>
            </a:extLst>
          </p:cNvPr>
          <p:cNvSpPr/>
          <p:nvPr/>
        </p:nvSpPr>
        <p:spPr>
          <a:xfrm>
            <a:off x="1" y="6466114"/>
            <a:ext cx="1021080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6BA0F7-DBF9-64DA-32DE-12F8770D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" y="6477391"/>
            <a:ext cx="401385" cy="376493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28DE1C-634A-36F7-4858-BA39FDCDE436}"/>
              </a:ext>
            </a:extLst>
          </p:cNvPr>
          <p:cNvSpPr txBox="1"/>
          <p:nvPr/>
        </p:nvSpPr>
        <p:spPr>
          <a:xfrm>
            <a:off x="349499" y="6473275"/>
            <a:ext cx="7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B4A38-B9E0-E5BF-7D96-C2D096BB2B35}"/>
              </a:ext>
            </a:extLst>
          </p:cNvPr>
          <p:cNvSpPr/>
          <p:nvPr/>
        </p:nvSpPr>
        <p:spPr>
          <a:xfrm>
            <a:off x="11170919" y="6473275"/>
            <a:ext cx="1021080" cy="384725"/>
          </a:xfrm>
          <a:prstGeom prst="rect">
            <a:avLst/>
          </a:prstGeom>
          <a:solidFill>
            <a:srgbClr val="2097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EB3E64-6828-A127-D710-41021523DE45}"/>
              </a:ext>
            </a:extLst>
          </p:cNvPr>
          <p:cNvSpPr txBox="1"/>
          <p:nvPr/>
        </p:nvSpPr>
        <p:spPr>
          <a:xfrm>
            <a:off x="11172159" y="6473275"/>
            <a:ext cx="9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6:24pm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D0AD0-3A2F-48C9-C8CC-35073F4A0200}"/>
              </a:ext>
            </a:extLst>
          </p:cNvPr>
          <p:cNvSpPr/>
          <p:nvPr/>
        </p:nvSpPr>
        <p:spPr>
          <a:xfrm>
            <a:off x="-1" y="1846053"/>
            <a:ext cx="2708695" cy="4621584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F32130-79DD-C92D-7310-32548D12EA5D}"/>
              </a:ext>
            </a:extLst>
          </p:cNvPr>
          <p:cNvSpPr/>
          <p:nvPr/>
        </p:nvSpPr>
        <p:spPr>
          <a:xfrm>
            <a:off x="39554" y="2061713"/>
            <a:ext cx="2548371" cy="3847381"/>
          </a:xfrm>
          <a:prstGeom prst="roundRect">
            <a:avLst>
              <a:gd name="adj" fmla="val 2788"/>
            </a:avLst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8" name="Rectangle: Rounded Corners 2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93FE68E-64BE-6676-A532-D51DCEFA15EB}"/>
              </a:ext>
            </a:extLst>
          </p:cNvPr>
          <p:cNvSpPr/>
          <p:nvPr/>
        </p:nvSpPr>
        <p:spPr>
          <a:xfrm>
            <a:off x="38562" y="5963716"/>
            <a:ext cx="1935957" cy="253489"/>
          </a:xfrm>
          <a:prstGeom prst="round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winver</a:t>
            </a:r>
            <a:endParaRPr lang="en-CA" sz="1500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Graphic 29" descr="Power with solid fill">
            <a:extLst>
              <a:ext uri="{FF2B5EF4-FFF2-40B4-BE49-F238E27FC236}">
                <a16:creationId xmlns:a16="http://schemas.microsoft.com/office/drawing/2014/main" id="{7E859DE4-6E36-E74B-D6F9-B9576E4F7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2027" y="5996022"/>
            <a:ext cx="408425" cy="408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25B420-0717-5CA5-3D5B-F52BC5ECC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089" y="1946821"/>
            <a:ext cx="870146" cy="7028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B40E7D-1DFA-2ABF-FD43-524D95AC3CE9}"/>
              </a:ext>
            </a:extLst>
          </p:cNvPr>
          <p:cNvSpPr txBox="1"/>
          <p:nvPr/>
        </p:nvSpPr>
        <p:spPr>
          <a:xfrm>
            <a:off x="467457" y="2192195"/>
            <a:ext cx="17245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>
                <a:latin typeface="Segoe UI" panose="020B0502040204020203" pitchFamily="34" charset="0"/>
                <a:cs typeface="Segoe UI" panose="020B0502040204020203" pitchFamily="34" charset="0"/>
              </a:rPr>
              <a:t>Winver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CE3569-0991-9EAC-3EEB-97023D96708F}"/>
              </a:ext>
            </a:extLst>
          </p:cNvPr>
          <p:cNvSpPr/>
          <p:nvPr/>
        </p:nvSpPr>
        <p:spPr>
          <a:xfrm>
            <a:off x="1585424" y="2255247"/>
            <a:ext cx="934902" cy="260113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Run</a:t>
            </a:r>
            <a:endParaRPr lang="en-CA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FB5989-2B0D-6D0A-E6E9-9B3787A548A9}"/>
              </a:ext>
            </a:extLst>
          </p:cNvPr>
          <p:cNvSpPr/>
          <p:nvPr/>
        </p:nvSpPr>
        <p:spPr>
          <a:xfrm>
            <a:off x="0" y="6466114"/>
            <a:ext cx="12192000" cy="391886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892ACF-42EF-C732-674A-1589296916A7}"/>
              </a:ext>
            </a:extLst>
          </p:cNvPr>
          <p:cNvSpPr/>
          <p:nvPr/>
        </p:nvSpPr>
        <p:spPr>
          <a:xfrm>
            <a:off x="1" y="6466114"/>
            <a:ext cx="1021080" cy="3918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36BA0F7-DBF9-64DA-32DE-12F8770D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" y="6477391"/>
            <a:ext cx="401385" cy="376493"/>
          </a:xfrm>
          <a:prstGeom prst="rect">
            <a:avLst/>
          </a:prstGeom>
        </p:spPr>
      </p:pic>
      <p:sp>
        <p:nvSpPr>
          <p:cNvPr id="7" name="Text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428DE1C-634A-36F7-4858-BA39FDCDE436}"/>
              </a:ext>
            </a:extLst>
          </p:cNvPr>
          <p:cNvSpPr txBox="1"/>
          <p:nvPr/>
        </p:nvSpPr>
        <p:spPr>
          <a:xfrm>
            <a:off x="349499" y="6473275"/>
            <a:ext cx="76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EB4A38-B9E0-E5BF-7D96-C2D096BB2B35}"/>
              </a:ext>
            </a:extLst>
          </p:cNvPr>
          <p:cNvSpPr/>
          <p:nvPr/>
        </p:nvSpPr>
        <p:spPr>
          <a:xfrm>
            <a:off x="11170919" y="6473275"/>
            <a:ext cx="1021080" cy="384725"/>
          </a:xfrm>
          <a:prstGeom prst="rect">
            <a:avLst/>
          </a:prstGeom>
          <a:solidFill>
            <a:srgbClr val="2097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EB3E64-6828-A127-D710-41021523DE45}"/>
              </a:ext>
            </a:extLst>
          </p:cNvPr>
          <p:cNvSpPr txBox="1"/>
          <p:nvPr/>
        </p:nvSpPr>
        <p:spPr>
          <a:xfrm>
            <a:off x="11172159" y="6473275"/>
            <a:ext cx="99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6:24pm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937D77-973E-964F-00F8-6CC8677FAC4C}"/>
              </a:ext>
            </a:extLst>
          </p:cNvPr>
          <p:cNvSpPr/>
          <p:nvPr/>
        </p:nvSpPr>
        <p:spPr>
          <a:xfrm>
            <a:off x="440939" y="433137"/>
            <a:ext cx="10729980" cy="5746282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659E4B-F5DC-8C32-2908-BC46F6E1B83A}"/>
              </a:ext>
            </a:extLst>
          </p:cNvPr>
          <p:cNvSpPr/>
          <p:nvPr/>
        </p:nvSpPr>
        <p:spPr>
          <a:xfrm>
            <a:off x="440939" y="433137"/>
            <a:ext cx="10729980" cy="245444"/>
          </a:xfrm>
          <a:prstGeom prst="rect">
            <a:avLst/>
          </a:prstGeom>
          <a:solidFill>
            <a:srgbClr val="4B6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5A83C-D2EC-9667-471D-7F88D30162C0}"/>
              </a:ext>
            </a:extLst>
          </p:cNvPr>
          <p:cNvSpPr txBox="1"/>
          <p:nvPr/>
        </p:nvSpPr>
        <p:spPr>
          <a:xfrm>
            <a:off x="440939" y="419029"/>
            <a:ext cx="124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Winver</a:t>
            </a:r>
            <a:endParaRPr lang="en-CA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F963CEC-F2A7-8545-0C5C-0C3FE95AA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820" y="1188658"/>
            <a:ext cx="1348456" cy="12648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CA8E22-0F18-5DB8-95CF-2167CC1B34FD}"/>
              </a:ext>
            </a:extLst>
          </p:cNvPr>
          <p:cNvSpPr txBox="1"/>
          <p:nvPr/>
        </p:nvSpPr>
        <p:spPr>
          <a:xfrm>
            <a:off x="5190276" y="1623297"/>
            <a:ext cx="320527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500" b="1" dirty="0">
                <a:latin typeface="Segoe UI" panose="020B0502040204020203" pitchFamily="34" charset="0"/>
                <a:cs typeface="Segoe UI" panose="020B0502040204020203" pitchFamily="34" charset="0"/>
              </a:rPr>
              <a:t>Windows </a:t>
            </a:r>
            <a:r>
              <a:rPr lang="en-CA" sz="3500" dirty="0">
                <a:latin typeface="Segoe UI" panose="020B0502040204020203" pitchFamily="34" charset="0"/>
                <a:cs typeface="Segoe UI" panose="020B0502040204020203" pitchFamily="34" charset="0"/>
              </a:rPr>
              <a:t>2004</a:t>
            </a:r>
            <a:endParaRPr lang="en-CA" sz="3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0629E-0F6F-CEC8-1FB9-F5EA0D52A2AD}"/>
              </a:ext>
            </a:extLst>
          </p:cNvPr>
          <p:cNvSpPr txBox="1"/>
          <p:nvPr/>
        </p:nvSpPr>
        <p:spPr>
          <a:xfrm>
            <a:off x="579422" y="2534970"/>
            <a:ext cx="1046580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Build 3839</a:t>
            </a:r>
            <a:b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Update 2004.09.08</a:t>
            </a:r>
            <a:b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©️Copyright 2004 Microsoft Corporations </a:t>
            </a:r>
            <a:b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NT Version: 4.3</a:t>
            </a:r>
            <a:b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500" dirty="0">
                <a:latin typeface="Segoe UI" panose="020B0502040204020203" pitchFamily="34" charset="0"/>
                <a:cs typeface="Segoe UI" panose="020B0502040204020203" pitchFamily="34" charset="0"/>
              </a:rPr>
              <a:t>Licensed to: Administrator</a:t>
            </a:r>
            <a:endParaRPr lang="en-CA" sz="25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E904A7CD-10E6-BDD8-B7BE-475F5E6A0C6D}"/>
              </a:ext>
            </a:extLst>
          </p:cNvPr>
          <p:cNvSpPr/>
          <p:nvPr/>
        </p:nvSpPr>
        <p:spPr>
          <a:xfrm>
            <a:off x="9859224" y="5601079"/>
            <a:ext cx="1186004" cy="449313"/>
          </a:xfrm>
          <a:prstGeom prst="rect">
            <a:avLst/>
          </a:prstGeom>
          <a:solidFill>
            <a:srgbClr val="F0F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CA" sz="25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56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736D72E678E4090D589E3BBBC9C73" ma:contentTypeVersion="7" ma:contentTypeDescription="Create a new document." ma:contentTypeScope="" ma:versionID="41abe8a65b8c8a4c702206012065c591">
  <xsd:schema xmlns:xsd="http://www.w3.org/2001/XMLSchema" xmlns:xs="http://www.w3.org/2001/XMLSchema" xmlns:p="http://schemas.microsoft.com/office/2006/metadata/properties" xmlns:ns3="030851ee-5d03-4f84-afa6-89b984c60103" xmlns:ns4="73f2b5a0-11c8-4f37-8463-241f4745314c" targetNamespace="http://schemas.microsoft.com/office/2006/metadata/properties" ma:root="true" ma:fieldsID="60e3599d72139278a006ecee6c287a7b" ns3:_="" ns4:_="">
    <xsd:import namespace="030851ee-5d03-4f84-afa6-89b984c60103"/>
    <xsd:import namespace="73f2b5a0-11c8-4f37-8463-241f474531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851ee-5d03-4f84-afa6-89b984c60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2b5a0-11c8-4f37-8463-241f474531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0851ee-5d03-4f84-afa6-89b984c60103" xsi:nil="true"/>
  </documentManagement>
</p:properties>
</file>

<file path=customXml/itemProps1.xml><?xml version="1.0" encoding="utf-8"?>
<ds:datastoreItem xmlns:ds="http://schemas.openxmlformats.org/officeDocument/2006/customXml" ds:itemID="{77502A87-A52C-4CE7-B5C4-A4069F4259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4CC170-D0C1-490E-B9BD-771AD81FC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0851ee-5d03-4f84-afa6-89b984c60103"/>
    <ds:schemaRef ds:uri="73f2b5a0-11c8-4f37-8463-241f47453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672888-E130-490C-9B10-F4E4E2CC7CE0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030851ee-5d03-4f84-afa6-89b984c60103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73f2b5a0-11c8-4f37-8463-241f4745314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2574</Words>
  <Application>Microsoft Office PowerPoint</Application>
  <PresentationFormat>Widescreen</PresentationFormat>
  <Paragraphs>515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Wadekar, Rutwik</dc:creator>
  <cp:lastModifiedBy>Wadekar, Rutwik</cp:lastModifiedBy>
  <cp:revision>1</cp:revision>
  <dcterms:created xsi:type="dcterms:W3CDTF">2024-01-01T22:24:16Z</dcterms:created>
  <dcterms:modified xsi:type="dcterms:W3CDTF">2024-01-12T23:28:01Z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0x01010011F736D72E678E4090D589E3BBBC9C73</vt:lpwstr>
  </property>
</Properties>
</file>