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C0AA7A-319E-4132-A0BF-C9C57EC4AAED}" v="39" dt="2024-04-01T20:47:29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dekar, Rutwik" userId="55e6a446-208c-4529-864d-3d7e7a9bcf1b" providerId="ADAL" clId="{C2C0AA7A-319E-4132-A0BF-C9C57EC4AAED}"/>
    <pc:docChg chg="custSel addSld modSld sldOrd">
      <pc:chgData name="Wadekar, Rutwik" userId="55e6a446-208c-4529-864d-3d7e7a9bcf1b" providerId="ADAL" clId="{C2C0AA7A-319E-4132-A0BF-C9C57EC4AAED}" dt="2024-04-01T20:48:11.099" v="371" actId="20577"/>
      <pc:docMkLst>
        <pc:docMk/>
      </pc:docMkLst>
      <pc:sldChg chg="addSp delSp modSp mod modTransition setBg modClrScheme chgLayout">
        <pc:chgData name="Wadekar, Rutwik" userId="55e6a446-208c-4529-864d-3d7e7a9bcf1b" providerId="ADAL" clId="{C2C0AA7A-319E-4132-A0BF-C9C57EC4AAED}" dt="2024-04-01T20:26:57.561" v="55"/>
        <pc:sldMkLst>
          <pc:docMk/>
          <pc:sldMk cId="2629404716" sldId="256"/>
        </pc:sldMkLst>
        <pc:spChg chg="del">
          <ac:chgData name="Wadekar, Rutwik" userId="55e6a446-208c-4529-864d-3d7e7a9bcf1b" providerId="ADAL" clId="{C2C0AA7A-319E-4132-A0BF-C9C57EC4AAED}" dt="2024-04-01T20:21:40.214" v="1" actId="700"/>
          <ac:spMkLst>
            <pc:docMk/>
            <pc:sldMk cId="2629404716" sldId="256"/>
            <ac:spMk id="2" creationId="{44E32191-1954-D3A1-D94A-9D9940E86C33}"/>
          </ac:spMkLst>
        </pc:spChg>
        <pc:spChg chg="del">
          <ac:chgData name="Wadekar, Rutwik" userId="55e6a446-208c-4529-864d-3d7e7a9bcf1b" providerId="ADAL" clId="{C2C0AA7A-319E-4132-A0BF-C9C57EC4AAED}" dt="2024-04-01T20:21:40.214" v="1" actId="700"/>
          <ac:spMkLst>
            <pc:docMk/>
            <pc:sldMk cId="2629404716" sldId="256"/>
            <ac:spMk id="3" creationId="{2368343B-4307-D619-C276-1A142147198E}"/>
          </ac:spMkLst>
        </pc:spChg>
        <pc:picChg chg="add mod">
          <ac:chgData name="Wadekar, Rutwik" userId="55e6a446-208c-4529-864d-3d7e7a9bcf1b" providerId="ADAL" clId="{C2C0AA7A-319E-4132-A0BF-C9C57EC4AAED}" dt="2024-04-01T20:24:19.295" v="5" actId="1076"/>
          <ac:picMkLst>
            <pc:docMk/>
            <pc:sldMk cId="2629404716" sldId="256"/>
            <ac:picMk id="5" creationId="{CE930B73-35AF-AC81-9F02-7D87D07862B4}"/>
          </ac:picMkLst>
        </pc:picChg>
      </pc:sldChg>
      <pc:sldChg chg="addSp modSp add mod modTransition modAnim">
        <pc:chgData name="Wadekar, Rutwik" userId="55e6a446-208c-4529-864d-3d7e7a9bcf1b" providerId="ADAL" clId="{C2C0AA7A-319E-4132-A0BF-C9C57EC4AAED}" dt="2024-04-01T20:27:34.096" v="59"/>
        <pc:sldMkLst>
          <pc:docMk/>
          <pc:sldMk cId="2908385835" sldId="257"/>
        </pc:sldMkLst>
        <pc:spChg chg="add mod">
          <ac:chgData name="Wadekar, Rutwik" userId="55e6a446-208c-4529-864d-3d7e7a9bcf1b" providerId="ADAL" clId="{C2C0AA7A-319E-4132-A0BF-C9C57EC4AAED}" dt="2024-04-01T20:25:06.507" v="43" actId="1076"/>
          <ac:spMkLst>
            <pc:docMk/>
            <pc:sldMk cId="2908385835" sldId="257"/>
            <ac:spMk id="2" creationId="{A55A487C-FB47-5CD3-9E8D-25C7E2DC906B}"/>
          </ac:spMkLst>
        </pc:spChg>
        <pc:picChg chg="add mod">
          <ac:chgData name="Wadekar, Rutwik" userId="55e6a446-208c-4529-864d-3d7e7a9bcf1b" providerId="ADAL" clId="{C2C0AA7A-319E-4132-A0BF-C9C57EC4AAED}" dt="2024-04-01T20:25:37.843" v="44"/>
          <ac:picMkLst>
            <pc:docMk/>
            <pc:sldMk cId="2908385835" sldId="257"/>
            <ac:picMk id="3" creationId="{29F884DB-CC0A-2A73-6C55-3E5C12B62384}"/>
          </ac:picMkLst>
        </pc:picChg>
      </pc:sldChg>
      <pc:sldChg chg="addSp delSp modSp new mod modTransition setBg">
        <pc:chgData name="Wadekar, Rutwik" userId="55e6a446-208c-4529-864d-3d7e7a9bcf1b" providerId="ADAL" clId="{C2C0AA7A-319E-4132-A0BF-C9C57EC4AAED}" dt="2024-04-01T20:37:15.507" v="180" actId="207"/>
        <pc:sldMkLst>
          <pc:docMk/>
          <pc:sldMk cId="608489700" sldId="258"/>
        </pc:sldMkLst>
        <pc:spChg chg="add mod">
          <ac:chgData name="Wadekar, Rutwik" userId="55e6a446-208c-4529-864d-3d7e7a9bcf1b" providerId="ADAL" clId="{C2C0AA7A-319E-4132-A0BF-C9C57EC4AAED}" dt="2024-04-01T20:30:35.489" v="81" actId="208"/>
          <ac:spMkLst>
            <pc:docMk/>
            <pc:sldMk cId="608489700" sldId="258"/>
            <ac:spMk id="2" creationId="{6018956F-8300-06E2-CE67-73BF0F2BD928}"/>
          </ac:spMkLst>
        </pc:spChg>
        <pc:spChg chg="add mod">
          <ac:chgData name="Wadekar, Rutwik" userId="55e6a446-208c-4529-864d-3d7e7a9bcf1b" providerId="ADAL" clId="{C2C0AA7A-319E-4132-A0BF-C9C57EC4AAED}" dt="2024-04-01T20:33:23.568" v="85" actId="1076"/>
          <ac:spMkLst>
            <pc:docMk/>
            <pc:sldMk cId="608489700" sldId="258"/>
            <ac:spMk id="6" creationId="{A5D926F7-0140-4129-B39D-981837E447C1}"/>
          </ac:spMkLst>
        </pc:spChg>
        <pc:spChg chg="add mod">
          <ac:chgData name="Wadekar, Rutwik" userId="55e6a446-208c-4529-864d-3d7e7a9bcf1b" providerId="ADAL" clId="{C2C0AA7A-319E-4132-A0BF-C9C57EC4AAED}" dt="2024-04-01T20:37:15.507" v="180" actId="207"/>
          <ac:spMkLst>
            <pc:docMk/>
            <pc:sldMk cId="608489700" sldId="258"/>
            <ac:spMk id="7" creationId="{21345415-6A00-8F3B-026B-F989B028B61F}"/>
          </ac:spMkLst>
        </pc:spChg>
        <pc:spChg chg="add mod">
          <ac:chgData name="Wadekar, Rutwik" userId="55e6a446-208c-4529-864d-3d7e7a9bcf1b" providerId="ADAL" clId="{C2C0AA7A-319E-4132-A0BF-C9C57EC4AAED}" dt="2024-04-01T20:34:21.397" v="113" actId="20577"/>
          <ac:spMkLst>
            <pc:docMk/>
            <pc:sldMk cId="608489700" sldId="258"/>
            <ac:spMk id="8" creationId="{727152A3-8F2E-104C-D793-14C18AE9BE26}"/>
          </ac:spMkLst>
        </pc:spChg>
        <pc:spChg chg="add mod">
          <ac:chgData name="Wadekar, Rutwik" userId="55e6a446-208c-4529-864d-3d7e7a9bcf1b" providerId="ADAL" clId="{C2C0AA7A-319E-4132-A0BF-C9C57EC4AAED}" dt="2024-04-01T20:35:53.553" v="174" actId="20577"/>
          <ac:spMkLst>
            <pc:docMk/>
            <pc:sldMk cId="608489700" sldId="258"/>
            <ac:spMk id="9" creationId="{D161D7C7-1AB2-110A-693F-E1A8925205A9}"/>
          </ac:spMkLst>
        </pc:spChg>
        <pc:picChg chg="add del mod">
          <ac:chgData name="Wadekar, Rutwik" userId="55e6a446-208c-4529-864d-3d7e7a9bcf1b" providerId="ADAL" clId="{C2C0AA7A-319E-4132-A0BF-C9C57EC4AAED}" dt="2024-04-01T20:30:08.574" v="73" actId="478"/>
          <ac:picMkLst>
            <pc:docMk/>
            <pc:sldMk cId="608489700" sldId="258"/>
            <ac:picMk id="3" creationId="{77DFDAFE-8EC5-90DA-D7F1-8F5B4A47D883}"/>
          </ac:picMkLst>
        </pc:picChg>
        <pc:picChg chg="add mod">
          <ac:chgData name="Wadekar, Rutwik" userId="55e6a446-208c-4529-864d-3d7e7a9bcf1b" providerId="ADAL" clId="{C2C0AA7A-319E-4132-A0BF-C9C57EC4AAED}" dt="2024-04-01T20:30:26.669" v="79" actId="1076"/>
          <ac:picMkLst>
            <pc:docMk/>
            <pc:sldMk cId="608489700" sldId="258"/>
            <ac:picMk id="4" creationId="{51885E02-0888-73FA-F2D9-176D92F366FD}"/>
          </ac:picMkLst>
        </pc:picChg>
        <pc:picChg chg="add del mod">
          <ac:chgData name="Wadekar, Rutwik" userId="55e6a446-208c-4529-864d-3d7e7a9bcf1b" providerId="ADAL" clId="{C2C0AA7A-319E-4132-A0BF-C9C57EC4AAED}" dt="2024-04-01T20:33:10.394" v="83" actId="478"/>
          <ac:picMkLst>
            <pc:docMk/>
            <pc:sldMk cId="608489700" sldId="258"/>
            <ac:picMk id="5" creationId="{E612F737-A42D-522E-C55C-B8818D4D097C}"/>
          </ac:picMkLst>
        </pc:picChg>
      </pc:sldChg>
      <pc:sldChg chg="add ord modTransition">
        <pc:chgData name="Wadekar, Rutwik" userId="55e6a446-208c-4529-864d-3d7e7a9bcf1b" providerId="ADAL" clId="{C2C0AA7A-319E-4132-A0BF-C9C57EC4AAED}" dt="2024-04-01T20:36:46.203" v="179"/>
        <pc:sldMkLst>
          <pc:docMk/>
          <pc:sldMk cId="1731252880" sldId="259"/>
        </pc:sldMkLst>
      </pc:sldChg>
      <pc:sldChg chg="addSp delSp modSp add mod modTransition">
        <pc:chgData name="Wadekar, Rutwik" userId="55e6a446-208c-4529-864d-3d7e7a9bcf1b" providerId="ADAL" clId="{C2C0AA7A-319E-4132-A0BF-C9C57EC4AAED}" dt="2024-04-01T20:39:41.780" v="262"/>
        <pc:sldMkLst>
          <pc:docMk/>
          <pc:sldMk cId="1121601618" sldId="260"/>
        </pc:sldMkLst>
        <pc:spChg chg="add mod">
          <ac:chgData name="Wadekar, Rutwik" userId="55e6a446-208c-4529-864d-3d7e7a9bcf1b" providerId="ADAL" clId="{C2C0AA7A-319E-4132-A0BF-C9C57EC4AAED}" dt="2024-04-01T20:39:25.457" v="259" actId="20577"/>
          <ac:spMkLst>
            <pc:docMk/>
            <pc:sldMk cId="1121601618" sldId="260"/>
            <ac:spMk id="3" creationId="{74D9C8FC-888A-ED1B-D4F8-8DE5BAA8ED00}"/>
          </ac:spMkLst>
        </pc:spChg>
        <pc:spChg chg="mod">
          <ac:chgData name="Wadekar, Rutwik" userId="55e6a446-208c-4529-864d-3d7e7a9bcf1b" providerId="ADAL" clId="{C2C0AA7A-319E-4132-A0BF-C9C57EC4AAED}" dt="2024-04-01T20:38:42.742" v="183" actId="1076"/>
          <ac:spMkLst>
            <pc:docMk/>
            <pc:sldMk cId="1121601618" sldId="260"/>
            <ac:spMk id="6" creationId="{A5D926F7-0140-4129-B39D-981837E447C1}"/>
          </ac:spMkLst>
        </pc:spChg>
        <pc:spChg chg="del">
          <ac:chgData name="Wadekar, Rutwik" userId="55e6a446-208c-4529-864d-3d7e7a9bcf1b" providerId="ADAL" clId="{C2C0AA7A-319E-4132-A0BF-C9C57EC4AAED}" dt="2024-04-01T20:38:37.616" v="182" actId="478"/>
          <ac:spMkLst>
            <pc:docMk/>
            <pc:sldMk cId="1121601618" sldId="260"/>
            <ac:spMk id="7" creationId="{21345415-6A00-8F3B-026B-F989B028B61F}"/>
          </ac:spMkLst>
        </pc:spChg>
        <pc:spChg chg="del">
          <ac:chgData name="Wadekar, Rutwik" userId="55e6a446-208c-4529-864d-3d7e7a9bcf1b" providerId="ADAL" clId="{C2C0AA7A-319E-4132-A0BF-C9C57EC4AAED}" dt="2024-04-01T20:38:37.616" v="182" actId="478"/>
          <ac:spMkLst>
            <pc:docMk/>
            <pc:sldMk cId="1121601618" sldId="260"/>
            <ac:spMk id="8" creationId="{727152A3-8F2E-104C-D793-14C18AE9BE26}"/>
          </ac:spMkLst>
        </pc:spChg>
        <pc:picChg chg="mod">
          <ac:chgData name="Wadekar, Rutwik" userId="55e6a446-208c-4529-864d-3d7e7a9bcf1b" providerId="ADAL" clId="{C2C0AA7A-319E-4132-A0BF-C9C57EC4AAED}" dt="2024-04-01T20:38:42.742" v="183" actId="1076"/>
          <ac:picMkLst>
            <pc:docMk/>
            <pc:sldMk cId="1121601618" sldId="260"/>
            <ac:picMk id="4" creationId="{51885E02-0888-73FA-F2D9-176D92F366FD}"/>
          </ac:picMkLst>
        </pc:picChg>
      </pc:sldChg>
      <pc:sldChg chg="addSp modSp add mod modAnim">
        <pc:chgData name="Wadekar, Rutwik" userId="55e6a446-208c-4529-864d-3d7e7a9bcf1b" providerId="ADAL" clId="{C2C0AA7A-319E-4132-A0BF-C9C57EC4AAED}" dt="2024-04-01T20:48:11.099" v="371" actId="20577"/>
        <pc:sldMkLst>
          <pc:docMk/>
          <pc:sldMk cId="2680849314" sldId="261"/>
        </pc:sldMkLst>
        <pc:spChg chg="add mod">
          <ac:chgData name="Wadekar, Rutwik" userId="55e6a446-208c-4529-864d-3d7e7a9bcf1b" providerId="ADAL" clId="{C2C0AA7A-319E-4132-A0BF-C9C57EC4AAED}" dt="2024-04-01T20:46:40.435" v="266" actId="207"/>
          <ac:spMkLst>
            <pc:docMk/>
            <pc:sldMk cId="2680849314" sldId="261"/>
            <ac:spMk id="5" creationId="{9C73D0A8-A7CA-C6F3-FDED-5C98645C9AC0}"/>
          </ac:spMkLst>
        </pc:spChg>
        <pc:spChg chg="add mod">
          <ac:chgData name="Wadekar, Rutwik" userId="55e6a446-208c-4529-864d-3d7e7a9bcf1b" providerId="ADAL" clId="{C2C0AA7A-319E-4132-A0BF-C9C57EC4AAED}" dt="2024-04-01T20:48:11.099" v="371" actId="20577"/>
          <ac:spMkLst>
            <pc:docMk/>
            <pc:sldMk cId="2680849314" sldId="261"/>
            <ac:spMk id="8" creationId="{0C8830AC-358A-B73B-5E30-03ADA59DDB85}"/>
          </ac:spMkLst>
        </pc:spChg>
        <pc:picChg chg="add mod">
          <ac:chgData name="Wadekar, Rutwik" userId="55e6a446-208c-4529-864d-3d7e7a9bcf1b" providerId="ADAL" clId="{C2C0AA7A-319E-4132-A0BF-C9C57EC4AAED}" dt="2024-04-01T20:47:15.896" v="271" actId="1076"/>
          <ac:picMkLst>
            <pc:docMk/>
            <pc:sldMk cId="2680849314" sldId="261"/>
            <ac:picMk id="7" creationId="{9340DCA6-DA3C-0695-5F77-32081594EB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3593-356D-6D72-A55D-AC98E3644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1265A-C2CD-C301-E9F1-18D1192DF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5ACC6-FE29-D495-5CD5-E90736D1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423E-BB42-4B13-8382-203DF827154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B8631-3680-733B-C7B3-997F0CAA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F5A60-5E37-BA6A-E1FD-E9212C92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5759-529E-45E4-8E3D-8CEA0D7DB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9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F12E-BA65-8D69-B155-F43BD6A0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1DA87-97DA-C6F9-CF68-741093DC5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DB422-2F83-CD43-7C75-ED790D6D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423E-BB42-4B13-8382-203DF827154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17E62-066C-8120-0C71-37A2EE0CB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B1BB1-CC98-1E0A-106F-1209AA5E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5759-529E-45E4-8E3D-8CEA0D7DB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2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911BF-4D71-A0B8-5854-355E25A8D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1CEEE-D90F-D252-D2F6-CD88FD825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3EBBC-7B58-104B-9478-057321AE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423E-BB42-4B13-8382-203DF827154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6CA8E-D9BD-DFA0-3C7E-2BEDD221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C90B7-186C-6E6D-D84C-1ED57778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5759-529E-45E4-8E3D-8CEA0D7DB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6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69287-20CE-41FD-5701-913D498D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89922-459C-4916-9CEA-4FF038893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1E1EF-87DB-05E2-4A0B-CD562B089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423E-BB42-4B13-8382-203DF827154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6B8DE-9604-F0E1-C636-A5C8C5B5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B57A4-0BAA-C8B2-86EF-F78369BF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5759-529E-45E4-8E3D-8CEA0D7DB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6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93DB-7912-21AD-DB65-C08191B5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AE174-F438-77FE-7DCB-485AE81C8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79BE2-2CDE-97EB-3501-3F7CAED23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423E-BB42-4B13-8382-203DF827154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ABC26-9D1D-39C2-523B-359F0B522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75127-C650-3BD6-2E7C-5F76F0E2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5759-529E-45E4-8E3D-8CEA0D7DB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6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72C26-3D8E-4981-1407-1266BA6ED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CC20F-1DAA-C226-0A6E-FFEF995F0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DFCFF-8DA8-28A4-3A03-43528DEF4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771BF-D7B1-D14F-BAB9-FABE54F0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423E-BB42-4B13-8382-203DF827154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C887F-E592-93C4-351F-E9598126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7E8EC-9316-0066-A45B-078E21FE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5759-529E-45E4-8E3D-8CEA0D7DB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5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B03A8-C302-B395-E766-C19085125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9BF22-CEC3-41B1-69E5-3203B92EC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C0EED-A1C5-F5E1-618F-182158849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BABA1-E632-84F5-FD1D-0EA8CC137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211FB-B942-E942-FA64-F0F734393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BD1F1A-44EE-FBD7-DFEA-57743C1D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423E-BB42-4B13-8382-203DF827154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328E5-4E67-632E-7A92-479A076A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6F1184-C485-4DE5-051B-4969C1A0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5759-529E-45E4-8E3D-8CEA0D7DB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4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39423-0372-BF53-86A6-C30093D0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86F64-0707-1D4A-36A5-34DC3527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423E-BB42-4B13-8382-203DF827154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AFC54-7494-B2AB-B4FD-2C6F21D85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03523-2E9B-FC5D-7694-675579AE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5759-529E-45E4-8E3D-8CEA0D7DB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5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17F53-CA52-DE7D-90E8-96F7E3E3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423E-BB42-4B13-8382-203DF827154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78935-8484-C391-24A6-325312C2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7F7BC-1F64-29F6-0EE9-0E49DD7A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5759-529E-45E4-8E3D-8CEA0D7DB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4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E511-BAEC-31C7-93C5-00E7DE434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A64D6-845D-737E-4B78-BB22A3651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ECE4E-DA3D-2C30-F557-DFA989D5D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F6682-193D-8150-4674-D3F76EBF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423E-BB42-4B13-8382-203DF827154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E56A7-433B-28A0-54ED-8155E96D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F5F07-4C13-DECE-0D11-9E43AB809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5759-529E-45E4-8E3D-8CEA0D7DB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1629-8EDB-8412-BB7F-5ECF4CA26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69EDEB-C91F-ED12-D694-C5DF8D2B7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6BE60-54FB-490B-8473-615B9AB10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FD0CF-E6B8-8023-5AD5-F5C0CF34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423E-BB42-4B13-8382-203DF827154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B2D08-757F-93EC-05D2-09ACC77A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7BF22-91A1-99A2-34D3-CDD49678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5759-529E-45E4-8E3D-8CEA0D7DB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3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D4A58-0719-0629-30B2-FFEAB9B1B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E1779-4E9C-244B-E2EA-2307E2F37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2E860-83C7-8465-782D-424D4BB1A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10423E-BB42-4B13-8382-203DF8271549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79703-ACC1-DA5D-DEE7-89F9E58DE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0915E-B484-317A-7F1A-A25D982FD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A55759-529E-45E4-8E3D-8CEA0D7DB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4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computer company&#10;&#10;Description automatically generated">
            <a:extLst>
              <a:ext uri="{FF2B5EF4-FFF2-40B4-BE49-F238E27FC236}">
                <a16:creationId xmlns:a16="http://schemas.microsoft.com/office/drawing/2014/main" id="{CE930B73-35AF-AC81-9F02-7D87D0786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342900"/>
            <a:ext cx="30861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04716"/>
      </p:ext>
    </p:extLst>
  </p:cSld>
  <p:clrMapOvr>
    <a:masterClrMapping/>
  </p:clrMapOvr>
  <p:transition spd="slow" advClick="0" advTm="2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computer company&#10;&#10;Description automatically generated">
            <a:extLst>
              <a:ext uri="{FF2B5EF4-FFF2-40B4-BE49-F238E27FC236}">
                <a16:creationId xmlns:a16="http://schemas.microsoft.com/office/drawing/2014/main" id="{CE930B73-35AF-AC81-9F02-7D87D0786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342900"/>
            <a:ext cx="3086100" cy="3086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5A487C-FB47-5CD3-9E8D-25C7E2DC906B}"/>
              </a:ext>
            </a:extLst>
          </p:cNvPr>
          <p:cNvSpPr txBox="1"/>
          <p:nvPr/>
        </p:nvSpPr>
        <p:spPr>
          <a:xfrm>
            <a:off x="3848668" y="3005919"/>
            <a:ext cx="4749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Windows CODENAME 4/1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29F884DB-CC0A-2A73-6C55-3E5C12B62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936" y="445996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85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018956F-8300-06E2-CE67-73BF0F2BD928}"/>
              </a:ext>
            </a:extLst>
          </p:cNvPr>
          <p:cNvSpPr/>
          <p:nvPr/>
        </p:nvSpPr>
        <p:spPr>
          <a:xfrm>
            <a:off x="368489" y="477671"/>
            <a:ext cx="11109277" cy="5977719"/>
          </a:xfrm>
          <a:prstGeom prst="roundRect">
            <a:avLst>
              <a:gd name="adj" fmla="val 225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logo of a computer company&#10;&#10;Description automatically generated">
            <a:extLst>
              <a:ext uri="{FF2B5EF4-FFF2-40B4-BE49-F238E27FC236}">
                <a16:creationId xmlns:a16="http://schemas.microsoft.com/office/drawing/2014/main" id="{51885E02-0888-73FA-F2D9-176D92F36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93" y="914399"/>
            <a:ext cx="1665027" cy="1665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D926F7-0140-4129-B39D-981837E447C1}"/>
              </a:ext>
            </a:extLst>
          </p:cNvPr>
          <p:cNvSpPr txBox="1"/>
          <p:nvPr/>
        </p:nvSpPr>
        <p:spPr>
          <a:xfrm>
            <a:off x="4162567" y="1454524"/>
            <a:ext cx="4749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Windows CODENAME 4/1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hlinkClick r:id="" action="ppaction://noaction" highlightClick="1"/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21345415-6A00-8F3B-026B-F989B028B61F}"/>
              </a:ext>
            </a:extLst>
          </p:cNvPr>
          <p:cNvSpPr/>
          <p:nvPr/>
        </p:nvSpPr>
        <p:spPr>
          <a:xfrm>
            <a:off x="4722125" y="2579426"/>
            <a:ext cx="2866030" cy="682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Install Now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152A3-8F2E-104C-D793-14C18AE9BE26}"/>
              </a:ext>
            </a:extLst>
          </p:cNvPr>
          <p:cNvSpPr/>
          <p:nvPr/>
        </p:nvSpPr>
        <p:spPr>
          <a:xfrm>
            <a:off x="4722125" y="3443786"/>
            <a:ext cx="2866030" cy="682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Repair PC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61D7C7-1AB2-110A-693F-E1A8925205A9}"/>
              </a:ext>
            </a:extLst>
          </p:cNvPr>
          <p:cNvSpPr txBox="1"/>
          <p:nvPr/>
        </p:nvSpPr>
        <p:spPr>
          <a:xfrm>
            <a:off x="518615" y="5581934"/>
            <a:ext cx="474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9D5CE"/>
                </a:solidFill>
                <a:effectLst/>
                <a:latin typeface="Open Sans" panose="020F0502020204030204" pitchFamily="34" charset="0"/>
              </a:rPr>
              <a:t>©Copyright 2010 Microsoft Corporations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2528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6018956F-8300-06E2-CE67-73BF0F2BD928}"/>
              </a:ext>
            </a:extLst>
          </p:cNvPr>
          <p:cNvSpPr/>
          <p:nvPr/>
        </p:nvSpPr>
        <p:spPr>
          <a:xfrm>
            <a:off x="368489" y="477671"/>
            <a:ext cx="11109277" cy="5977719"/>
          </a:xfrm>
          <a:prstGeom prst="roundRect">
            <a:avLst>
              <a:gd name="adj" fmla="val 225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logo of a computer company&#10;&#10;Description automatically generated">
            <a:extLst>
              <a:ext uri="{FF2B5EF4-FFF2-40B4-BE49-F238E27FC236}">
                <a16:creationId xmlns:a16="http://schemas.microsoft.com/office/drawing/2014/main" id="{51885E02-0888-73FA-F2D9-176D92F36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993" y="914399"/>
            <a:ext cx="1665027" cy="1665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D926F7-0140-4129-B39D-981837E447C1}"/>
              </a:ext>
            </a:extLst>
          </p:cNvPr>
          <p:cNvSpPr txBox="1"/>
          <p:nvPr/>
        </p:nvSpPr>
        <p:spPr>
          <a:xfrm>
            <a:off x="4162567" y="1454524"/>
            <a:ext cx="4749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Windows CODENAME 4/1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1345415-6A00-8F3B-026B-F989B028B61F}"/>
              </a:ext>
            </a:extLst>
          </p:cNvPr>
          <p:cNvSpPr/>
          <p:nvPr/>
        </p:nvSpPr>
        <p:spPr>
          <a:xfrm>
            <a:off x="4722125" y="2579426"/>
            <a:ext cx="2866030" cy="682389"/>
          </a:xfrm>
          <a:prstGeom prst="rect">
            <a:avLst/>
          </a:prstGeom>
          <a:solidFill>
            <a:srgbClr val="FF792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Install Now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7152A3-8F2E-104C-D793-14C18AE9BE26}"/>
              </a:ext>
            </a:extLst>
          </p:cNvPr>
          <p:cNvSpPr/>
          <p:nvPr/>
        </p:nvSpPr>
        <p:spPr>
          <a:xfrm>
            <a:off x="4722125" y="3443786"/>
            <a:ext cx="2866030" cy="6823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Repair PC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61D7C7-1AB2-110A-693F-E1A8925205A9}"/>
              </a:ext>
            </a:extLst>
          </p:cNvPr>
          <p:cNvSpPr txBox="1"/>
          <p:nvPr/>
        </p:nvSpPr>
        <p:spPr>
          <a:xfrm>
            <a:off x="518615" y="5581934"/>
            <a:ext cx="474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9D5CE"/>
                </a:solidFill>
                <a:effectLst/>
                <a:latin typeface="Open Sans" panose="020F0502020204030204" pitchFamily="34" charset="0"/>
              </a:rPr>
              <a:t>©Copyright 2010 Microsoft Corporations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89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6018956F-8300-06E2-CE67-73BF0F2BD928}"/>
              </a:ext>
            </a:extLst>
          </p:cNvPr>
          <p:cNvSpPr/>
          <p:nvPr/>
        </p:nvSpPr>
        <p:spPr>
          <a:xfrm>
            <a:off x="368489" y="477671"/>
            <a:ext cx="11109277" cy="5977719"/>
          </a:xfrm>
          <a:prstGeom prst="roundRect">
            <a:avLst>
              <a:gd name="adj" fmla="val 225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logo of a computer company&#10;&#10;Description automatically generated">
            <a:extLst>
              <a:ext uri="{FF2B5EF4-FFF2-40B4-BE49-F238E27FC236}">
                <a16:creationId xmlns:a16="http://schemas.microsoft.com/office/drawing/2014/main" id="{51885E02-0888-73FA-F2D9-176D92F36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8" y="286602"/>
            <a:ext cx="1665027" cy="1665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D926F7-0140-4129-B39D-981837E447C1}"/>
              </a:ext>
            </a:extLst>
          </p:cNvPr>
          <p:cNvSpPr txBox="1"/>
          <p:nvPr/>
        </p:nvSpPr>
        <p:spPr>
          <a:xfrm>
            <a:off x="1637732" y="826727"/>
            <a:ext cx="4749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Windows CODENAME 4/1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61D7C7-1AB2-110A-693F-E1A8925205A9}"/>
              </a:ext>
            </a:extLst>
          </p:cNvPr>
          <p:cNvSpPr txBox="1"/>
          <p:nvPr/>
        </p:nvSpPr>
        <p:spPr>
          <a:xfrm>
            <a:off x="518615" y="5581934"/>
            <a:ext cx="474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9D5CE"/>
                </a:solidFill>
                <a:effectLst/>
                <a:latin typeface="Open Sans" panose="020F0502020204030204" pitchFamily="34" charset="0"/>
              </a:rPr>
              <a:t>©Copyright 2010 Microsoft Corporations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D9C8FC-888A-ED1B-D4F8-8DE5BAA8ED00}"/>
              </a:ext>
            </a:extLst>
          </p:cNvPr>
          <p:cNvSpPr txBox="1"/>
          <p:nvPr/>
        </p:nvSpPr>
        <p:spPr>
          <a:xfrm>
            <a:off x="518615" y="1773366"/>
            <a:ext cx="4749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9D5CE"/>
                </a:solidFill>
                <a:effectLst/>
                <a:latin typeface="Open Sans" panose="020F0502020204030204" pitchFamily="34" charset="0"/>
              </a:rPr>
              <a:t>We are loading into setup…</a:t>
            </a:r>
            <a:br>
              <a:rPr lang="en-US" b="0" i="0" dirty="0">
                <a:solidFill>
                  <a:srgbClr val="D9D5CE"/>
                </a:solidFill>
                <a:effectLst/>
                <a:latin typeface="Open Sans" panose="020F0502020204030204" pitchFamily="34" charset="0"/>
              </a:rPr>
            </a:br>
            <a:br>
              <a:rPr lang="en-US" b="0" i="0" dirty="0">
                <a:solidFill>
                  <a:srgbClr val="D9D5CE"/>
                </a:solidFill>
                <a:effectLst/>
                <a:latin typeface="Open Sans" panose="020F0502020204030204" pitchFamily="34" charset="0"/>
              </a:rPr>
            </a:br>
            <a:r>
              <a:rPr lang="en-US" b="0" i="0" dirty="0">
                <a:solidFill>
                  <a:srgbClr val="D9D5CE"/>
                </a:solidFill>
                <a:effectLst/>
                <a:latin typeface="Open Sans" panose="020F0502020204030204" pitchFamily="34" charset="0"/>
              </a:rPr>
              <a:t>Windows 4/1 Build 7748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601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6018956F-8300-06E2-CE67-73BF0F2BD928}"/>
              </a:ext>
            </a:extLst>
          </p:cNvPr>
          <p:cNvSpPr/>
          <p:nvPr/>
        </p:nvSpPr>
        <p:spPr>
          <a:xfrm>
            <a:off x="368489" y="477671"/>
            <a:ext cx="11109277" cy="5977719"/>
          </a:xfrm>
          <a:prstGeom prst="roundRect">
            <a:avLst>
              <a:gd name="adj" fmla="val 225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logo of a computer company&#10;&#10;Description automatically generated">
            <a:extLst>
              <a:ext uri="{FF2B5EF4-FFF2-40B4-BE49-F238E27FC236}">
                <a16:creationId xmlns:a16="http://schemas.microsoft.com/office/drawing/2014/main" id="{51885E02-0888-73FA-F2D9-176D92F366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8" y="286602"/>
            <a:ext cx="1665027" cy="1665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D926F7-0140-4129-B39D-981837E447C1}"/>
              </a:ext>
            </a:extLst>
          </p:cNvPr>
          <p:cNvSpPr txBox="1"/>
          <p:nvPr/>
        </p:nvSpPr>
        <p:spPr>
          <a:xfrm>
            <a:off x="1637732" y="826727"/>
            <a:ext cx="4749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Windows CODENAME 4/1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61D7C7-1AB2-110A-693F-E1A8925205A9}"/>
              </a:ext>
            </a:extLst>
          </p:cNvPr>
          <p:cNvSpPr txBox="1"/>
          <p:nvPr/>
        </p:nvSpPr>
        <p:spPr>
          <a:xfrm>
            <a:off x="518615" y="5581934"/>
            <a:ext cx="474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9D5CE"/>
                </a:solidFill>
                <a:effectLst/>
                <a:latin typeface="Open Sans" panose="020F0502020204030204" pitchFamily="34" charset="0"/>
              </a:rPr>
              <a:t>©Copyright 2010 Microsoft Corporations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D9C8FC-888A-ED1B-D4F8-8DE5BAA8ED00}"/>
              </a:ext>
            </a:extLst>
          </p:cNvPr>
          <p:cNvSpPr txBox="1"/>
          <p:nvPr/>
        </p:nvSpPr>
        <p:spPr>
          <a:xfrm>
            <a:off x="518615" y="1773366"/>
            <a:ext cx="4749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9D5CE"/>
                </a:solidFill>
                <a:effectLst/>
                <a:latin typeface="Open Sans" panose="020F0502020204030204" pitchFamily="34" charset="0"/>
              </a:rPr>
              <a:t>We are loading into setup…</a:t>
            </a:r>
            <a:br>
              <a:rPr lang="en-US" b="0" i="0" dirty="0">
                <a:solidFill>
                  <a:srgbClr val="D9D5CE"/>
                </a:solidFill>
                <a:effectLst/>
                <a:latin typeface="Open Sans" panose="020F0502020204030204" pitchFamily="34" charset="0"/>
              </a:rPr>
            </a:br>
            <a:br>
              <a:rPr lang="en-US" b="0" i="0" dirty="0">
                <a:solidFill>
                  <a:srgbClr val="D9D5CE"/>
                </a:solidFill>
                <a:effectLst/>
                <a:latin typeface="Open Sans" panose="020F0502020204030204" pitchFamily="34" charset="0"/>
              </a:rPr>
            </a:br>
            <a:r>
              <a:rPr lang="en-US" b="0" i="0" dirty="0">
                <a:solidFill>
                  <a:srgbClr val="D9D5CE"/>
                </a:solidFill>
                <a:effectLst/>
                <a:latin typeface="Open Sans" panose="020F0502020204030204" pitchFamily="34" charset="0"/>
              </a:rPr>
              <a:t>Windows 4/1 Build 7748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73D0A8-A7CA-C6F3-FDED-5C98645C9AC0}"/>
              </a:ext>
            </a:extLst>
          </p:cNvPr>
          <p:cNvSpPr/>
          <p:nvPr/>
        </p:nvSpPr>
        <p:spPr>
          <a:xfrm>
            <a:off x="1228300" y="95534"/>
            <a:ext cx="10140286" cy="62847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ick Rolled (Short Version)">
            <a:hlinkClick r:id="" action="ppaction://media"/>
            <a:extLst>
              <a:ext uri="{FF2B5EF4-FFF2-40B4-BE49-F238E27FC236}">
                <a16:creationId xmlns:a16="http://schemas.microsoft.com/office/drawing/2014/main" id="{9340DCA6-DA3C-0695-5F77-32081594EBE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245906" y="1411502"/>
            <a:ext cx="8344512" cy="46937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8830AC-358A-B73B-5E30-03ADA59DDB85}"/>
              </a:ext>
            </a:extLst>
          </p:cNvPr>
          <p:cNvSpPr txBox="1"/>
          <p:nvPr/>
        </p:nvSpPr>
        <p:spPr>
          <a:xfrm>
            <a:off x="1346579" y="305220"/>
            <a:ext cx="97354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Error: April Fools Error, the setup will </a:t>
            </a:r>
            <a:r>
              <a:rPr lang="en-CA" sz="3200">
                <a:solidFill>
                  <a:schemeClr val="bg1"/>
                </a:solidFill>
              </a:rPr>
              <a:t>now give you a Rick Roll of Death (RROD)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849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72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87</Words>
  <Application>Microsoft Office PowerPoint</Application>
  <PresentationFormat>Widescreen</PresentationFormat>
  <Paragraphs>16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Wadekar, Rutwik</dc:creator>
  <cp:lastModifiedBy>Wadekar, Rutwik</cp:lastModifiedBy>
  <cp:revision>1</cp:revision>
  <dcterms:created xsi:type="dcterms:W3CDTF">2024-04-01T20:08:14Z</dcterms:created>
  <dcterms:modified xsi:type="dcterms:W3CDTF">2024-04-01T20:48:12Z</dcterms:modified>
</cp:coreProperties>
</file>