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EF54B-01CA-4AA0-9BA2-8EF82BE35707}" v="29" dt="2024-03-03T22:16:47.272"/>
    <p1510:client id="{F52A8FBE-670E-F722-6B42-334137F5DD3E}" v="1" dt="2024-03-04T17:30:13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kar, Rutwik" userId="S::1061737@pdsb.net::55e6a446-208c-4529-864d-3d7e7a9bcf1b" providerId="AD" clId="Web-{0783D3BC-6638-4686-A7E3-06B542A07927}"/>
    <pc:docChg chg="addSld delSld modSld">
      <pc:chgData name="Wadekar, Rutwik" userId="S::1061737@pdsb.net::55e6a446-208c-4529-864d-3d7e7a9bcf1b" providerId="AD" clId="Web-{0783D3BC-6638-4686-A7E3-06B542A07927}" dt="2023-11-16T19:48:00.916" v="209"/>
      <pc:docMkLst>
        <pc:docMk/>
      </pc:docMkLst>
      <pc:sldChg chg="addSp delSp modSp">
        <pc:chgData name="Wadekar, Rutwik" userId="S::1061737@pdsb.net::55e6a446-208c-4529-864d-3d7e7a9bcf1b" providerId="AD" clId="Web-{0783D3BC-6638-4686-A7E3-06B542A07927}" dt="2023-11-16T19:39:20.331" v="181" actId="1076"/>
        <pc:sldMkLst>
          <pc:docMk/>
          <pc:sldMk cId="109857222" sldId="256"/>
        </pc:sldMkLst>
        <pc:spChg chg="mod">
          <ac:chgData name="Wadekar, Rutwik" userId="S::1061737@pdsb.net::55e6a446-208c-4529-864d-3d7e7a9bcf1b" providerId="AD" clId="Web-{0783D3BC-6638-4686-A7E3-06B542A07927}" dt="2023-11-16T19:39:20.331" v="181" actId="1076"/>
          <ac:spMkLst>
            <pc:docMk/>
            <pc:sldMk cId="109857222" sldId="256"/>
            <ac:spMk id="5" creationId="{EFCD00DB-068D-41B0-F129-97BF067126E2}"/>
          </ac:spMkLst>
        </pc:spChg>
        <pc:picChg chg="add mod">
          <ac:chgData name="Wadekar, Rutwik" userId="S::1061737@pdsb.net::55e6a446-208c-4529-864d-3d7e7a9bcf1b" providerId="AD" clId="Web-{0783D3BC-6638-4686-A7E3-06B542A07927}" dt="2023-11-16T19:39:17.940" v="180" actId="1076"/>
          <ac:picMkLst>
            <pc:docMk/>
            <pc:sldMk cId="109857222" sldId="256"/>
            <ac:picMk id="2" creationId="{6A835D13-DAB3-E279-9309-D132020B25D8}"/>
          </ac:picMkLst>
        </pc:picChg>
        <pc:picChg chg="del">
          <ac:chgData name="Wadekar, Rutwik" userId="S::1061737@pdsb.net::55e6a446-208c-4529-864d-3d7e7a9bcf1b" providerId="AD" clId="Web-{0783D3BC-6638-4686-A7E3-06B542A07927}" dt="2023-11-16T19:39:03.643" v="175"/>
          <ac:picMkLst>
            <pc:docMk/>
            <pc:sldMk cId="109857222" sldId="256"/>
            <ac:picMk id="4" creationId="{9EA95E63-719A-922C-2626-5431B4355607}"/>
          </ac:picMkLst>
        </pc:picChg>
      </pc:sldChg>
      <pc:sldChg chg="addSp modSp">
        <pc:chgData name="Wadekar, Rutwik" userId="S::1061737@pdsb.net::55e6a446-208c-4529-864d-3d7e7a9bcf1b" providerId="AD" clId="Web-{0783D3BC-6638-4686-A7E3-06B542A07927}" dt="2023-11-16T19:29:46.464" v="59" actId="20577"/>
        <pc:sldMkLst>
          <pc:docMk/>
          <pc:sldMk cId="449269534" sldId="257"/>
        </pc:sldMkLst>
        <pc:spChg chg="add mod">
          <ac:chgData name="Wadekar, Rutwik" userId="S::1061737@pdsb.net::55e6a446-208c-4529-864d-3d7e7a9bcf1b" providerId="AD" clId="Web-{0783D3BC-6638-4686-A7E3-06B542A07927}" dt="2023-11-16T19:29:27.979" v="44" actId="1076"/>
          <ac:spMkLst>
            <pc:docMk/>
            <pc:sldMk cId="449269534" sldId="257"/>
            <ac:spMk id="6" creationId="{8B15B9E6-5128-9F2D-130C-5322EB3ECA69}"/>
          </ac:spMkLst>
        </pc:spChg>
        <pc:spChg chg="add mod">
          <ac:chgData name="Wadekar, Rutwik" userId="S::1061737@pdsb.net::55e6a446-208c-4529-864d-3d7e7a9bcf1b" providerId="AD" clId="Web-{0783D3BC-6638-4686-A7E3-06B542A07927}" dt="2023-11-16T19:29:09.432" v="39" actId="20577"/>
          <ac:spMkLst>
            <pc:docMk/>
            <pc:sldMk cId="449269534" sldId="257"/>
            <ac:spMk id="10" creationId="{E0A71646-D86B-8BF6-8A34-87408E015CAE}"/>
          </ac:spMkLst>
        </pc:spChg>
        <pc:spChg chg="add mod">
          <ac:chgData name="Wadekar, Rutwik" userId="S::1061737@pdsb.net::55e6a446-208c-4529-864d-3d7e7a9bcf1b" providerId="AD" clId="Web-{0783D3BC-6638-4686-A7E3-06B542A07927}" dt="2023-11-16T19:29:46.464" v="59" actId="20577"/>
          <ac:spMkLst>
            <pc:docMk/>
            <pc:sldMk cId="449269534" sldId="257"/>
            <ac:spMk id="12" creationId="{2B7C4C96-C9EE-7CEA-DBE9-D65FB7E6CE0A}"/>
          </ac:spMkLst>
        </pc:spChg>
        <pc:picChg chg="mod">
          <ac:chgData name="Wadekar, Rutwik" userId="S::1061737@pdsb.net::55e6a446-208c-4529-864d-3d7e7a9bcf1b" providerId="AD" clId="Web-{0783D3BC-6638-4686-A7E3-06B542A07927}" dt="2023-11-16T19:29:30.526" v="45" actId="1076"/>
          <ac:picMkLst>
            <pc:docMk/>
            <pc:sldMk cId="449269534" sldId="257"/>
            <ac:picMk id="8" creationId="{50213DEA-7660-CC5C-556E-D78CAD66DD67}"/>
          </ac:picMkLst>
        </pc:picChg>
        <pc:picChg chg="mod">
          <ac:chgData name="Wadekar, Rutwik" userId="S::1061737@pdsb.net::55e6a446-208c-4529-864d-3d7e7a9bcf1b" providerId="AD" clId="Web-{0783D3BC-6638-4686-A7E3-06B542A07927}" dt="2023-11-16T19:29:14.214" v="40" actId="14100"/>
          <ac:picMkLst>
            <pc:docMk/>
            <pc:sldMk cId="449269534" sldId="257"/>
            <ac:picMk id="11" creationId="{883DC085-5156-766D-7EA0-BD4B427BBA06}"/>
          </ac:picMkLst>
        </pc:picChg>
        <pc:picChg chg="mod">
          <ac:chgData name="Wadekar, Rutwik" userId="S::1061737@pdsb.net::55e6a446-208c-4529-864d-3d7e7a9bcf1b" providerId="AD" clId="Web-{0783D3BC-6638-4686-A7E3-06B542A07927}" dt="2023-11-16T19:26:22.274" v="3" actId="14100"/>
          <ac:picMkLst>
            <pc:docMk/>
            <pc:sldMk cId="449269534" sldId="257"/>
            <ac:picMk id="26" creationId="{19A3134C-8D62-8536-1410-B622E4F83FA6}"/>
          </ac:picMkLst>
        </pc:picChg>
      </pc:sldChg>
      <pc:sldChg chg="addSp modSp">
        <pc:chgData name="Wadekar, Rutwik" userId="S::1061737@pdsb.net::55e6a446-208c-4529-864d-3d7e7a9bcf1b" providerId="AD" clId="Web-{0783D3BC-6638-4686-A7E3-06B542A07927}" dt="2023-11-16T19:35:13.984" v="134" actId="1076"/>
        <pc:sldMkLst>
          <pc:docMk/>
          <pc:sldMk cId="2439345222" sldId="258"/>
        </pc:sldMkLst>
        <pc:picChg chg="add mod">
          <ac:chgData name="Wadekar, Rutwik" userId="S::1061737@pdsb.net::55e6a446-208c-4529-864d-3d7e7a9bcf1b" providerId="AD" clId="Web-{0783D3BC-6638-4686-A7E3-06B542A07927}" dt="2023-11-16T19:35:13.984" v="134" actId="1076"/>
          <ac:picMkLst>
            <pc:docMk/>
            <pc:sldMk cId="2439345222" sldId="258"/>
            <ac:picMk id="4" creationId="{3324354F-3712-99E1-3FAA-0D7B62BC5F56}"/>
          </ac:picMkLst>
        </pc:picChg>
      </pc:sldChg>
      <pc:sldChg chg="add del replId">
        <pc:chgData name="Wadekar, Rutwik" userId="S::1061737@pdsb.net::55e6a446-208c-4529-864d-3d7e7a9bcf1b" providerId="AD" clId="Web-{0783D3BC-6638-4686-A7E3-06B542A07927}" dt="2023-11-16T19:25:57.039" v="1"/>
        <pc:sldMkLst>
          <pc:docMk/>
          <pc:sldMk cId="57727826" sldId="259"/>
        </pc:sldMkLst>
      </pc:sldChg>
      <pc:sldChg chg="addSp delSp modSp add del replId">
        <pc:chgData name="Wadekar, Rutwik" userId="S::1061737@pdsb.net::55e6a446-208c-4529-864d-3d7e7a9bcf1b" providerId="AD" clId="Web-{0783D3BC-6638-4686-A7E3-06B542A07927}" dt="2023-11-16T19:32:36.841" v="112"/>
        <pc:sldMkLst>
          <pc:docMk/>
          <pc:sldMk cId="4230310612" sldId="259"/>
        </pc:sldMkLst>
        <pc:spChg chg="add mod">
          <ac:chgData name="Wadekar, Rutwik" userId="S::1061737@pdsb.net::55e6a446-208c-4529-864d-3d7e7a9bcf1b" providerId="AD" clId="Web-{0783D3BC-6638-4686-A7E3-06B542A07927}" dt="2023-11-16T19:31:24.590" v="111" actId="14100"/>
          <ac:spMkLst>
            <pc:docMk/>
            <pc:sldMk cId="4230310612" sldId="259"/>
            <ac:spMk id="4" creationId="{08BAD59B-A74D-2874-6AE8-788CD1E371BA}"/>
          </ac:spMkLst>
        </pc:spChg>
        <pc:spChg chg="mod">
          <ac:chgData name="Wadekar, Rutwik" userId="S::1061737@pdsb.net::55e6a446-208c-4529-864d-3d7e7a9bcf1b" providerId="AD" clId="Web-{0783D3BC-6638-4686-A7E3-06B542A07927}" dt="2023-11-16T19:30:24.699" v="64" actId="1076"/>
          <ac:spMkLst>
            <pc:docMk/>
            <pc:sldMk cId="4230310612" sldId="259"/>
            <ac:spMk id="6" creationId="{8B15B9E6-5128-9F2D-130C-5322EB3ECA69}"/>
          </ac:spMkLst>
        </pc:spChg>
        <pc:spChg chg="del">
          <ac:chgData name="Wadekar, Rutwik" userId="S::1061737@pdsb.net::55e6a446-208c-4529-864d-3d7e7a9bcf1b" providerId="AD" clId="Web-{0783D3BC-6638-4686-A7E3-06B542A07927}" dt="2023-11-16T19:30:17.511" v="61"/>
          <ac:spMkLst>
            <pc:docMk/>
            <pc:sldMk cId="4230310612" sldId="259"/>
            <ac:spMk id="7" creationId="{0076A667-E771-E241-C058-DA7832842B8C}"/>
          </ac:spMkLst>
        </pc:spChg>
        <pc:spChg chg="del">
          <ac:chgData name="Wadekar, Rutwik" userId="S::1061737@pdsb.net::55e6a446-208c-4529-864d-3d7e7a9bcf1b" providerId="AD" clId="Web-{0783D3BC-6638-4686-A7E3-06B542A07927}" dt="2023-11-16T19:30:19.308" v="62"/>
          <ac:spMkLst>
            <pc:docMk/>
            <pc:sldMk cId="4230310612" sldId="259"/>
            <ac:spMk id="12" creationId="{2B7C4C96-C9EE-7CEA-DBE9-D65FB7E6CE0A}"/>
          </ac:spMkLst>
        </pc:spChg>
        <pc:picChg chg="mod">
          <ac:chgData name="Wadekar, Rutwik" userId="S::1061737@pdsb.net::55e6a446-208c-4529-864d-3d7e7a9bcf1b" providerId="AD" clId="Web-{0783D3BC-6638-4686-A7E3-06B542A07927}" dt="2023-11-16T19:30:21.449" v="63" actId="1076"/>
          <ac:picMkLst>
            <pc:docMk/>
            <pc:sldMk cId="4230310612" sldId="259"/>
            <ac:picMk id="8" creationId="{50213DEA-7660-CC5C-556E-D78CAD66DD67}"/>
          </ac:picMkLst>
        </pc:picChg>
      </pc:sldChg>
      <pc:sldChg chg="addSp modSp">
        <pc:chgData name="Wadekar, Rutwik" userId="S::1061737@pdsb.net::55e6a446-208c-4529-864d-3d7e7a9bcf1b" providerId="AD" clId="Web-{0783D3BC-6638-4686-A7E3-06B542A07927}" dt="2023-11-16T19:34:59.296" v="132" actId="1076"/>
        <pc:sldMkLst>
          <pc:docMk/>
          <pc:sldMk cId="1275622333" sldId="260"/>
        </pc:sldMkLst>
        <pc:spChg chg="mod">
          <ac:chgData name="Wadekar, Rutwik" userId="S::1061737@pdsb.net::55e6a446-208c-4529-864d-3d7e7a9bcf1b" providerId="AD" clId="Web-{0783D3BC-6638-4686-A7E3-06B542A07927}" dt="2023-11-16T19:34:59.296" v="132" actId="1076"/>
          <ac:spMkLst>
            <pc:docMk/>
            <pc:sldMk cId="1275622333" sldId="260"/>
            <ac:spMk id="3" creationId="{C95683D7-D34A-6A6B-BCDE-936DC54B6DC6}"/>
          </ac:spMkLst>
        </pc:spChg>
        <pc:picChg chg="add mod">
          <ac:chgData name="Wadekar, Rutwik" userId="S::1061737@pdsb.net::55e6a446-208c-4529-864d-3d7e7a9bcf1b" providerId="AD" clId="Web-{0783D3BC-6638-4686-A7E3-06B542A07927}" dt="2023-11-16T19:34:56.515" v="131" actId="1076"/>
          <ac:picMkLst>
            <pc:docMk/>
            <pc:sldMk cId="1275622333" sldId="260"/>
            <ac:picMk id="4" creationId="{4F14DBB9-6D8D-33A6-D7C5-479ABF52445C}"/>
          </ac:picMkLst>
        </pc:picChg>
      </pc:sldChg>
      <pc:sldChg chg="addSp modSp">
        <pc:chgData name="Wadekar, Rutwik" userId="S::1061737@pdsb.net::55e6a446-208c-4529-864d-3d7e7a9bcf1b" providerId="AD" clId="Web-{0783D3BC-6638-4686-A7E3-06B542A07927}" dt="2023-11-16T19:37:48.471" v="174" actId="20577"/>
        <pc:sldMkLst>
          <pc:docMk/>
          <pc:sldMk cId="2144831456" sldId="262"/>
        </pc:sldMkLst>
        <pc:spChg chg="mod">
          <ac:chgData name="Wadekar, Rutwik" userId="S::1061737@pdsb.net::55e6a446-208c-4529-864d-3d7e7a9bcf1b" providerId="AD" clId="Web-{0783D3BC-6638-4686-A7E3-06B542A07927}" dt="2023-11-16T19:32:48.420" v="123" actId="20577"/>
          <ac:spMkLst>
            <pc:docMk/>
            <pc:sldMk cId="2144831456" sldId="262"/>
            <ac:spMk id="3" creationId="{C95683D7-D34A-6A6B-BCDE-936DC54B6DC6}"/>
          </ac:spMkLst>
        </pc:spChg>
        <pc:spChg chg="add mod">
          <ac:chgData name="Wadekar, Rutwik" userId="S::1061737@pdsb.net::55e6a446-208c-4529-864d-3d7e7a9bcf1b" providerId="AD" clId="Web-{0783D3BC-6638-4686-A7E3-06B542A07927}" dt="2023-11-16T19:37:48.471" v="174" actId="20577"/>
          <ac:spMkLst>
            <pc:docMk/>
            <pc:sldMk cId="2144831456" sldId="262"/>
            <ac:spMk id="6" creationId="{F5FF05C1-FFF9-65B9-7C60-7DB0990A447E}"/>
          </ac:spMkLst>
        </pc:spChg>
        <pc:picChg chg="add mod">
          <ac:chgData name="Wadekar, Rutwik" userId="S::1061737@pdsb.net::55e6a446-208c-4529-864d-3d7e7a9bcf1b" providerId="AD" clId="Web-{0783D3BC-6638-4686-A7E3-06B542A07927}" dt="2023-11-16T19:34:41.999" v="128" actId="1076"/>
          <ac:picMkLst>
            <pc:docMk/>
            <pc:sldMk cId="2144831456" sldId="262"/>
            <ac:picMk id="2" creationId="{79C6EF8F-5714-4BE6-E8B1-7B90876858A6}"/>
          </ac:picMkLst>
        </pc:picChg>
        <pc:picChg chg="add mod">
          <ac:chgData name="Wadekar, Rutwik" userId="S::1061737@pdsb.net::55e6a446-208c-4529-864d-3d7e7a9bcf1b" providerId="AD" clId="Web-{0783D3BC-6638-4686-A7E3-06B542A07927}" dt="2023-11-16T19:36:06.297" v="138" actId="14100"/>
          <ac:picMkLst>
            <pc:docMk/>
            <pc:sldMk cId="2144831456" sldId="262"/>
            <ac:picMk id="5" creationId="{638ED1E0-04E9-77BD-EFE8-D329FB3C5F40}"/>
          </ac:picMkLst>
        </pc:picChg>
      </pc:sldChg>
      <pc:sldChg chg="addSp delSp modSp">
        <pc:chgData name="Wadekar, Rutwik" userId="S::1061737@pdsb.net::55e6a446-208c-4529-864d-3d7e7a9bcf1b" providerId="AD" clId="Web-{0783D3BC-6638-4686-A7E3-06B542A07927}" dt="2023-11-16T19:43:33.866" v="207"/>
        <pc:sldMkLst>
          <pc:docMk/>
          <pc:sldMk cId="2319056523" sldId="263"/>
        </pc:sldMkLst>
        <pc:spChg chg="add mod">
          <ac:chgData name="Wadekar, Rutwik" userId="S::1061737@pdsb.net::55e6a446-208c-4529-864d-3d7e7a9bcf1b" providerId="AD" clId="Web-{0783D3BC-6638-4686-A7E3-06B542A07927}" dt="2023-11-16T19:40:49.364" v="197" actId="20577"/>
          <ac:spMkLst>
            <pc:docMk/>
            <pc:sldMk cId="2319056523" sldId="263"/>
            <ac:spMk id="4" creationId="{AF352867-EBD2-3B40-A411-9AEFEAB7ABC1}"/>
          </ac:spMkLst>
        </pc:spChg>
        <pc:picChg chg="add del mod">
          <ac:chgData name="Wadekar, Rutwik" userId="S::1061737@pdsb.net::55e6a446-208c-4529-864d-3d7e7a9bcf1b" providerId="AD" clId="Web-{0783D3BC-6638-4686-A7E3-06B542A07927}" dt="2023-11-16T19:41:22.880" v="199"/>
          <ac:picMkLst>
            <pc:docMk/>
            <pc:sldMk cId="2319056523" sldId="263"/>
            <ac:picMk id="11" creationId="{8BCB9F88-5A1D-6CCD-66AE-534EA19DC1EB}"/>
          </ac:picMkLst>
        </pc:picChg>
        <pc:picChg chg="add del mod">
          <ac:chgData name="Wadekar, Rutwik" userId="S::1061737@pdsb.net::55e6a446-208c-4529-864d-3d7e7a9bcf1b" providerId="AD" clId="Web-{0783D3BC-6638-4686-A7E3-06B542A07927}" dt="2023-11-16T19:42:00.036" v="201"/>
          <ac:picMkLst>
            <pc:docMk/>
            <pc:sldMk cId="2319056523" sldId="263"/>
            <ac:picMk id="20" creationId="{C96A2744-8CAA-3F78-CC01-800EFF80D40C}"/>
          </ac:picMkLst>
        </pc:picChg>
        <pc:picChg chg="add mod">
          <ac:chgData name="Wadekar, Rutwik" userId="S::1061737@pdsb.net::55e6a446-208c-4529-864d-3d7e7a9bcf1b" providerId="AD" clId="Web-{0783D3BC-6638-4686-A7E3-06B542A07927}" dt="2023-11-16T19:42:41.037" v="205" actId="1076"/>
          <ac:picMkLst>
            <pc:docMk/>
            <pc:sldMk cId="2319056523" sldId="263"/>
            <ac:picMk id="21" creationId="{EDF6AFA5-464A-57A4-CFE9-98D7F6026B33}"/>
          </ac:picMkLst>
        </pc:picChg>
        <pc:picChg chg="add del mod">
          <ac:chgData name="Wadekar, Rutwik" userId="S::1061737@pdsb.net::55e6a446-208c-4529-864d-3d7e7a9bcf1b" providerId="AD" clId="Web-{0783D3BC-6638-4686-A7E3-06B542A07927}" dt="2023-11-16T19:43:33.866" v="207"/>
          <ac:picMkLst>
            <pc:docMk/>
            <pc:sldMk cId="2319056523" sldId="263"/>
            <ac:picMk id="23" creationId="{49D43B06-8929-67C4-F659-32DDF192FD5B}"/>
          </ac:picMkLst>
        </pc:picChg>
      </pc:sldChg>
      <pc:sldChg chg="new mod setBg">
        <pc:chgData name="Wadekar, Rutwik" userId="S::1061737@pdsb.net::55e6a446-208c-4529-864d-3d7e7a9bcf1b" providerId="AD" clId="Web-{0783D3BC-6638-4686-A7E3-06B542A07927}" dt="2023-11-16T19:48:00.916" v="209"/>
        <pc:sldMkLst>
          <pc:docMk/>
          <pc:sldMk cId="1205604792" sldId="264"/>
        </pc:sldMkLst>
      </pc:sldChg>
    </pc:docChg>
  </pc:docChgLst>
  <pc:docChgLst>
    <pc:chgData name="Abid, Haris" userId="S::874415@pdsb.net::96e7facf-5a87-4da5-b021-910993cbf1a6" providerId="AD" clId="Web-{F52A8FBE-670E-F722-6B42-334137F5DD3E}"/>
    <pc:docChg chg="modSld">
      <pc:chgData name="Abid, Haris" userId="S::874415@pdsb.net::96e7facf-5a87-4da5-b021-910993cbf1a6" providerId="AD" clId="Web-{F52A8FBE-670E-F722-6B42-334137F5DD3E}" dt="2024-03-04T17:30:13.228" v="0" actId="1076"/>
      <pc:docMkLst>
        <pc:docMk/>
      </pc:docMkLst>
      <pc:sldChg chg="modSp">
        <pc:chgData name="Abid, Haris" userId="S::874415@pdsb.net::96e7facf-5a87-4da5-b021-910993cbf1a6" providerId="AD" clId="Web-{F52A8FBE-670E-F722-6B42-334137F5DD3E}" dt="2024-03-04T17:30:13.228" v="0" actId="1076"/>
        <pc:sldMkLst>
          <pc:docMk/>
          <pc:sldMk cId="2319056523" sldId="263"/>
        </pc:sldMkLst>
        <pc:picChg chg="mod">
          <ac:chgData name="Abid, Haris" userId="S::874415@pdsb.net::96e7facf-5a87-4da5-b021-910993cbf1a6" providerId="AD" clId="Web-{F52A8FBE-670E-F722-6B42-334137F5DD3E}" dt="2024-03-04T17:30:13.228" v="0" actId="1076"/>
          <ac:picMkLst>
            <pc:docMk/>
            <pc:sldMk cId="2319056523" sldId="263"/>
            <ac:picMk id="14" creationId="{7B2DA2F4-9436-462B-5F5E-5C6B74FC1962}"/>
          </ac:picMkLst>
        </pc:picChg>
      </pc:sldChg>
    </pc:docChg>
  </pc:docChgLst>
  <pc:docChgLst>
    <pc:chgData name="Abid, Haris" userId="96e7facf-5a87-4da5-b021-910993cbf1a6" providerId="ADAL" clId="{3B79A46B-9304-42AA-B9EF-2D76AE28624C}"/>
    <pc:docChg chg="undo custSel addSld delSld modSld sldOrd modShowInfo">
      <pc:chgData name="Abid, Haris" userId="96e7facf-5a87-4da5-b021-910993cbf1a6" providerId="ADAL" clId="{3B79A46B-9304-42AA-B9EF-2D76AE28624C}" dt="2023-11-16T20:56:55.721" v="482"/>
      <pc:docMkLst>
        <pc:docMk/>
      </pc:docMkLst>
      <pc:sldChg chg="addSp delSp modSp mod modTransition delAnim modAnim">
        <pc:chgData name="Abid, Haris" userId="96e7facf-5a87-4da5-b021-910993cbf1a6" providerId="ADAL" clId="{3B79A46B-9304-42AA-B9EF-2D76AE28624C}" dt="2023-11-16T20:50:59.919" v="448"/>
        <pc:sldMkLst>
          <pc:docMk/>
          <pc:sldMk cId="109857222" sldId="256"/>
        </pc:sldMkLst>
        <pc:spChg chg="add del mod">
          <ac:chgData name="Abid, Haris" userId="96e7facf-5a87-4da5-b021-910993cbf1a6" providerId="ADAL" clId="{3B79A46B-9304-42AA-B9EF-2D76AE28624C}" dt="2023-11-16T20:28:50.520" v="83" actId="478"/>
          <ac:spMkLst>
            <pc:docMk/>
            <pc:sldMk cId="109857222" sldId="256"/>
            <ac:spMk id="4" creationId="{1F1970BC-C4AF-4262-BC31-1C4231ED531C}"/>
          </ac:spMkLst>
        </pc:spChg>
        <pc:spChg chg="del mod">
          <ac:chgData name="Abid, Haris" userId="96e7facf-5a87-4da5-b021-910993cbf1a6" providerId="ADAL" clId="{3B79A46B-9304-42AA-B9EF-2D76AE28624C}" dt="2023-11-16T20:27:57.567" v="70" actId="478"/>
          <ac:spMkLst>
            <pc:docMk/>
            <pc:sldMk cId="109857222" sldId="256"/>
            <ac:spMk id="5" creationId="{EFCD00DB-068D-41B0-F129-97BF067126E2}"/>
          </ac:spMkLst>
        </pc:spChg>
        <pc:spChg chg="add mod">
          <ac:chgData name="Abid, Haris" userId="96e7facf-5a87-4da5-b021-910993cbf1a6" providerId="ADAL" clId="{3B79A46B-9304-42AA-B9EF-2D76AE28624C}" dt="2023-11-16T20:34:16.297" v="226" actId="20577"/>
          <ac:spMkLst>
            <pc:docMk/>
            <pc:sldMk cId="109857222" sldId="256"/>
            <ac:spMk id="6" creationId="{2FEDD231-1114-4BB4-83CB-02DE742AFB0B}"/>
          </ac:spMkLst>
        </pc:spChg>
        <pc:picChg chg="mod">
          <ac:chgData name="Abid, Haris" userId="96e7facf-5a87-4da5-b021-910993cbf1a6" providerId="ADAL" clId="{3B79A46B-9304-42AA-B9EF-2D76AE28624C}" dt="2023-11-16T20:28:55.173" v="84" actId="1076"/>
          <ac:picMkLst>
            <pc:docMk/>
            <pc:sldMk cId="109857222" sldId="256"/>
            <ac:picMk id="2" creationId="{6A835D13-DAB3-E279-9309-D132020B25D8}"/>
          </ac:picMkLst>
        </pc:picChg>
      </pc:sldChg>
      <pc:sldChg chg="delSp modSp mod modTransition modShow">
        <pc:chgData name="Abid, Haris" userId="96e7facf-5a87-4da5-b021-910993cbf1a6" providerId="ADAL" clId="{3B79A46B-9304-42AA-B9EF-2D76AE28624C}" dt="2023-11-16T20:50:54.390" v="446"/>
        <pc:sldMkLst>
          <pc:docMk/>
          <pc:sldMk cId="449269534" sldId="257"/>
        </pc:sldMkLst>
        <pc:spChg chg="mod">
          <ac:chgData name="Abid, Haris" userId="96e7facf-5a87-4da5-b021-910993cbf1a6" providerId="ADAL" clId="{3B79A46B-9304-42AA-B9EF-2D76AE28624C}" dt="2023-11-16T20:48:35.348" v="376" actId="1076"/>
          <ac:spMkLst>
            <pc:docMk/>
            <pc:sldMk cId="449269534" sldId="257"/>
            <ac:spMk id="2" creationId="{B7709CB4-C005-2AD6-FCCC-3A026DAA2900}"/>
          </ac:spMkLst>
        </pc:spChg>
        <pc:spChg chg="mod">
          <ac:chgData name="Abid, Haris" userId="96e7facf-5a87-4da5-b021-910993cbf1a6" providerId="ADAL" clId="{3B79A46B-9304-42AA-B9EF-2D76AE28624C}" dt="2023-11-16T20:48:47.560" v="381" actId="1076"/>
          <ac:spMkLst>
            <pc:docMk/>
            <pc:sldMk cId="449269534" sldId="257"/>
            <ac:spMk id="3" creationId="{356C8B75-B572-EDC2-50BB-F6BB3F8BCD2B}"/>
          </ac:spMkLst>
        </pc:spChg>
        <pc:spChg chg="mod">
          <ac:chgData name="Abid, Haris" userId="96e7facf-5a87-4da5-b021-910993cbf1a6" providerId="ADAL" clId="{3B79A46B-9304-42AA-B9EF-2D76AE28624C}" dt="2023-11-16T20:48:52.502" v="383" actId="1076"/>
          <ac:spMkLst>
            <pc:docMk/>
            <pc:sldMk cId="449269534" sldId="257"/>
            <ac:spMk id="6" creationId="{8B15B9E6-5128-9F2D-130C-5322EB3ECA69}"/>
          </ac:spMkLst>
        </pc:spChg>
        <pc:spChg chg="mod">
          <ac:chgData name="Abid, Haris" userId="96e7facf-5a87-4da5-b021-910993cbf1a6" providerId="ADAL" clId="{3B79A46B-9304-42AA-B9EF-2D76AE28624C}" dt="2023-11-16T20:49:19.047" v="405"/>
          <ac:spMkLst>
            <pc:docMk/>
            <pc:sldMk cId="449269534" sldId="257"/>
            <ac:spMk id="7" creationId="{0076A667-E771-E241-C058-DA7832842B8C}"/>
          </ac:spMkLst>
        </pc:spChg>
        <pc:spChg chg="mod">
          <ac:chgData name="Abid, Haris" userId="96e7facf-5a87-4da5-b021-910993cbf1a6" providerId="ADAL" clId="{3B79A46B-9304-42AA-B9EF-2D76AE28624C}" dt="2023-11-16T20:48:49.850" v="382" actId="1076"/>
          <ac:spMkLst>
            <pc:docMk/>
            <pc:sldMk cId="449269534" sldId="257"/>
            <ac:spMk id="10" creationId="{E0A71646-D86B-8BF6-8A34-87408E015CAE}"/>
          </ac:spMkLst>
        </pc:spChg>
        <pc:spChg chg="mod">
          <ac:chgData name="Abid, Haris" userId="96e7facf-5a87-4da5-b021-910993cbf1a6" providerId="ADAL" clId="{3B79A46B-9304-42AA-B9EF-2D76AE28624C}" dt="2023-11-16T20:50:27.349" v="444"/>
          <ac:spMkLst>
            <pc:docMk/>
            <pc:sldMk cId="449269534" sldId="257"/>
            <ac:spMk id="12" creationId="{2B7C4C96-C9EE-7CEA-DBE9-D65FB7E6CE0A}"/>
          </ac:spMkLst>
        </pc:spChg>
        <pc:picChg chg="mod">
          <ac:chgData name="Abid, Haris" userId="96e7facf-5a87-4da5-b021-910993cbf1a6" providerId="ADAL" clId="{3B79A46B-9304-42AA-B9EF-2D76AE28624C}" dt="2023-11-16T20:50:41.322" v="445" actId="3626"/>
          <ac:picMkLst>
            <pc:docMk/>
            <pc:sldMk cId="449269534" sldId="257"/>
            <ac:picMk id="5" creationId="{88F65599-8721-96CF-B2D4-A5B2FA425E1C}"/>
          </ac:picMkLst>
        </pc:picChg>
        <pc:picChg chg="mod">
          <ac:chgData name="Abid, Haris" userId="96e7facf-5a87-4da5-b021-910993cbf1a6" providerId="ADAL" clId="{3B79A46B-9304-42AA-B9EF-2D76AE28624C}" dt="2023-11-16T20:49:01.695" v="388" actId="1076"/>
          <ac:picMkLst>
            <pc:docMk/>
            <pc:sldMk cId="449269534" sldId="257"/>
            <ac:picMk id="8" creationId="{50213DEA-7660-CC5C-556E-D78CAD66DD67}"/>
          </ac:picMkLst>
        </pc:picChg>
        <pc:inkChg chg="del">
          <ac:chgData name="Abid, Haris" userId="96e7facf-5a87-4da5-b021-910993cbf1a6" providerId="ADAL" clId="{3B79A46B-9304-42AA-B9EF-2D76AE28624C}" dt="2023-11-16T20:35:30.540" v="246" actId="478"/>
          <ac:inkMkLst>
            <pc:docMk/>
            <pc:sldMk cId="449269534" sldId="257"/>
            <ac:inkMk id="9" creationId="{E43F9D7F-C719-EE2C-8CBA-426CDCDBBA9D}"/>
          </ac:inkMkLst>
        </pc:inkChg>
        <pc:inkChg chg="del">
          <ac:chgData name="Abid, Haris" userId="96e7facf-5a87-4da5-b021-910993cbf1a6" providerId="ADAL" clId="{3B79A46B-9304-42AA-B9EF-2D76AE28624C}" dt="2023-11-16T20:35:25.232" v="244" actId="478"/>
          <ac:inkMkLst>
            <pc:docMk/>
            <pc:sldMk cId="449269534" sldId="257"/>
            <ac:inkMk id="18" creationId="{D2EEA541-1D06-5234-D072-14BE05422DC3}"/>
          </ac:inkMkLst>
        </pc:inkChg>
      </pc:sldChg>
      <pc:sldChg chg="addSp delSp modSp mod modTransition modAnim modShow">
        <pc:chgData name="Abid, Haris" userId="96e7facf-5a87-4da5-b021-910993cbf1a6" providerId="ADAL" clId="{3B79A46B-9304-42AA-B9EF-2D76AE28624C}" dt="2023-11-16T20:50:58.465" v="447"/>
        <pc:sldMkLst>
          <pc:docMk/>
          <pc:sldMk cId="2439345222" sldId="258"/>
        </pc:sldMkLst>
        <pc:spChg chg="mod">
          <ac:chgData name="Abid, Haris" userId="96e7facf-5a87-4da5-b021-910993cbf1a6" providerId="ADAL" clId="{3B79A46B-9304-42AA-B9EF-2D76AE28624C}" dt="2023-11-16T20:47:37.146" v="356" actId="1076"/>
          <ac:spMkLst>
            <pc:docMk/>
            <pc:sldMk cId="2439345222" sldId="258"/>
            <ac:spMk id="3" creationId="{C95683D7-D34A-6A6B-BCDE-936DC54B6DC6}"/>
          </ac:spMkLst>
        </pc:spChg>
        <pc:spChg chg="add mod">
          <ac:chgData name="Abid, Haris" userId="96e7facf-5a87-4da5-b021-910993cbf1a6" providerId="ADAL" clId="{3B79A46B-9304-42AA-B9EF-2D76AE28624C}" dt="2023-11-16T20:34:25.171" v="229" actId="1076"/>
          <ac:spMkLst>
            <pc:docMk/>
            <pc:sldMk cId="2439345222" sldId="258"/>
            <ac:spMk id="6" creationId="{853C7986-46F0-40B7-8F79-C58816A2C2E8}"/>
          </ac:spMkLst>
        </pc:spChg>
        <pc:picChg chg="del">
          <ac:chgData name="Abid, Haris" userId="96e7facf-5a87-4da5-b021-910993cbf1a6" providerId="ADAL" clId="{3B79A46B-9304-42AA-B9EF-2D76AE28624C}" dt="2023-11-16T20:47:38.097" v="357" actId="478"/>
          <ac:picMkLst>
            <pc:docMk/>
            <pc:sldMk cId="2439345222" sldId="258"/>
            <ac:picMk id="4" creationId="{3324354F-3712-99E1-3FAA-0D7B62BC5F56}"/>
          </ac:picMkLst>
        </pc:picChg>
        <pc:inkChg chg="del">
          <ac:chgData name="Abid, Haris" userId="96e7facf-5a87-4da5-b021-910993cbf1a6" providerId="ADAL" clId="{3B79A46B-9304-42AA-B9EF-2D76AE28624C}" dt="2023-11-16T20:36:18.794" v="249" actId="478"/>
          <ac:inkMkLst>
            <pc:docMk/>
            <pc:sldMk cId="2439345222" sldId="258"/>
            <ac:inkMk id="9" creationId="{E43F9D7F-C719-EE2C-8CBA-426CDCDBBA9D}"/>
          </ac:inkMkLst>
        </pc:inkChg>
        <pc:inkChg chg="del">
          <ac:chgData name="Abid, Haris" userId="96e7facf-5a87-4da5-b021-910993cbf1a6" providerId="ADAL" clId="{3B79A46B-9304-42AA-B9EF-2D76AE28624C}" dt="2023-11-16T20:36:17.761" v="248" actId="478"/>
          <ac:inkMkLst>
            <pc:docMk/>
            <pc:sldMk cId="2439345222" sldId="258"/>
            <ac:inkMk id="18" creationId="{D2EEA541-1D06-5234-D072-14BE05422DC3}"/>
          </ac:inkMkLst>
        </pc:inkChg>
      </pc:sldChg>
      <pc:sldChg chg="addSp delSp modSp mod modTransition modAnim modShow">
        <pc:chgData name="Abid, Haris" userId="96e7facf-5a87-4da5-b021-910993cbf1a6" providerId="ADAL" clId="{3B79A46B-9304-42AA-B9EF-2D76AE28624C}" dt="2023-11-16T20:51:02.046" v="449"/>
        <pc:sldMkLst>
          <pc:docMk/>
          <pc:sldMk cId="1275622333" sldId="260"/>
        </pc:sldMkLst>
        <pc:spChg chg="mod">
          <ac:chgData name="Abid, Haris" userId="96e7facf-5a87-4da5-b021-910993cbf1a6" providerId="ADAL" clId="{3B79A46B-9304-42AA-B9EF-2D76AE28624C}" dt="2023-11-16T20:47:34.977" v="355" actId="1076"/>
          <ac:spMkLst>
            <pc:docMk/>
            <pc:sldMk cId="1275622333" sldId="260"/>
            <ac:spMk id="3" creationId="{C95683D7-D34A-6A6B-BCDE-936DC54B6DC6}"/>
          </ac:spMkLst>
        </pc:spChg>
        <pc:spChg chg="add mod">
          <ac:chgData name="Abid, Haris" userId="96e7facf-5a87-4da5-b021-910993cbf1a6" providerId="ADAL" clId="{3B79A46B-9304-42AA-B9EF-2D76AE28624C}" dt="2023-11-16T20:34:32.166" v="234" actId="1076"/>
          <ac:spMkLst>
            <pc:docMk/>
            <pc:sldMk cId="1275622333" sldId="260"/>
            <ac:spMk id="6" creationId="{8D28AE4D-7331-4E6D-B43B-6875ABE9893F}"/>
          </ac:spMkLst>
        </pc:spChg>
        <pc:picChg chg="del">
          <ac:chgData name="Abid, Haris" userId="96e7facf-5a87-4da5-b021-910993cbf1a6" providerId="ADAL" clId="{3B79A46B-9304-42AA-B9EF-2D76AE28624C}" dt="2023-11-16T20:47:32.550" v="354" actId="478"/>
          <ac:picMkLst>
            <pc:docMk/>
            <pc:sldMk cId="1275622333" sldId="260"/>
            <ac:picMk id="4" creationId="{4F14DBB9-6D8D-33A6-D7C5-479ABF52445C}"/>
          </ac:picMkLst>
        </pc:picChg>
        <pc:inkChg chg="del">
          <ac:chgData name="Abid, Haris" userId="96e7facf-5a87-4da5-b021-910993cbf1a6" providerId="ADAL" clId="{3B79A46B-9304-42AA-B9EF-2D76AE28624C}" dt="2023-11-16T20:36:22.548" v="251" actId="478"/>
          <ac:inkMkLst>
            <pc:docMk/>
            <pc:sldMk cId="1275622333" sldId="260"/>
            <ac:inkMk id="9" creationId="{E43F9D7F-C719-EE2C-8CBA-426CDCDBBA9D}"/>
          </ac:inkMkLst>
        </pc:inkChg>
        <pc:inkChg chg="del">
          <ac:chgData name="Abid, Haris" userId="96e7facf-5a87-4da5-b021-910993cbf1a6" providerId="ADAL" clId="{3B79A46B-9304-42AA-B9EF-2D76AE28624C}" dt="2023-11-16T20:36:21.307" v="250" actId="478"/>
          <ac:inkMkLst>
            <pc:docMk/>
            <pc:sldMk cId="1275622333" sldId="260"/>
            <ac:inkMk id="18" creationId="{D2EEA541-1D06-5234-D072-14BE05422DC3}"/>
          </ac:inkMkLst>
        </pc:inkChg>
      </pc:sldChg>
      <pc:sldChg chg="addSp delSp modSp mod modTransition modAnim modShow">
        <pc:chgData name="Abid, Haris" userId="96e7facf-5a87-4da5-b021-910993cbf1a6" providerId="ADAL" clId="{3B79A46B-9304-42AA-B9EF-2D76AE28624C}" dt="2023-11-16T20:51:03.699" v="450"/>
        <pc:sldMkLst>
          <pc:docMk/>
          <pc:sldMk cId="3530600429" sldId="261"/>
        </pc:sldMkLst>
        <pc:spChg chg="mod">
          <ac:chgData name="Abid, Haris" userId="96e7facf-5a87-4da5-b021-910993cbf1a6" providerId="ADAL" clId="{3B79A46B-9304-42AA-B9EF-2D76AE28624C}" dt="2023-11-16T20:48:26.049" v="375" actId="1076"/>
          <ac:spMkLst>
            <pc:docMk/>
            <pc:sldMk cId="3530600429" sldId="261"/>
            <ac:spMk id="3" creationId="{C95683D7-D34A-6A6B-BCDE-936DC54B6DC6}"/>
          </ac:spMkLst>
        </pc:spChg>
        <pc:spChg chg="add mod">
          <ac:chgData name="Abid, Haris" userId="96e7facf-5a87-4da5-b021-910993cbf1a6" providerId="ADAL" clId="{3B79A46B-9304-42AA-B9EF-2D76AE28624C}" dt="2023-11-16T20:34:46.463" v="239" actId="1076"/>
          <ac:spMkLst>
            <pc:docMk/>
            <pc:sldMk cId="3530600429" sldId="261"/>
            <ac:spMk id="5" creationId="{9DE8AA67-0C8C-48BC-BB88-E8D75112D25E}"/>
          </ac:spMkLst>
        </pc:spChg>
        <pc:inkChg chg="del">
          <ac:chgData name="Abid, Haris" userId="96e7facf-5a87-4da5-b021-910993cbf1a6" providerId="ADAL" clId="{3B79A46B-9304-42AA-B9EF-2D76AE28624C}" dt="2023-11-16T20:36:25.590" v="253" actId="478"/>
          <ac:inkMkLst>
            <pc:docMk/>
            <pc:sldMk cId="3530600429" sldId="261"/>
            <ac:inkMk id="9" creationId="{E43F9D7F-C719-EE2C-8CBA-426CDCDBBA9D}"/>
          </ac:inkMkLst>
        </pc:inkChg>
        <pc:inkChg chg="del">
          <ac:chgData name="Abid, Haris" userId="96e7facf-5a87-4da5-b021-910993cbf1a6" providerId="ADAL" clId="{3B79A46B-9304-42AA-B9EF-2D76AE28624C}" dt="2023-11-16T20:36:24.997" v="252" actId="478"/>
          <ac:inkMkLst>
            <pc:docMk/>
            <pc:sldMk cId="3530600429" sldId="261"/>
            <ac:inkMk id="18" creationId="{D2EEA541-1D06-5234-D072-14BE05422DC3}"/>
          </ac:inkMkLst>
        </pc:inkChg>
      </pc:sldChg>
      <pc:sldChg chg="addSp delSp modSp mod modTransition modAnim modShow">
        <pc:chgData name="Abid, Haris" userId="96e7facf-5a87-4da5-b021-910993cbf1a6" providerId="ADAL" clId="{3B79A46B-9304-42AA-B9EF-2D76AE28624C}" dt="2023-11-16T20:51:05.366" v="451"/>
        <pc:sldMkLst>
          <pc:docMk/>
          <pc:sldMk cId="2144831456" sldId="262"/>
        </pc:sldMkLst>
        <pc:spChg chg="mod">
          <ac:chgData name="Abid, Haris" userId="96e7facf-5a87-4da5-b021-910993cbf1a6" providerId="ADAL" clId="{3B79A46B-9304-42AA-B9EF-2D76AE28624C}" dt="2023-11-16T20:47:58.149" v="368" actId="1076"/>
          <ac:spMkLst>
            <pc:docMk/>
            <pc:sldMk cId="2144831456" sldId="262"/>
            <ac:spMk id="3" creationId="{C95683D7-D34A-6A6B-BCDE-936DC54B6DC6}"/>
          </ac:spMkLst>
        </pc:spChg>
        <pc:spChg chg="mod">
          <ac:chgData name="Abid, Haris" userId="96e7facf-5a87-4da5-b021-910993cbf1a6" providerId="ADAL" clId="{3B79A46B-9304-42AA-B9EF-2D76AE28624C}" dt="2023-11-16T20:47:54.482" v="367" actId="1076"/>
          <ac:spMkLst>
            <pc:docMk/>
            <pc:sldMk cId="2144831456" sldId="262"/>
            <ac:spMk id="6" creationId="{F5FF05C1-FFF9-65B9-7C60-7DB0990A447E}"/>
          </ac:spMkLst>
        </pc:spChg>
        <pc:spChg chg="add mod">
          <ac:chgData name="Abid, Haris" userId="96e7facf-5a87-4da5-b021-910993cbf1a6" providerId="ADAL" clId="{3B79A46B-9304-42AA-B9EF-2D76AE28624C}" dt="2023-11-16T20:48:04.698" v="371" actId="1076"/>
          <ac:spMkLst>
            <pc:docMk/>
            <pc:sldMk cId="2144831456" sldId="262"/>
            <ac:spMk id="8" creationId="{B9DFBE21-CA97-40B3-AF23-3DEB778C6FD2}"/>
          </ac:spMkLst>
        </pc:spChg>
        <pc:picChg chg="del">
          <ac:chgData name="Abid, Haris" userId="96e7facf-5a87-4da5-b021-910993cbf1a6" providerId="ADAL" clId="{3B79A46B-9304-42AA-B9EF-2D76AE28624C}" dt="2023-11-16T20:47:25.125" v="352" actId="478"/>
          <ac:picMkLst>
            <pc:docMk/>
            <pc:sldMk cId="2144831456" sldId="262"/>
            <ac:picMk id="2" creationId="{79C6EF8F-5714-4BE6-E8B1-7B90876858A6}"/>
          </ac:picMkLst>
        </pc:picChg>
        <pc:picChg chg="mod">
          <ac:chgData name="Abid, Haris" userId="96e7facf-5a87-4da5-b021-910993cbf1a6" providerId="ADAL" clId="{3B79A46B-9304-42AA-B9EF-2D76AE28624C}" dt="2023-11-16T20:47:47.299" v="362" actId="1076"/>
          <ac:picMkLst>
            <pc:docMk/>
            <pc:sldMk cId="2144831456" sldId="262"/>
            <ac:picMk id="5" creationId="{638ED1E0-04E9-77BD-EFE8-D329FB3C5F40}"/>
          </ac:picMkLst>
        </pc:picChg>
        <pc:inkChg chg="del">
          <ac:chgData name="Abid, Haris" userId="96e7facf-5a87-4da5-b021-910993cbf1a6" providerId="ADAL" clId="{3B79A46B-9304-42AA-B9EF-2D76AE28624C}" dt="2023-11-16T20:36:29.733" v="255" actId="478"/>
          <ac:inkMkLst>
            <pc:docMk/>
            <pc:sldMk cId="2144831456" sldId="262"/>
            <ac:inkMk id="9" creationId="{E43F9D7F-C719-EE2C-8CBA-426CDCDBBA9D}"/>
          </ac:inkMkLst>
        </pc:inkChg>
        <pc:inkChg chg="del">
          <ac:chgData name="Abid, Haris" userId="96e7facf-5a87-4da5-b021-910993cbf1a6" providerId="ADAL" clId="{3B79A46B-9304-42AA-B9EF-2D76AE28624C}" dt="2023-11-16T20:36:27.611" v="254" actId="478"/>
          <ac:inkMkLst>
            <pc:docMk/>
            <pc:sldMk cId="2144831456" sldId="262"/>
            <ac:inkMk id="18" creationId="{D2EEA541-1D06-5234-D072-14BE05422DC3}"/>
          </ac:inkMkLst>
        </pc:inkChg>
      </pc:sldChg>
      <pc:sldChg chg="addSp delSp modSp mod modTransition modAnim modShow">
        <pc:chgData name="Abid, Haris" userId="96e7facf-5a87-4da5-b021-910993cbf1a6" providerId="ADAL" clId="{3B79A46B-9304-42AA-B9EF-2D76AE28624C}" dt="2023-11-16T20:56:55.721" v="482"/>
        <pc:sldMkLst>
          <pc:docMk/>
          <pc:sldMk cId="2319056523" sldId="263"/>
        </pc:sldMkLst>
        <pc:spChg chg="mod">
          <ac:chgData name="Abid, Haris" userId="96e7facf-5a87-4da5-b021-910993cbf1a6" providerId="ADAL" clId="{3B79A46B-9304-42AA-B9EF-2D76AE28624C}" dt="2023-11-16T20:43:01.730" v="308" actId="14100"/>
          <ac:spMkLst>
            <pc:docMk/>
            <pc:sldMk cId="2319056523" sldId="263"/>
            <ac:spMk id="2" creationId="{2AD1C60A-942E-6F6F-89FE-B0A84A2475F2}"/>
          </ac:spMkLst>
        </pc:spChg>
        <pc:spChg chg="mod">
          <ac:chgData name="Abid, Haris" userId="96e7facf-5a87-4da5-b021-910993cbf1a6" providerId="ADAL" clId="{3B79A46B-9304-42AA-B9EF-2D76AE28624C}" dt="2023-11-16T20:43:43.883" v="326" actId="1076"/>
          <ac:spMkLst>
            <pc:docMk/>
            <pc:sldMk cId="2319056523" sldId="263"/>
            <ac:spMk id="12" creationId="{CA27FDF9-5BA7-8C3F-0B52-3D9AAEAC4653}"/>
          </ac:spMkLst>
        </pc:spChg>
        <pc:spChg chg="mod">
          <ac:chgData name="Abid, Haris" userId="96e7facf-5a87-4da5-b021-910993cbf1a6" providerId="ADAL" clId="{3B79A46B-9304-42AA-B9EF-2D76AE28624C}" dt="2023-11-16T20:43:37.955" v="324" actId="20577"/>
          <ac:spMkLst>
            <pc:docMk/>
            <pc:sldMk cId="2319056523" sldId="263"/>
            <ac:spMk id="16" creationId="{78E0A73D-F742-B6D5-18BC-A637A56CE364}"/>
          </ac:spMkLst>
        </pc:spChg>
        <pc:spChg chg="mod">
          <ac:chgData name="Abid, Haris" userId="96e7facf-5a87-4da5-b021-910993cbf1a6" providerId="ADAL" clId="{3B79A46B-9304-42AA-B9EF-2D76AE28624C}" dt="2023-11-16T20:43:15.968" v="314" actId="1076"/>
          <ac:spMkLst>
            <pc:docMk/>
            <pc:sldMk cId="2319056523" sldId="263"/>
            <ac:spMk id="17" creationId="{E11E3A9D-269E-329D-A52E-EB603C6DEE5F}"/>
          </ac:spMkLst>
        </pc:spChg>
        <pc:picChg chg="add mod">
          <ac:chgData name="Abid, Haris" userId="96e7facf-5a87-4da5-b021-910993cbf1a6" providerId="ADAL" clId="{3B79A46B-9304-42AA-B9EF-2D76AE28624C}" dt="2023-11-16T20:37:58.295" v="263" actId="1076"/>
          <ac:picMkLst>
            <pc:docMk/>
            <pc:sldMk cId="2319056523" sldId="263"/>
            <ac:picMk id="3" creationId="{FF80FEA1-28E5-4264-9923-EC330E50BFC4}"/>
          </ac:picMkLst>
        </pc:picChg>
        <pc:picChg chg="mod">
          <ac:chgData name="Abid, Haris" userId="96e7facf-5a87-4da5-b021-910993cbf1a6" providerId="ADAL" clId="{3B79A46B-9304-42AA-B9EF-2D76AE28624C}" dt="2023-11-16T20:43:03.939" v="309" actId="1076"/>
          <ac:picMkLst>
            <pc:docMk/>
            <pc:sldMk cId="2319056523" sldId="263"/>
            <ac:picMk id="5" creationId="{D6176800-55B1-75FB-CD95-D7AD4A1C60CA}"/>
          </ac:picMkLst>
        </pc:picChg>
        <pc:picChg chg="mod">
          <ac:chgData name="Abid, Haris" userId="96e7facf-5a87-4da5-b021-910993cbf1a6" providerId="ADAL" clId="{3B79A46B-9304-42AA-B9EF-2D76AE28624C}" dt="2023-11-16T20:42:56.630" v="307" actId="1076"/>
          <ac:picMkLst>
            <pc:docMk/>
            <pc:sldMk cId="2319056523" sldId="263"/>
            <ac:picMk id="6" creationId="{816EE8E2-59D4-55CF-B4F4-85F7DB1CAC94}"/>
          </ac:picMkLst>
        </pc:picChg>
        <pc:picChg chg="mod">
          <ac:chgData name="Abid, Haris" userId="96e7facf-5a87-4da5-b021-910993cbf1a6" providerId="ADAL" clId="{3B79A46B-9304-42AA-B9EF-2D76AE28624C}" dt="2023-11-16T20:56:55.721" v="482"/>
          <ac:picMkLst>
            <pc:docMk/>
            <pc:sldMk cId="2319056523" sldId="263"/>
            <ac:picMk id="8" creationId="{707AF2EB-15F6-94C4-F7FF-0DC8BF297C1B}"/>
          </ac:picMkLst>
        </pc:picChg>
        <pc:picChg chg="mod">
          <ac:chgData name="Abid, Haris" userId="96e7facf-5a87-4da5-b021-910993cbf1a6" providerId="ADAL" clId="{3B79A46B-9304-42AA-B9EF-2D76AE28624C}" dt="2023-11-16T20:56:49.321" v="481"/>
          <ac:picMkLst>
            <pc:docMk/>
            <pc:sldMk cId="2319056523" sldId="263"/>
            <ac:picMk id="10" creationId="{E8898BBB-6D3C-BE2C-3F4C-E865D6F19C37}"/>
          </ac:picMkLst>
        </pc:picChg>
        <pc:picChg chg="mod">
          <ac:chgData name="Abid, Haris" userId="96e7facf-5a87-4da5-b021-910993cbf1a6" providerId="ADAL" clId="{3B79A46B-9304-42AA-B9EF-2D76AE28624C}" dt="2023-11-16T20:43:32.527" v="322" actId="14100"/>
          <ac:picMkLst>
            <pc:docMk/>
            <pc:sldMk cId="2319056523" sldId="263"/>
            <ac:picMk id="14" creationId="{7B2DA2F4-9436-462B-5F5E-5C6B74FC1962}"/>
          </ac:picMkLst>
        </pc:picChg>
        <pc:picChg chg="mod">
          <ac:chgData name="Abid, Haris" userId="96e7facf-5a87-4da5-b021-910993cbf1a6" providerId="ADAL" clId="{3B79A46B-9304-42AA-B9EF-2D76AE28624C}" dt="2023-11-16T20:43:22.086" v="316" actId="1076"/>
          <ac:picMkLst>
            <pc:docMk/>
            <pc:sldMk cId="2319056523" sldId="263"/>
            <ac:picMk id="19" creationId="{F7013DE7-1795-190F-0947-35C2DBD40A9B}"/>
          </ac:picMkLst>
        </pc:picChg>
        <pc:picChg chg="mod">
          <ac:chgData name="Abid, Haris" userId="96e7facf-5a87-4da5-b021-910993cbf1a6" providerId="ADAL" clId="{3B79A46B-9304-42AA-B9EF-2D76AE28624C}" dt="2023-11-16T20:43:19.729" v="315" actId="14100"/>
          <ac:picMkLst>
            <pc:docMk/>
            <pc:sldMk cId="2319056523" sldId="263"/>
            <ac:picMk id="21" creationId="{EDF6AFA5-464A-57A4-CFE9-98D7F6026B33}"/>
          </ac:picMkLst>
        </pc:picChg>
        <pc:picChg chg="mod">
          <ac:chgData name="Abid, Haris" userId="96e7facf-5a87-4da5-b021-910993cbf1a6" providerId="ADAL" clId="{3B79A46B-9304-42AA-B9EF-2D76AE28624C}" dt="2023-11-16T20:43:26.135" v="319" actId="1076"/>
          <ac:picMkLst>
            <pc:docMk/>
            <pc:sldMk cId="2319056523" sldId="263"/>
            <ac:picMk id="24" creationId="{4005CF20-5E97-F1CC-2388-60BF01D4DE53}"/>
          </ac:picMkLst>
        </pc:picChg>
        <pc:inkChg chg="del">
          <ac:chgData name="Abid, Haris" userId="96e7facf-5a87-4da5-b021-910993cbf1a6" providerId="ADAL" clId="{3B79A46B-9304-42AA-B9EF-2D76AE28624C}" dt="2023-11-16T20:36:32.607" v="257" actId="478"/>
          <ac:inkMkLst>
            <pc:docMk/>
            <pc:sldMk cId="2319056523" sldId="263"/>
            <ac:inkMk id="9" creationId="{E43F9D7F-C719-EE2C-8CBA-426CDCDBBA9D}"/>
          </ac:inkMkLst>
        </pc:inkChg>
        <pc:inkChg chg="del">
          <ac:chgData name="Abid, Haris" userId="96e7facf-5a87-4da5-b021-910993cbf1a6" providerId="ADAL" clId="{3B79A46B-9304-42AA-B9EF-2D76AE28624C}" dt="2023-11-16T20:36:31.925" v="256" actId="478"/>
          <ac:inkMkLst>
            <pc:docMk/>
            <pc:sldMk cId="2319056523" sldId="263"/>
            <ac:inkMk id="18" creationId="{D2EEA541-1D06-5234-D072-14BE05422DC3}"/>
          </ac:inkMkLst>
        </pc:inkChg>
      </pc:sldChg>
      <pc:sldChg chg="new del">
        <pc:chgData name="Abid, Haris" userId="96e7facf-5a87-4da5-b021-910993cbf1a6" providerId="ADAL" clId="{3B79A46B-9304-42AA-B9EF-2D76AE28624C}" dt="2023-11-16T20:49:31.047" v="407" actId="680"/>
        <pc:sldMkLst>
          <pc:docMk/>
          <pc:sldMk cId="1083281717" sldId="264"/>
        </pc:sldMkLst>
      </pc:sldChg>
      <pc:sldChg chg="del mod modShow">
        <pc:chgData name="Abid, Haris" userId="96e7facf-5a87-4da5-b021-910993cbf1a6" providerId="ADAL" clId="{3B79A46B-9304-42AA-B9EF-2D76AE28624C}" dt="2023-11-16T20:32:10.199" v="176" actId="47"/>
        <pc:sldMkLst>
          <pc:docMk/>
          <pc:sldMk cId="1205604792" sldId="264"/>
        </pc:sldMkLst>
      </pc:sldChg>
      <pc:sldChg chg="delSp modSp add del mod ord modShow">
        <pc:chgData name="Abid, Haris" userId="96e7facf-5a87-4da5-b021-910993cbf1a6" providerId="ADAL" clId="{3B79A46B-9304-42AA-B9EF-2D76AE28624C}" dt="2023-11-16T20:46:23.062" v="333" actId="47"/>
        <pc:sldMkLst>
          <pc:docMk/>
          <pc:sldMk cId="2008281614" sldId="264"/>
        </pc:sldMkLst>
        <pc:spChg chg="del">
          <ac:chgData name="Abid, Haris" userId="96e7facf-5a87-4da5-b021-910993cbf1a6" providerId="ADAL" clId="{3B79A46B-9304-42AA-B9EF-2D76AE28624C}" dt="2023-11-16T20:32:30.408" v="180" actId="478"/>
          <ac:spMkLst>
            <pc:docMk/>
            <pc:sldMk cId="2008281614" sldId="264"/>
            <ac:spMk id="2" creationId="{B7709CB4-C005-2AD6-FCCC-3A026DAA2900}"/>
          </ac:spMkLst>
        </pc:spChg>
        <pc:spChg chg="del">
          <ac:chgData name="Abid, Haris" userId="96e7facf-5a87-4da5-b021-910993cbf1a6" providerId="ADAL" clId="{3B79A46B-9304-42AA-B9EF-2D76AE28624C}" dt="2023-11-16T20:32:31.133" v="181" actId="478"/>
          <ac:spMkLst>
            <pc:docMk/>
            <pc:sldMk cId="2008281614" sldId="264"/>
            <ac:spMk id="3" creationId="{356C8B75-B572-EDC2-50BB-F6BB3F8BCD2B}"/>
          </ac:spMkLst>
        </pc:spChg>
        <pc:spChg chg="del mod">
          <ac:chgData name="Abid, Haris" userId="96e7facf-5a87-4da5-b021-910993cbf1a6" providerId="ADAL" clId="{3B79A46B-9304-42AA-B9EF-2D76AE28624C}" dt="2023-11-16T20:32:33.124" v="184" actId="478"/>
          <ac:spMkLst>
            <pc:docMk/>
            <pc:sldMk cId="2008281614" sldId="264"/>
            <ac:spMk id="6" creationId="{8B15B9E6-5128-9F2D-130C-5322EB3ECA69}"/>
          </ac:spMkLst>
        </pc:spChg>
        <pc:spChg chg="del">
          <ac:chgData name="Abid, Haris" userId="96e7facf-5a87-4da5-b021-910993cbf1a6" providerId="ADAL" clId="{3B79A46B-9304-42AA-B9EF-2D76AE28624C}" dt="2023-11-16T20:32:37.261" v="188" actId="478"/>
          <ac:spMkLst>
            <pc:docMk/>
            <pc:sldMk cId="2008281614" sldId="264"/>
            <ac:spMk id="7" creationId="{0076A667-E771-E241-C058-DA7832842B8C}"/>
          </ac:spMkLst>
        </pc:spChg>
        <pc:spChg chg="del">
          <ac:chgData name="Abid, Haris" userId="96e7facf-5a87-4da5-b021-910993cbf1a6" providerId="ADAL" clId="{3B79A46B-9304-42AA-B9EF-2D76AE28624C}" dt="2023-11-16T20:32:33.778" v="185" actId="478"/>
          <ac:spMkLst>
            <pc:docMk/>
            <pc:sldMk cId="2008281614" sldId="264"/>
            <ac:spMk id="10" creationId="{E0A71646-D86B-8BF6-8A34-87408E015CAE}"/>
          </ac:spMkLst>
        </pc:spChg>
        <pc:spChg chg="mod">
          <ac:chgData name="Abid, Haris" userId="96e7facf-5a87-4da5-b021-910993cbf1a6" providerId="ADAL" clId="{3B79A46B-9304-42AA-B9EF-2D76AE28624C}" dt="2023-11-16T20:34:01.388" v="222"/>
          <ac:spMkLst>
            <pc:docMk/>
            <pc:sldMk cId="2008281614" sldId="264"/>
            <ac:spMk id="12" creationId="{2B7C4C96-C9EE-7CEA-DBE9-D65FB7E6CE0A}"/>
          </ac:spMkLst>
        </pc:spChg>
        <pc:picChg chg="del">
          <ac:chgData name="Abid, Haris" userId="96e7facf-5a87-4da5-b021-910993cbf1a6" providerId="ADAL" clId="{3B79A46B-9304-42AA-B9EF-2D76AE28624C}" dt="2023-11-16T20:32:35.504" v="187" actId="478"/>
          <ac:picMkLst>
            <pc:docMk/>
            <pc:sldMk cId="2008281614" sldId="264"/>
            <ac:picMk id="5" creationId="{88F65599-8721-96CF-B2D4-A5B2FA425E1C}"/>
          </ac:picMkLst>
        </pc:picChg>
        <pc:picChg chg="del">
          <ac:chgData name="Abid, Haris" userId="96e7facf-5a87-4da5-b021-910993cbf1a6" providerId="ADAL" clId="{3B79A46B-9304-42AA-B9EF-2D76AE28624C}" dt="2023-11-16T20:32:32.127" v="183" actId="478"/>
          <ac:picMkLst>
            <pc:docMk/>
            <pc:sldMk cId="2008281614" sldId="264"/>
            <ac:picMk id="8" creationId="{50213DEA-7660-CC5C-556E-D78CAD66DD67}"/>
          </ac:picMkLst>
        </pc:picChg>
        <pc:picChg chg="del">
          <ac:chgData name="Abid, Haris" userId="96e7facf-5a87-4da5-b021-910993cbf1a6" providerId="ADAL" clId="{3B79A46B-9304-42AA-B9EF-2D76AE28624C}" dt="2023-11-16T20:32:34.464" v="186" actId="478"/>
          <ac:picMkLst>
            <pc:docMk/>
            <pc:sldMk cId="2008281614" sldId="264"/>
            <ac:picMk id="11" creationId="{883DC085-5156-766D-7EA0-BD4B427BBA06}"/>
          </ac:picMkLst>
        </pc:picChg>
        <pc:inkChg chg="del">
          <ac:chgData name="Abid, Haris" userId="96e7facf-5a87-4da5-b021-910993cbf1a6" providerId="ADAL" clId="{3B79A46B-9304-42AA-B9EF-2D76AE28624C}" dt="2023-11-16T20:36:35.069" v="259" actId="478"/>
          <ac:inkMkLst>
            <pc:docMk/>
            <pc:sldMk cId="2008281614" sldId="264"/>
            <ac:inkMk id="9" creationId="{E43F9D7F-C719-EE2C-8CBA-426CDCDBBA9D}"/>
          </ac:inkMkLst>
        </pc:inkChg>
        <pc:inkChg chg="del">
          <ac:chgData name="Abid, Haris" userId="96e7facf-5a87-4da5-b021-910993cbf1a6" providerId="ADAL" clId="{3B79A46B-9304-42AA-B9EF-2D76AE28624C}" dt="2023-11-16T20:36:34.457" v="258" actId="478"/>
          <ac:inkMkLst>
            <pc:docMk/>
            <pc:sldMk cId="2008281614" sldId="264"/>
            <ac:inkMk id="18" creationId="{D2EEA541-1D06-5234-D072-14BE05422DC3}"/>
          </ac:inkMkLst>
        </pc:inkChg>
      </pc:sldChg>
      <pc:sldChg chg="delSp modSp add mod ord modTransition">
        <pc:chgData name="Abid, Haris" userId="96e7facf-5a87-4da5-b021-910993cbf1a6" providerId="ADAL" clId="{3B79A46B-9304-42AA-B9EF-2D76AE28624C}" dt="2023-11-16T20:51:08.679" v="452"/>
        <pc:sldMkLst>
          <pc:docMk/>
          <pc:sldMk cId="2161276623" sldId="264"/>
        </pc:sldMkLst>
        <pc:spChg chg="mod">
          <ac:chgData name="Abid, Haris" userId="96e7facf-5a87-4da5-b021-910993cbf1a6" providerId="ADAL" clId="{3B79A46B-9304-42AA-B9EF-2D76AE28624C}" dt="2023-11-16T20:50:01.206" v="442" actId="5793"/>
          <ac:spMkLst>
            <pc:docMk/>
            <pc:sldMk cId="2161276623" sldId="264"/>
            <ac:spMk id="6" creationId="{8B15B9E6-5128-9F2D-130C-5322EB3ECA69}"/>
          </ac:spMkLst>
        </pc:spChg>
        <pc:spChg chg="del">
          <ac:chgData name="Abid, Haris" userId="96e7facf-5a87-4da5-b021-910993cbf1a6" providerId="ADAL" clId="{3B79A46B-9304-42AA-B9EF-2D76AE28624C}" dt="2023-11-16T20:49:36.439" v="411" actId="478"/>
          <ac:spMkLst>
            <pc:docMk/>
            <pc:sldMk cId="2161276623" sldId="264"/>
            <ac:spMk id="7" creationId="{0076A667-E771-E241-C058-DA7832842B8C}"/>
          </ac:spMkLst>
        </pc:spChg>
        <pc:spChg chg="mod">
          <ac:chgData name="Abid, Haris" userId="96e7facf-5a87-4da5-b021-910993cbf1a6" providerId="ADAL" clId="{3B79A46B-9304-42AA-B9EF-2D76AE28624C}" dt="2023-11-16T20:50:12.168" v="443"/>
          <ac:spMkLst>
            <pc:docMk/>
            <pc:sldMk cId="2161276623" sldId="264"/>
            <ac:spMk id="12" creationId="{2B7C4C96-C9EE-7CEA-DBE9-D65FB7E6CE0A}"/>
          </ac:spMkLst>
        </pc:spChg>
        <pc:picChg chg="mod">
          <ac:chgData name="Abid, Haris" userId="96e7facf-5a87-4da5-b021-910993cbf1a6" providerId="ADAL" clId="{3B79A46B-9304-42AA-B9EF-2D76AE28624C}" dt="2023-11-16T20:49:47.191" v="421" actId="1076"/>
          <ac:picMkLst>
            <pc:docMk/>
            <pc:sldMk cId="2161276623" sldId="264"/>
            <ac:picMk id="8" creationId="{50213DEA-7660-CC5C-556E-D78CAD66DD67}"/>
          </ac:picMkLst>
        </pc:picChg>
      </pc:sldChg>
      <pc:sldChg chg="addSp delSp modSp add mod">
        <pc:chgData name="Abid, Haris" userId="96e7facf-5a87-4da5-b021-910993cbf1a6" providerId="ADAL" clId="{3B79A46B-9304-42AA-B9EF-2D76AE28624C}" dt="2023-11-16T20:56:04.650" v="480" actId="1076"/>
        <pc:sldMkLst>
          <pc:docMk/>
          <pc:sldMk cId="2387745216" sldId="265"/>
        </pc:sldMkLst>
        <pc:spChg chg="mod">
          <ac:chgData name="Abid, Haris" userId="96e7facf-5a87-4da5-b021-910993cbf1a6" providerId="ADAL" clId="{3B79A46B-9304-42AA-B9EF-2D76AE28624C}" dt="2023-11-16T20:56:04.650" v="480" actId="1076"/>
          <ac:spMkLst>
            <pc:docMk/>
            <pc:sldMk cId="2387745216" sldId="265"/>
            <ac:spMk id="2" creationId="{B7709CB4-C005-2AD6-FCCC-3A026DAA2900}"/>
          </ac:spMkLst>
        </pc:spChg>
        <pc:spChg chg="mod">
          <ac:chgData name="Abid, Haris" userId="96e7facf-5a87-4da5-b021-910993cbf1a6" providerId="ADAL" clId="{3B79A46B-9304-42AA-B9EF-2D76AE28624C}" dt="2023-11-16T20:54:27.039" v="463" actId="14100"/>
          <ac:spMkLst>
            <pc:docMk/>
            <pc:sldMk cId="2387745216" sldId="265"/>
            <ac:spMk id="3" creationId="{356C8B75-B572-EDC2-50BB-F6BB3F8BCD2B}"/>
          </ac:spMkLst>
        </pc:spChg>
        <pc:spChg chg="del mod">
          <ac:chgData name="Abid, Haris" userId="96e7facf-5a87-4da5-b021-910993cbf1a6" providerId="ADAL" clId="{3B79A46B-9304-42AA-B9EF-2D76AE28624C}" dt="2023-11-16T20:54:19.769" v="459" actId="478"/>
          <ac:spMkLst>
            <pc:docMk/>
            <pc:sldMk cId="2387745216" sldId="265"/>
            <ac:spMk id="6" creationId="{8B15B9E6-5128-9F2D-130C-5322EB3ECA69}"/>
          </ac:spMkLst>
        </pc:spChg>
        <pc:spChg chg="del">
          <ac:chgData name="Abid, Haris" userId="96e7facf-5a87-4da5-b021-910993cbf1a6" providerId="ADAL" clId="{3B79A46B-9304-42AA-B9EF-2D76AE28624C}" dt="2023-11-16T20:54:20.891" v="460" actId="478"/>
          <ac:spMkLst>
            <pc:docMk/>
            <pc:sldMk cId="2387745216" sldId="265"/>
            <ac:spMk id="10" creationId="{E0A71646-D86B-8BF6-8A34-87408E015CAE}"/>
          </ac:spMkLst>
        </pc:spChg>
        <pc:spChg chg="del">
          <ac:chgData name="Abid, Haris" userId="96e7facf-5a87-4da5-b021-910993cbf1a6" providerId="ADAL" clId="{3B79A46B-9304-42AA-B9EF-2D76AE28624C}" dt="2023-11-16T20:54:13.886" v="455" actId="478"/>
          <ac:spMkLst>
            <pc:docMk/>
            <pc:sldMk cId="2387745216" sldId="265"/>
            <ac:spMk id="12" creationId="{2B7C4C96-C9EE-7CEA-DBE9-D65FB7E6CE0A}"/>
          </ac:spMkLst>
        </pc:spChg>
        <pc:spChg chg="add mod">
          <ac:chgData name="Abid, Haris" userId="96e7facf-5a87-4da5-b021-910993cbf1a6" providerId="ADAL" clId="{3B79A46B-9304-42AA-B9EF-2D76AE28624C}" dt="2023-11-16T20:54:11.112" v="454"/>
          <ac:spMkLst>
            <pc:docMk/>
            <pc:sldMk cId="2387745216" sldId="265"/>
            <ac:spMk id="13" creationId="{784C4C9A-5B9B-44D2-8F2C-9323FC5F2B54}"/>
          </ac:spMkLst>
        </pc:spChg>
        <pc:spChg chg="add mod">
          <ac:chgData name="Abid, Haris" userId="96e7facf-5a87-4da5-b021-910993cbf1a6" providerId="ADAL" clId="{3B79A46B-9304-42AA-B9EF-2D76AE28624C}" dt="2023-11-16T20:54:11.112" v="454"/>
          <ac:spMkLst>
            <pc:docMk/>
            <pc:sldMk cId="2387745216" sldId="265"/>
            <ac:spMk id="17" creationId="{35596827-7643-45E5-A5A5-FB31CC02BBF3}"/>
          </ac:spMkLst>
        </pc:spChg>
        <pc:spChg chg="add del mod">
          <ac:chgData name="Abid, Haris" userId="96e7facf-5a87-4da5-b021-910993cbf1a6" providerId="ADAL" clId="{3B79A46B-9304-42AA-B9EF-2D76AE28624C}" dt="2023-11-16T20:55:27.434" v="477" actId="478"/>
          <ac:spMkLst>
            <pc:docMk/>
            <pc:sldMk cId="2387745216" sldId="265"/>
            <ac:spMk id="19" creationId="{0DEE67AC-8217-4F87-B5ED-7BCA1F1B5204}"/>
          </ac:spMkLst>
        </pc:spChg>
        <pc:picChg chg="mod">
          <ac:chgData name="Abid, Haris" userId="96e7facf-5a87-4da5-b021-910993cbf1a6" providerId="ADAL" clId="{3B79A46B-9304-42AA-B9EF-2D76AE28624C}" dt="2023-11-16T20:54:36.573" v="464"/>
          <ac:picMkLst>
            <pc:docMk/>
            <pc:sldMk cId="2387745216" sldId="265"/>
            <ac:picMk id="5" creationId="{88F65599-8721-96CF-B2D4-A5B2FA425E1C}"/>
          </ac:picMkLst>
        </pc:picChg>
        <pc:picChg chg="del">
          <ac:chgData name="Abid, Haris" userId="96e7facf-5a87-4da5-b021-910993cbf1a6" providerId="ADAL" clId="{3B79A46B-9304-42AA-B9EF-2D76AE28624C}" dt="2023-11-16T20:54:17.790" v="457" actId="478"/>
          <ac:picMkLst>
            <pc:docMk/>
            <pc:sldMk cId="2387745216" sldId="265"/>
            <ac:picMk id="8" creationId="{50213DEA-7660-CC5C-556E-D78CAD66DD67}"/>
          </ac:picMkLst>
        </pc:picChg>
        <pc:picChg chg="del mod">
          <ac:chgData name="Abid, Haris" userId="96e7facf-5a87-4da5-b021-910993cbf1a6" providerId="ADAL" clId="{3B79A46B-9304-42AA-B9EF-2D76AE28624C}" dt="2023-11-16T20:55:00.599" v="467" actId="478"/>
          <ac:picMkLst>
            <pc:docMk/>
            <pc:sldMk cId="2387745216" sldId="265"/>
            <ac:picMk id="11" creationId="{883DC085-5156-766D-7EA0-BD4B427BBA06}"/>
          </ac:picMkLst>
        </pc:picChg>
        <pc:picChg chg="add mod">
          <ac:chgData name="Abid, Haris" userId="96e7facf-5a87-4da5-b021-910993cbf1a6" providerId="ADAL" clId="{3B79A46B-9304-42AA-B9EF-2D76AE28624C}" dt="2023-11-16T20:54:11.112" v="454"/>
          <ac:picMkLst>
            <pc:docMk/>
            <pc:sldMk cId="2387745216" sldId="265"/>
            <ac:picMk id="14" creationId="{D832F365-8925-48D9-A170-FC696881330A}"/>
          </ac:picMkLst>
        </pc:picChg>
        <pc:picChg chg="add mod">
          <ac:chgData name="Abid, Haris" userId="96e7facf-5a87-4da5-b021-910993cbf1a6" providerId="ADAL" clId="{3B79A46B-9304-42AA-B9EF-2D76AE28624C}" dt="2023-11-16T20:54:11.112" v="454"/>
          <ac:picMkLst>
            <pc:docMk/>
            <pc:sldMk cId="2387745216" sldId="265"/>
            <ac:picMk id="15" creationId="{8717EA24-79B9-4839-AEDE-18B937369AD2}"/>
          </ac:picMkLst>
        </pc:picChg>
        <pc:picChg chg="add mod">
          <ac:chgData name="Abid, Haris" userId="96e7facf-5a87-4da5-b021-910993cbf1a6" providerId="ADAL" clId="{3B79A46B-9304-42AA-B9EF-2D76AE28624C}" dt="2023-11-16T20:54:11.112" v="454"/>
          <ac:picMkLst>
            <pc:docMk/>
            <pc:sldMk cId="2387745216" sldId="265"/>
            <ac:picMk id="16" creationId="{1EB1FAA1-FFAF-4024-901A-E1FC3D5482C5}"/>
          </ac:picMkLst>
        </pc:picChg>
        <pc:picChg chg="add mod">
          <ac:chgData name="Abid, Haris" userId="96e7facf-5a87-4da5-b021-910993cbf1a6" providerId="ADAL" clId="{3B79A46B-9304-42AA-B9EF-2D76AE28624C}" dt="2023-11-16T20:55:12.931" v="472" actId="1076"/>
          <ac:picMkLst>
            <pc:docMk/>
            <pc:sldMk cId="2387745216" sldId="265"/>
            <ac:picMk id="18" creationId="{A16A2484-CA73-483A-8FDC-0F12C4D083F5}"/>
          </ac:picMkLst>
        </pc:picChg>
      </pc:sldChg>
    </pc:docChg>
  </pc:docChgLst>
  <pc:docChgLst>
    <pc:chgData name="Wadekar, Rutwik" userId="S::1061737@pdsb.net::55e6a446-208c-4529-864d-3d7e7a9bcf1b" providerId="AD" clId="Web-{8326E9D5-5EA0-4676-96DA-8EF4797D2FA2}"/>
    <pc:docChg chg="addSld modSld">
      <pc:chgData name="Wadekar, Rutwik" userId="S::1061737@pdsb.net::55e6a446-208c-4529-864d-3d7e7a9bcf1b" providerId="AD" clId="Web-{8326E9D5-5EA0-4676-96DA-8EF4797D2FA2}" dt="2023-11-16T19:22:27.854" v="53" actId="1076"/>
      <pc:docMkLst>
        <pc:docMk/>
      </pc:docMkLst>
      <pc:sldChg chg="addSp delSp modSp mod setBg modClrScheme chgLayout">
        <pc:chgData name="Wadekar, Rutwik" userId="S::1061737@pdsb.net::55e6a446-208c-4529-864d-3d7e7a9bcf1b" providerId="AD" clId="Web-{8326E9D5-5EA0-4676-96DA-8EF4797D2FA2}" dt="2023-11-16T19:12:35.565" v="17" actId="1076"/>
        <pc:sldMkLst>
          <pc:docMk/>
          <pc:sldMk cId="109857222" sldId="256"/>
        </pc:sldMkLst>
        <pc:spChg chg="del">
          <ac:chgData name="Wadekar, Rutwik" userId="S::1061737@pdsb.net::55e6a446-208c-4529-864d-3d7e7a9bcf1b" providerId="AD" clId="Web-{8326E9D5-5EA0-4676-96DA-8EF4797D2FA2}" dt="2023-11-16T19:09:50.766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Wadekar, Rutwik" userId="S::1061737@pdsb.net::55e6a446-208c-4529-864d-3d7e7a9bcf1b" providerId="AD" clId="Web-{8326E9D5-5EA0-4676-96DA-8EF4797D2FA2}" dt="2023-11-16T19:09:50.766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Wadekar, Rutwik" userId="S::1061737@pdsb.net::55e6a446-208c-4529-864d-3d7e7a9bcf1b" providerId="AD" clId="Web-{8326E9D5-5EA0-4676-96DA-8EF4797D2FA2}" dt="2023-11-16T19:12:22.846" v="16" actId="20577"/>
          <ac:spMkLst>
            <pc:docMk/>
            <pc:sldMk cId="109857222" sldId="256"/>
            <ac:spMk id="5" creationId="{EFCD00DB-068D-41B0-F129-97BF067126E2}"/>
          </ac:spMkLst>
        </pc:spChg>
        <pc:picChg chg="add mod">
          <ac:chgData name="Wadekar, Rutwik" userId="S::1061737@pdsb.net::55e6a446-208c-4529-864d-3d7e7a9bcf1b" providerId="AD" clId="Web-{8326E9D5-5EA0-4676-96DA-8EF4797D2FA2}" dt="2023-11-16T19:12:35.565" v="17" actId="1076"/>
          <ac:picMkLst>
            <pc:docMk/>
            <pc:sldMk cId="109857222" sldId="256"/>
            <ac:picMk id="4" creationId="{9EA95E63-719A-922C-2626-5431B4355607}"/>
          </ac:picMkLst>
        </pc:picChg>
      </pc:sldChg>
      <pc:sldChg chg="addSp delSp modSp new mod setBg">
        <pc:chgData name="Wadekar, Rutwik" userId="S::1061737@pdsb.net::55e6a446-208c-4529-864d-3d7e7a9bcf1b" providerId="AD" clId="Web-{8326E9D5-5EA0-4676-96DA-8EF4797D2FA2}" dt="2023-11-16T19:22:27.854" v="53" actId="1076"/>
        <pc:sldMkLst>
          <pc:docMk/>
          <pc:sldMk cId="449269534" sldId="257"/>
        </pc:sldMkLst>
        <pc:spChg chg="add mod">
          <ac:chgData name="Wadekar, Rutwik" userId="S::1061737@pdsb.net::55e6a446-208c-4529-864d-3d7e7a9bcf1b" providerId="AD" clId="Web-{8326E9D5-5EA0-4676-96DA-8EF4797D2FA2}" dt="2023-11-16T19:15:33.411" v="21"/>
          <ac:spMkLst>
            <pc:docMk/>
            <pc:sldMk cId="449269534" sldId="257"/>
            <ac:spMk id="2" creationId="{B7709CB4-C005-2AD6-FCCC-3A026DAA2900}"/>
          </ac:spMkLst>
        </pc:spChg>
        <pc:spChg chg="add">
          <ac:chgData name="Wadekar, Rutwik" userId="S::1061737@pdsb.net::55e6a446-208c-4529-864d-3d7e7a9bcf1b" providerId="AD" clId="Web-{8326E9D5-5EA0-4676-96DA-8EF4797D2FA2}" dt="2023-11-16T19:15:57.239" v="22"/>
          <ac:spMkLst>
            <pc:docMk/>
            <pc:sldMk cId="449269534" sldId="257"/>
            <ac:spMk id="3" creationId="{356C8B75-B572-EDC2-50BB-F6BB3F8BCD2B}"/>
          </ac:spMkLst>
        </pc:spChg>
        <pc:spChg chg="add mod">
          <ac:chgData name="Wadekar, Rutwik" userId="S::1061737@pdsb.net::55e6a446-208c-4529-864d-3d7e7a9bcf1b" providerId="AD" clId="Web-{8326E9D5-5EA0-4676-96DA-8EF4797D2FA2}" dt="2023-11-16T19:17:11.709" v="40" actId="14100"/>
          <ac:spMkLst>
            <pc:docMk/>
            <pc:sldMk cId="449269534" sldId="257"/>
            <ac:spMk id="4" creationId="{CE1547D9-B00A-D88C-F7A0-00F592971B46}"/>
          </ac:spMkLst>
        </pc:spChg>
        <pc:picChg chg="add mod">
          <ac:chgData name="Wadekar, Rutwik" userId="S::1061737@pdsb.net::55e6a446-208c-4529-864d-3d7e7a9bcf1b" providerId="AD" clId="Web-{8326E9D5-5EA0-4676-96DA-8EF4797D2FA2}" dt="2023-11-16T19:17:57.881" v="44" actId="1076"/>
          <ac:picMkLst>
            <pc:docMk/>
            <pc:sldMk cId="449269534" sldId="257"/>
            <ac:picMk id="5" creationId="{88F65599-8721-96CF-B2D4-A5B2FA425E1C}"/>
          </ac:picMkLst>
        </pc:picChg>
        <pc:picChg chg="add del mod">
          <ac:chgData name="Wadekar, Rutwik" userId="S::1061737@pdsb.net::55e6a446-208c-4529-864d-3d7e7a9bcf1b" providerId="AD" clId="Web-{8326E9D5-5EA0-4676-96DA-8EF4797D2FA2}" dt="2023-11-16T19:18:34.210" v="46"/>
          <ac:picMkLst>
            <pc:docMk/>
            <pc:sldMk cId="449269534" sldId="257"/>
            <ac:picMk id="6" creationId="{1F04A39F-FB78-A3FB-B737-D201E4F15BC2}"/>
          </ac:picMkLst>
        </pc:picChg>
        <pc:picChg chg="add del mod">
          <ac:chgData name="Wadekar, Rutwik" userId="S::1061737@pdsb.net::55e6a446-208c-4529-864d-3d7e7a9bcf1b" providerId="AD" clId="Web-{8326E9D5-5EA0-4676-96DA-8EF4797D2FA2}" dt="2023-11-16T19:19:16.929" v="48"/>
          <ac:picMkLst>
            <pc:docMk/>
            <pc:sldMk cId="449269534" sldId="257"/>
            <ac:picMk id="6" creationId="{2D0245DB-10E1-64A3-84DF-F8EC1F455D25}"/>
          </ac:picMkLst>
        </pc:picChg>
        <pc:picChg chg="add del mod">
          <ac:chgData name="Wadekar, Rutwik" userId="S::1061737@pdsb.net::55e6a446-208c-4529-864d-3d7e7a9bcf1b" providerId="AD" clId="Web-{8326E9D5-5EA0-4676-96DA-8EF4797D2FA2}" dt="2023-11-16T19:20:20.383" v="50"/>
          <ac:picMkLst>
            <pc:docMk/>
            <pc:sldMk cId="449269534" sldId="257"/>
            <ac:picMk id="6" creationId="{51B75ED7-08C1-4405-C67D-94A84172F444}"/>
          </ac:picMkLst>
        </pc:picChg>
        <pc:picChg chg="add mod">
          <ac:chgData name="Wadekar, Rutwik" userId="S::1061737@pdsb.net::55e6a446-208c-4529-864d-3d7e7a9bcf1b" providerId="AD" clId="Web-{8326E9D5-5EA0-4676-96DA-8EF4797D2FA2}" dt="2023-11-16T19:20:33.884" v="51"/>
          <ac:picMkLst>
            <pc:docMk/>
            <pc:sldMk cId="449269534" sldId="257"/>
            <ac:picMk id="7" creationId="{929FEE5D-CBE7-AE5D-631E-D46B8EB472FE}"/>
          </ac:picMkLst>
        </pc:picChg>
        <pc:picChg chg="mod">
          <ac:chgData name="Wadekar, Rutwik" userId="S::1061737@pdsb.net::55e6a446-208c-4529-864d-3d7e7a9bcf1b" providerId="AD" clId="Web-{8326E9D5-5EA0-4676-96DA-8EF4797D2FA2}" dt="2023-11-16T19:22:27.854" v="53" actId="1076"/>
          <ac:picMkLst>
            <pc:docMk/>
            <pc:sldMk cId="449269534" sldId="257"/>
            <ac:picMk id="8" creationId="{50213DEA-7660-CC5C-556E-D78CAD66DD67}"/>
          </ac:picMkLst>
        </pc:picChg>
      </pc:sldChg>
    </pc:docChg>
  </pc:docChgLst>
  <pc:docChgLst>
    <pc:chgData name="Abid, Haris" userId="S::874415@pdsb.net::96e7facf-5a87-4da5-b021-910993cbf1a6" providerId="AD" clId="Web-{9DFD8196-925B-3E90-07DD-57E91F8FF9F9}"/>
    <pc:docChg chg="addSld modSld">
      <pc:chgData name="Abid, Haris" userId="S::874415@pdsb.net::96e7facf-5a87-4da5-b021-910993cbf1a6" providerId="AD" clId="Web-{9DFD8196-925B-3E90-07DD-57E91F8FF9F9}" dt="2023-11-16T19:46:39.422" v="495"/>
      <pc:docMkLst>
        <pc:docMk/>
      </pc:docMkLst>
      <pc:sldChg chg="modSp">
        <pc:chgData name="Abid, Haris" userId="S::874415@pdsb.net::96e7facf-5a87-4da5-b021-910993cbf1a6" providerId="AD" clId="Web-{9DFD8196-925B-3E90-07DD-57E91F8FF9F9}" dt="2023-11-16T19:17:10.542" v="1" actId="1076"/>
        <pc:sldMkLst>
          <pc:docMk/>
          <pc:sldMk cId="109857222" sldId="256"/>
        </pc:sldMkLst>
        <pc:spChg chg="mod">
          <ac:chgData name="Abid, Haris" userId="S::874415@pdsb.net::96e7facf-5a87-4da5-b021-910993cbf1a6" providerId="AD" clId="Web-{9DFD8196-925B-3E90-07DD-57E91F8FF9F9}" dt="2023-11-16T19:17:10.542" v="1" actId="1076"/>
          <ac:spMkLst>
            <pc:docMk/>
            <pc:sldMk cId="109857222" sldId="256"/>
            <ac:spMk id="5" creationId="{EFCD00DB-068D-41B0-F129-97BF067126E2}"/>
          </ac:spMkLst>
        </pc:spChg>
        <pc:picChg chg="mod">
          <ac:chgData name="Abid, Haris" userId="S::874415@pdsb.net::96e7facf-5a87-4da5-b021-910993cbf1a6" providerId="AD" clId="Web-{9DFD8196-925B-3E90-07DD-57E91F8FF9F9}" dt="2023-11-16T19:17:03.589" v="0" actId="1076"/>
          <ac:picMkLst>
            <pc:docMk/>
            <pc:sldMk cId="109857222" sldId="256"/>
            <ac:picMk id="4" creationId="{9EA95E63-719A-922C-2626-5431B4355607}"/>
          </ac:picMkLst>
        </pc:picChg>
      </pc:sldChg>
      <pc:sldChg chg="addSp delSp modSp mod modTransition setBg">
        <pc:chgData name="Abid, Haris" userId="S::874415@pdsb.net::96e7facf-5a87-4da5-b021-910993cbf1a6" providerId="AD" clId="Web-{9DFD8196-925B-3E90-07DD-57E91F8FF9F9}" dt="2023-11-16T19:30:17.598" v="278"/>
        <pc:sldMkLst>
          <pc:docMk/>
          <pc:sldMk cId="449269534" sldId="257"/>
        </pc:sldMkLst>
        <pc:spChg chg="add del mod">
          <ac:chgData name="Abid, Haris" userId="S::874415@pdsb.net::96e7facf-5a87-4da5-b021-910993cbf1a6" providerId="AD" clId="Web-{9DFD8196-925B-3E90-07DD-57E91F8FF9F9}" dt="2023-11-16T19:27:49.425" v="216"/>
          <ac:spMkLst>
            <pc:docMk/>
            <pc:sldMk cId="449269534" sldId="257"/>
            <ac:spMk id="2" creationId="{B7709CB4-C005-2AD6-FCCC-3A026DAA2900}"/>
          </ac:spMkLst>
        </pc:spChg>
        <pc:spChg chg="add del mod">
          <ac:chgData name="Abid, Haris" userId="S::874415@pdsb.net::96e7facf-5a87-4da5-b021-910993cbf1a6" providerId="AD" clId="Web-{9DFD8196-925B-3E90-07DD-57E91F8FF9F9}" dt="2023-11-16T19:27:31.659" v="211"/>
          <ac:spMkLst>
            <pc:docMk/>
            <pc:sldMk cId="449269534" sldId="257"/>
            <ac:spMk id="3" creationId="{356C8B75-B572-EDC2-50BB-F6BB3F8BCD2B}"/>
          </ac:spMkLst>
        </pc:spChg>
        <pc:spChg chg="add del mod">
          <ac:chgData name="Abid, Haris" userId="S::874415@pdsb.net::96e7facf-5a87-4da5-b021-910993cbf1a6" providerId="AD" clId="Web-{9DFD8196-925B-3E90-07DD-57E91F8FF9F9}" dt="2023-11-16T19:28:06.440" v="228"/>
          <ac:spMkLst>
            <pc:docMk/>
            <pc:sldMk cId="449269534" sldId="257"/>
            <ac:spMk id="4" creationId="{CE1547D9-B00A-D88C-F7A0-00F592971B46}"/>
          </ac:spMkLst>
        </pc:spChg>
        <pc:spChg chg="mod">
          <ac:chgData name="Abid, Haris" userId="S::874415@pdsb.net::96e7facf-5a87-4da5-b021-910993cbf1a6" providerId="AD" clId="Web-{9DFD8196-925B-3E90-07DD-57E91F8FF9F9}" dt="2023-11-16T19:28:32.847" v="243" actId="20577"/>
          <ac:spMkLst>
            <pc:docMk/>
            <pc:sldMk cId="449269534" sldId="257"/>
            <ac:spMk id="6" creationId="{8B15B9E6-5128-9F2D-130C-5322EB3ECA69}"/>
          </ac:spMkLst>
        </pc:spChg>
        <pc:spChg chg="add mod">
          <ac:chgData name="Abid, Haris" userId="S::874415@pdsb.net::96e7facf-5a87-4da5-b021-910993cbf1a6" providerId="AD" clId="Web-{9DFD8196-925B-3E90-07DD-57E91F8FF9F9}" dt="2023-11-16T19:27:24.252" v="210"/>
          <ac:spMkLst>
            <pc:docMk/>
            <pc:sldMk cId="449269534" sldId="257"/>
            <ac:spMk id="7" creationId="{0076A667-E771-E241-C058-DA7832842B8C}"/>
          </ac:spMkLst>
        </pc:spChg>
        <pc:spChg chg="add del">
          <ac:chgData name="Abid, Haris" userId="S::874415@pdsb.net::96e7facf-5a87-4da5-b021-910993cbf1a6" providerId="AD" clId="Web-{9DFD8196-925B-3E90-07DD-57E91F8FF9F9}" dt="2023-11-16T19:21:48.655" v="51"/>
          <ac:spMkLst>
            <pc:docMk/>
            <pc:sldMk cId="449269534" sldId="257"/>
            <ac:spMk id="9" creationId="{B75075AE-872E-F645-5A70-BD99206E539A}"/>
          </ac:spMkLst>
        </pc:spChg>
        <pc:spChg chg="add del mod">
          <ac:chgData name="Abid, Haris" userId="S::874415@pdsb.net::96e7facf-5a87-4da5-b021-910993cbf1a6" providerId="AD" clId="Web-{9DFD8196-925B-3E90-07DD-57E91F8FF9F9}" dt="2023-11-16T19:24:49.532" v="152"/>
          <ac:spMkLst>
            <pc:docMk/>
            <pc:sldMk cId="449269534" sldId="257"/>
            <ac:spMk id="10" creationId="{DE6AA213-B566-8C0C-DD2F-AFBFC968F4D0}"/>
          </ac:spMkLst>
        </pc:spChg>
        <pc:spChg chg="mod">
          <ac:chgData name="Abid, Haris" userId="S::874415@pdsb.net::96e7facf-5a87-4da5-b021-910993cbf1a6" providerId="AD" clId="Web-{9DFD8196-925B-3E90-07DD-57E91F8FF9F9}" dt="2023-11-16T19:30:17.598" v="278"/>
          <ac:spMkLst>
            <pc:docMk/>
            <pc:sldMk cId="449269534" sldId="257"/>
            <ac:spMk id="12" creationId="{2B7C4C96-C9EE-7CEA-DBE9-D65FB7E6CE0A}"/>
          </ac:spMkLst>
        </pc:spChg>
        <pc:spChg chg="add del mod">
          <ac:chgData name="Abid, Haris" userId="S::874415@pdsb.net::96e7facf-5a87-4da5-b021-910993cbf1a6" providerId="AD" clId="Web-{9DFD8196-925B-3E90-07DD-57E91F8FF9F9}" dt="2023-11-16T19:24:47.969" v="151"/>
          <ac:spMkLst>
            <pc:docMk/>
            <pc:sldMk cId="449269534" sldId="257"/>
            <ac:spMk id="21" creationId="{9B39C169-1041-0D9E-9981-0DA84C7991C5}"/>
          </ac:spMkLst>
        </pc:spChg>
        <pc:spChg chg="add del mod">
          <ac:chgData name="Abid, Haris" userId="S::874415@pdsb.net::96e7facf-5a87-4da5-b021-910993cbf1a6" providerId="AD" clId="Web-{9DFD8196-925B-3E90-07DD-57E91F8FF9F9}" dt="2023-11-16T19:24:52.220" v="154"/>
          <ac:spMkLst>
            <pc:docMk/>
            <pc:sldMk cId="449269534" sldId="257"/>
            <ac:spMk id="22" creationId="{106B4E17-5D29-D9FC-566E-3B1B5C5AC5FF}"/>
          </ac:spMkLst>
        </pc:spChg>
        <pc:spChg chg="add del mod">
          <ac:chgData name="Abid, Haris" userId="S::874415@pdsb.net::96e7facf-5a87-4da5-b021-910993cbf1a6" providerId="AD" clId="Web-{9DFD8196-925B-3E90-07DD-57E91F8FF9F9}" dt="2023-11-16T19:24:54.641" v="156"/>
          <ac:spMkLst>
            <pc:docMk/>
            <pc:sldMk cId="449269534" sldId="257"/>
            <ac:spMk id="23" creationId="{A157263E-B82E-E5CC-BE7F-9A186793AF34}"/>
          </ac:spMkLst>
        </pc:spChg>
        <pc:spChg chg="add del mod">
          <ac:chgData name="Abid, Haris" userId="S::874415@pdsb.net::96e7facf-5a87-4da5-b021-910993cbf1a6" providerId="AD" clId="Web-{9DFD8196-925B-3E90-07DD-57E91F8FF9F9}" dt="2023-11-16T19:26:31.580" v="192"/>
          <ac:spMkLst>
            <pc:docMk/>
            <pc:sldMk cId="449269534" sldId="257"/>
            <ac:spMk id="24" creationId="{11809740-089B-BC1A-B23C-E20B8A7F413D}"/>
          </ac:spMkLst>
        </pc:spChg>
        <pc:picChg chg="add del mod">
          <ac:chgData name="Abid, Haris" userId="S::874415@pdsb.net::96e7facf-5a87-4da5-b021-910993cbf1a6" providerId="AD" clId="Web-{9DFD8196-925B-3E90-07DD-57E91F8FF9F9}" dt="2023-11-16T19:26:32.205" v="193"/>
          <ac:picMkLst>
            <pc:docMk/>
            <pc:sldMk cId="449269534" sldId="257"/>
            <ac:picMk id="5" creationId="{88F65599-8721-96CF-B2D4-A5B2FA425E1C}"/>
          </ac:picMkLst>
        </pc:picChg>
        <pc:picChg chg="del">
          <ac:chgData name="Abid, Haris" userId="S::874415@pdsb.net::96e7facf-5a87-4da5-b021-910993cbf1a6" providerId="AD" clId="Web-{9DFD8196-925B-3E90-07DD-57E91F8FF9F9}" dt="2023-11-16T19:20:46.404" v="38"/>
          <ac:picMkLst>
            <pc:docMk/>
            <pc:sldMk cId="449269534" sldId="257"/>
            <ac:picMk id="7" creationId="{929FEE5D-CBE7-AE5D-631E-D46B8EB472FE}"/>
          </ac:picMkLst>
        </pc:picChg>
        <pc:picChg chg="add del mod">
          <ac:chgData name="Abid, Haris" userId="S::874415@pdsb.net::96e7facf-5a87-4da5-b021-910993cbf1a6" providerId="AD" clId="Web-{9DFD8196-925B-3E90-07DD-57E91F8FF9F9}" dt="2023-11-16T19:28:15.472" v="232"/>
          <ac:picMkLst>
            <pc:docMk/>
            <pc:sldMk cId="449269534" sldId="257"/>
            <ac:picMk id="8" creationId="{50213DEA-7660-CC5C-556E-D78CAD66DD67}"/>
          </ac:picMkLst>
        </pc:picChg>
        <pc:picChg chg="add del mod">
          <ac:chgData name="Abid, Haris" userId="S::874415@pdsb.net::96e7facf-5a87-4da5-b021-910993cbf1a6" providerId="AD" clId="Web-{9DFD8196-925B-3E90-07DD-57E91F8FF9F9}" dt="2023-11-16T19:28:14.472" v="231"/>
          <ac:picMkLst>
            <pc:docMk/>
            <pc:sldMk cId="449269534" sldId="257"/>
            <ac:picMk id="10" creationId="{BBC88D21-6EDF-1A82-1341-D604432D6F87}"/>
          </ac:picMkLst>
        </pc:picChg>
        <pc:picChg chg="add mod">
          <ac:chgData name="Abid, Haris" userId="S::874415@pdsb.net::96e7facf-5a87-4da5-b021-910993cbf1a6" providerId="AD" clId="Web-{9DFD8196-925B-3E90-07DD-57E91F8FF9F9}" dt="2023-11-16T19:28:24.441" v="237" actId="1076"/>
          <ac:picMkLst>
            <pc:docMk/>
            <pc:sldMk cId="449269534" sldId="257"/>
            <ac:picMk id="11" creationId="{883DC085-5156-766D-7EA0-BD4B427BBA06}"/>
          </ac:picMkLst>
        </pc:picChg>
        <pc:picChg chg="add del mod">
          <ac:chgData name="Abid, Haris" userId="S::874415@pdsb.net::96e7facf-5a87-4da5-b021-910993cbf1a6" providerId="AD" clId="Web-{9DFD8196-925B-3E90-07DD-57E91F8FF9F9}" dt="2023-11-16T19:26:27.299" v="185"/>
          <ac:picMkLst>
            <pc:docMk/>
            <pc:sldMk cId="449269534" sldId="257"/>
            <ac:picMk id="25" creationId="{88DE833C-8BB9-9F1B-931E-B24865D438FA}"/>
          </ac:picMkLst>
        </pc:picChg>
        <pc:picChg chg="add del mod">
          <ac:chgData name="Abid, Haris" userId="S::874415@pdsb.net::96e7facf-5a87-4da5-b021-910993cbf1a6" providerId="AD" clId="Web-{9DFD8196-925B-3E90-07DD-57E91F8FF9F9}" dt="2023-11-16T19:26:25.986" v="183"/>
          <ac:picMkLst>
            <pc:docMk/>
            <pc:sldMk cId="449269534" sldId="257"/>
            <ac:picMk id="26" creationId="{19A3134C-8D62-8536-1410-B622E4F83FA6}"/>
          </ac:picMkLst>
        </pc:picChg>
        <pc:inkChg chg="add del">
          <ac:chgData name="Abid, Haris" userId="S::874415@pdsb.net::96e7facf-5a87-4da5-b021-910993cbf1a6" providerId="AD" clId="Web-{9DFD8196-925B-3E90-07DD-57E91F8FF9F9}" dt="2023-11-16T19:22:33.827" v="90"/>
          <ac:inkMkLst>
            <pc:docMk/>
            <pc:sldMk cId="449269534" sldId="257"/>
            <ac:inkMk id="6" creationId="{C4F2CE38-EF1E-3DA7-F3CA-5F4EBC41F844}"/>
          </ac:inkMkLst>
        </pc:inkChg>
        <pc:inkChg chg="add del">
          <ac:chgData name="Abid, Haris" userId="S::874415@pdsb.net::96e7facf-5a87-4da5-b021-910993cbf1a6" providerId="AD" clId="Web-{9DFD8196-925B-3E90-07DD-57E91F8FF9F9}" dt="2023-11-16T19:22:32.562" v="89"/>
          <ac:inkMkLst>
            <pc:docMk/>
            <pc:sldMk cId="449269534" sldId="257"/>
            <ac:inkMk id="7" creationId="{16DC1586-FBC7-4040-453C-A035A55C2F36}"/>
          </ac:inkMkLst>
        </pc:inkChg>
        <pc:inkChg chg="add">
          <ac:chgData name="Abid, Haris" userId="S::874415@pdsb.net::96e7facf-5a87-4da5-b021-910993cbf1a6" providerId="AD" clId="Web-{9DFD8196-925B-3E90-07DD-57E91F8FF9F9}" dt="2023-11-16T19:22:37.827" v="95"/>
          <ac:inkMkLst>
            <pc:docMk/>
            <pc:sldMk cId="449269534" sldId="257"/>
            <ac:inkMk id="9" creationId="{E43F9D7F-C719-EE2C-8CBA-426CDCDBBA9D}"/>
          </ac:inkMkLst>
        </pc:inkChg>
        <pc:inkChg chg="add del">
          <ac:chgData name="Abid, Haris" userId="S::874415@pdsb.net::96e7facf-5a87-4da5-b021-910993cbf1a6" providerId="AD" clId="Web-{9DFD8196-925B-3E90-07DD-57E91F8FF9F9}" dt="2023-11-16T19:22:13.780" v="74"/>
          <ac:inkMkLst>
            <pc:docMk/>
            <pc:sldMk cId="449269534" sldId="257"/>
            <ac:inkMk id="11" creationId="{74FC6436-CE53-C797-1AA1-AD34BDC0FE97}"/>
          </ac:inkMkLst>
        </pc:inkChg>
        <pc:inkChg chg="add del">
          <ac:chgData name="Abid, Haris" userId="S::874415@pdsb.net::96e7facf-5a87-4da5-b021-910993cbf1a6" providerId="AD" clId="Web-{9DFD8196-925B-3E90-07DD-57E91F8FF9F9}" dt="2023-11-16T19:22:42.593" v="97"/>
          <ac:inkMkLst>
            <pc:docMk/>
            <pc:sldMk cId="449269534" sldId="257"/>
            <ac:inkMk id="11" creationId="{F68C5B0B-EF21-B264-EC62-79CEE461DD72}"/>
          </ac:inkMkLst>
        </pc:inkChg>
        <pc:inkChg chg="add del">
          <ac:chgData name="Abid, Haris" userId="S::874415@pdsb.net::96e7facf-5a87-4da5-b021-910993cbf1a6" providerId="AD" clId="Web-{9DFD8196-925B-3E90-07DD-57E91F8FF9F9}" dt="2023-11-16T19:22:36.171" v="94"/>
          <ac:inkMkLst>
            <pc:docMk/>
            <pc:sldMk cId="449269534" sldId="257"/>
            <ac:inkMk id="12" creationId="{8E24AF4F-4DA3-26B4-C8D5-2DE30A723FBA}"/>
          </ac:inkMkLst>
        </pc:inkChg>
        <pc:inkChg chg="add del">
          <ac:chgData name="Abid, Haris" userId="S::874415@pdsb.net::96e7facf-5a87-4da5-b021-910993cbf1a6" providerId="AD" clId="Web-{9DFD8196-925B-3E90-07DD-57E91F8FF9F9}" dt="2023-11-16T19:22:35.405" v="93"/>
          <ac:inkMkLst>
            <pc:docMk/>
            <pc:sldMk cId="449269534" sldId="257"/>
            <ac:inkMk id="13" creationId="{6CCACB30-C624-0B6A-08FD-25B8EB0C3C93}"/>
          </ac:inkMkLst>
        </pc:inkChg>
        <pc:inkChg chg="add del">
          <ac:chgData name="Abid, Haris" userId="S::874415@pdsb.net::96e7facf-5a87-4da5-b021-910993cbf1a6" providerId="AD" clId="Web-{9DFD8196-925B-3E90-07DD-57E91F8FF9F9}" dt="2023-11-16T19:22:34.687" v="92"/>
          <ac:inkMkLst>
            <pc:docMk/>
            <pc:sldMk cId="449269534" sldId="257"/>
            <ac:inkMk id="14" creationId="{7B544B6B-678F-3818-4C00-4E86BE8B2703}"/>
          </ac:inkMkLst>
        </pc:inkChg>
        <pc:inkChg chg="add del">
          <ac:chgData name="Abid, Haris" userId="S::874415@pdsb.net::96e7facf-5a87-4da5-b021-910993cbf1a6" providerId="AD" clId="Web-{9DFD8196-925B-3E90-07DD-57E91F8FF9F9}" dt="2023-11-16T19:22:34.281" v="91"/>
          <ac:inkMkLst>
            <pc:docMk/>
            <pc:sldMk cId="449269534" sldId="257"/>
            <ac:inkMk id="15" creationId="{3781729F-26FA-0C3A-0AFE-CA0F2F6DB930}"/>
          </ac:inkMkLst>
        </pc:inkChg>
        <pc:inkChg chg="add del">
          <ac:chgData name="Abid, Haris" userId="S::874415@pdsb.net::96e7facf-5a87-4da5-b021-910993cbf1a6" providerId="AD" clId="Web-{9DFD8196-925B-3E90-07DD-57E91F8FF9F9}" dt="2023-11-16T19:22:30.062" v="86"/>
          <ac:inkMkLst>
            <pc:docMk/>
            <pc:sldMk cId="449269534" sldId="257"/>
            <ac:inkMk id="16" creationId="{7EE8E395-7588-6B4E-CD55-AE0D4833080B}"/>
          </ac:inkMkLst>
        </pc:inkChg>
        <pc:inkChg chg="add del">
          <ac:chgData name="Abid, Haris" userId="S::874415@pdsb.net::96e7facf-5a87-4da5-b021-910993cbf1a6" providerId="AD" clId="Web-{9DFD8196-925B-3E90-07DD-57E91F8FF9F9}" dt="2023-11-16T19:22:28.609" v="85"/>
          <ac:inkMkLst>
            <pc:docMk/>
            <pc:sldMk cId="449269534" sldId="257"/>
            <ac:inkMk id="17" creationId="{8F0FEC30-4E9F-0D8D-A234-2840999146F5}"/>
          </ac:inkMkLst>
        </pc:inkChg>
        <pc:inkChg chg="add del">
          <ac:chgData name="Abid, Haris" userId="S::874415@pdsb.net::96e7facf-5a87-4da5-b021-910993cbf1a6" providerId="AD" clId="Web-{9DFD8196-925B-3E90-07DD-57E91F8FF9F9}" dt="2023-11-16T19:22:26.655" v="82"/>
          <ac:inkMkLst>
            <pc:docMk/>
            <pc:sldMk cId="449269534" sldId="257"/>
            <ac:inkMk id="18" creationId="{17DE0B0D-7C53-FF9A-01D9-E4AAC6B751F0}"/>
          </ac:inkMkLst>
        </pc:inkChg>
        <pc:inkChg chg="add">
          <ac:chgData name="Abid, Haris" userId="S::874415@pdsb.net::96e7facf-5a87-4da5-b021-910993cbf1a6" providerId="AD" clId="Web-{9DFD8196-925B-3E90-07DD-57E91F8FF9F9}" dt="2023-11-16T19:22:45.687" v="98"/>
          <ac:inkMkLst>
            <pc:docMk/>
            <pc:sldMk cId="449269534" sldId="257"/>
            <ac:inkMk id="18" creationId="{D2EEA541-1D06-5234-D072-14BE05422DC3}"/>
          </ac:inkMkLst>
        </pc:inkChg>
        <pc:inkChg chg="add del">
          <ac:chgData name="Abid, Haris" userId="S::874415@pdsb.net::96e7facf-5a87-4da5-b021-910993cbf1a6" providerId="AD" clId="Web-{9DFD8196-925B-3E90-07DD-57E91F8FF9F9}" dt="2023-11-16T19:22:27.858" v="84"/>
          <ac:inkMkLst>
            <pc:docMk/>
            <pc:sldMk cId="449269534" sldId="257"/>
            <ac:inkMk id="19" creationId="{782F4885-3857-90BC-1594-A3350F5E66E8}"/>
          </ac:inkMkLst>
        </pc:inkChg>
        <pc:inkChg chg="add del">
          <ac:chgData name="Abid, Haris" userId="S::874415@pdsb.net::96e7facf-5a87-4da5-b021-910993cbf1a6" providerId="AD" clId="Web-{9DFD8196-925B-3E90-07DD-57E91F8FF9F9}" dt="2023-11-16T19:22:54.859" v="102"/>
          <ac:inkMkLst>
            <pc:docMk/>
            <pc:sldMk cId="449269534" sldId="257"/>
            <ac:inkMk id="19" creationId="{B7338B40-5060-9EC1-BB5C-81EBEA0BBCDA}"/>
          </ac:inkMkLst>
        </pc:inkChg>
        <pc:inkChg chg="add del">
          <ac:chgData name="Abid, Haris" userId="S::874415@pdsb.net::96e7facf-5a87-4da5-b021-910993cbf1a6" providerId="AD" clId="Web-{9DFD8196-925B-3E90-07DD-57E91F8FF9F9}" dt="2023-11-16T19:22:48.531" v="101"/>
          <ac:inkMkLst>
            <pc:docMk/>
            <pc:sldMk cId="449269534" sldId="257"/>
            <ac:inkMk id="20" creationId="{DB3BD6D3-2C9E-F875-F57F-E4D032F5D1B8}"/>
          </ac:inkMkLst>
        </pc:inkChg>
      </pc:sldChg>
      <pc:sldChg chg="addSp delSp modSp mod setBg">
        <pc:chgData name="Abid, Haris" userId="S::874415@pdsb.net::96e7facf-5a87-4da5-b021-910993cbf1a6" providerId="AD" clId="Web-{9DFD8196-925B-3E90-07DD-57E91F8FF9F9}" dt="2023-11-16T19:29:33.879" v="272" actId="1076"/>
        <pc:sldMkLst>
          <pc:docMk/>
          <pc:sldMk cId="2439345222" sldId="258"/>
        </pc:sldMkLst>
        <pc:spChg chg="add mod">
          <ac:chgData name="Abid, Haris" userId="S::874415@pdsb.net::96e7facf-5a87-4da5-b021-910993cbf1a6" providerId="AD" clId="Web-{9DFD8196-925B-3E90-07DD-57E91F8FF9F9}" dt="2023-11-16T19:29:33.879" v="272" actId="1076"/>
          <ac:spMkLst>
            <pc:docMk/>
            <pc:sldMk cId="2439345222" sldId="258"/>
            <ac:spMk id="3" creationId="{C95683D7-D34A-6A6B-BCDE-936DC54B6DC6}"/>
          </ac:spMkLst>
        </pc:spChg>
        <pc:spChg chg="del">
          <ac:chgData name="Abid, Haris" userId="S::874415@pdsb.net::96e7facf-5a87-4da5-b021-910993cbf1a6" providerId="AD" clId="Web-{9DFD8196-925B-3E90-07DD-57E91F8FF9F9}" dt="2023-11-16T19:28:43.925" v="244"/>
          <ac:spMkLst>
            <pc:docMk/>
            <pc:sldMk cId="2439345222" sldId="258"/>
            <ac:spMk id="24" creationId="{11809740-089B-BC1A-B23C-E20B8A7F413D}"/>
          </ac:spMkLst>
        </pc:spChg>
        <pc:picChg chg="del">
          <ac:chgData name="Abid, Haris" userId="S::874415@pdsb.net::96e7facf-5a87-4da5-b021-910993cbf1a6" providerId="AD" clId="Web-{9DFD8196-925B-3E90-07DD-57E91F8FF9F9}" dt="2023-11-16T19:29:02.269" v="246"/>
          <ac:picMkLst>
            <pc:docMk/>
            <pc:sldMk cId="2439345222" sldId="258"/>
            <ac:picMk id="8" creationId="{50213DEA-7660-CC5C-556E-D78CAD66DD67}"/>
          </ac:picMkLst>
        </pc:picChg>
      </pc:sldChg>
      <pc:sldChg chg="modTransition">
        <pc:chgData name="Abid, Haris" userId="S::874415@pdsb.net::96e7facf-5a87-4da5-b021-910993cbf1a6" providerId="AD" clId="Web-{9DFD8196-925B-3E90-07DD-57E91F8FF9F9}" dt="2023-11-16T19:30:32.083" v="279"/>
        <pc:sldMkLst>
          <pc:docMk/>
          <pc:sldMk cId="4230310612" sldId="259"/>
        </pc:sldMkLst>
      </pc:sldChg>
      <pc:sldChg chg="modSp add replId">
        <pc:chgData name="Abid, Haris" userId="S::874415@pdsb.net::96e7facf-5a87-4da5-b021-910993cbf1a6" providerId="AD" clId="Web-{9DFD8196-925B-3E90-07DD-57E91F8FF9F9}" dt="2023-11-16T19:31:29.646" v="309" actId="1076"/>
        <pc:sldMkLst>
          <pc:docMk/>
          <pc:sldMk cId="1275622333" sldId="260"/>
        </pc:sldMkLst>
        <pc:spChg chg="mod">
          <ac:chgData name="Abid, Haris" userId="S::874415@pdsb.net::96e7facf-5a87-4da5-b021-910993cbf1a6" providerId="AD" clId="Web-{9DFD8196-925B-3E90-07DD-57E91F8FF9F9}" dt="2023-11-16T19:31:29.646" v="309" actId="1076"/>
          <ac:spMkLst>
            <pc:docMk/>
            <pc:sldMk cId="1275622333" sldId="260"/>
            <ac:spMk id="3" creationId="{C95683D7-D34A-6A6B-BCDE-936DC54B6DC6}"/>
          </ac:spMkLst>
        </pc:spChg>
      </pc:sldChg>
      <pc:sldChg chg="modSp add replId">
        <pc:chgData name="Abid, Haris" userId="S::874415@pdsb.net::96e7facf-5a87-4da5-b021-910993cbf1a6" providerId="AD" clId="Web-{9DFD8196-925B-3E90-07DD-57E91F8FF9F9}" dt="2023-11-16T19:32:06.584" v="327" actId="1076"/>
        <pc:sldMkLst>
          <pc:docMk/>
          <pc:sldMk cId="3530600429" sldId="261"/>
        </pc:sldMkLst>
        <pc:spChg chg="mod">
          <ac:chgData name="Abid, Haris" userId="S::874415@pdsb.net::96e7facf-5a87-4da5-b021-910993cbf1a6" providerId="AD" clId="Web-{9DFD8196-925B-3E90-07DD-57E91F8FF9F9}" dt="2023-11-16T19:32:06.584" v="327" actId="1076"/>
          <ac:spMkLst>
            <pc:docMk/>
            <pc:sldMk cId="3530600429" sldId="261"/>
            <ac:spMk id="3" creationId="{C95683D7-D34A-6A6B-BCDE-936DC54B6DC6}"/>
          </ac:spMkLst>
        </pc:spChg>
      </pc:sldChg>
      <pc:sldChg chg="modSp add replId">
        <pc:chgData name="Abid, Haris" userId="S::874415@pdsb.net::96e7facf-5a87-4da5-b021-910993cbf1a6" providerId="AD" clId="Web-{9DFD8196-925B-3E90-07DD-57E91F8FF9F9}" dt="2023-11-16T19:32:31.787" v="339" actId="1076"/>
        <pc:sldMkLst>
          <pc:docMk/>
          <pc:sldMk cId="2144831456" sldId="262"/>
        </pc:sldMkLst>
        <pc:spChg chg="mod">
          <ac:chgData name="Abid, Haris" userId="S::874415@pdsb.net::96e7facf-5a87-4da5-b021-910993cbf1a6" providerId="AD" clId="Web-{9DFD8196-925B-3E90-07DD-57E91F8FF9F9}" dt="2023-11-16T19:32:31.787" v="339" actId="1076"/>
          <ac:spMkLst>
            <pc:docMk/>
            <pc:sldMk cId="2144831456" sldId="262"/>
            <ac:spMk id="3" creationId="{C95683D7-D34A-6A6B-BCDE-936DC54B6DC6}"/>
          </ac:spMkLst>
        </pc:spChg>
      </pc:sldChg>
      <pc:sldChg chg="addSp delSp modSp add mod replId modTransition setBg">
        <pc:chgData name="Abid, Haris" userId="S::874415@pdsb.net::96e7facf-5a87-4da5-b021-910993cbf1a6" providerId="AD" clId="Web-{9DFD8196-925B-3E90-07DD-57E91F8FF9F9}" dt="2023-11-16T19:46:39.422" v="495"/>
        <pc:sldMkLst>
          <pc:docMk/>
          <pc:sldMk cId="2319056523" sldId="263"/>
        </pc:sldMkLst>
        <pc:spChg chg="add mod">
          <ac:chgData name="Abid, Haris" userId="S::874415@pdsb.net::96e7facf-5a87-4da5-b021-910993cbf1a6" providerId="AD" clId="Web-{9DFD8196-925B-3E90-07DD-57E91F8FF9F9}" dt="2023-11-16T19:35:02.805" v="358" actId="14100"/>
          <ac:spMkLst>
            <pc:docMk/>
            <pc:sldMk cId="2319056523" sldId="263"/>
            <ac:spMk id="2" creationId="{2AD1C60A-942E-6F6F-89FE-B0A84A2475F2}"/>
          </ac:spMkLst>
        </pc:spChg>
        <pc:spChg chg="del mod">
          <ac:chgData name="Abid, Haris" userId="S::874415@pdsb.net::96e7facf-5a87-4da5-b021-910993cbf1a6" providerId="AD" clId="Web-{9DFD8196-925B-3E90-07DD-57E91F8FF9F9}" dt="2023-11-16T19:33:03.475" v="348"/>
          <ac:spMkLst>
            <pc:docMk/>
            <pc:sldMk cId="2319056523" sldId="263"/>
            <ac:spMk id="3" creationId="{C95683D7-D34A-6A6B-BCDE-936DC54B6DC6}"/>
          </ac:spMkLst>
        </pc:spChg>
        <pc:spChg chg="del">
          <ac:chgData name="Abid, Haris" userId="S::874415@pdsb.net::96e7facf-5a87-4da5-b021-910993cbf1a6" providerId="AD" clId="Web-{9DFD8196-925B-3E90-07DD-57E91F8FF9F9}" dt="2023-11-16T19:40:49.168" v="459"/>
          <ac:spMkLst>
            <pc:docMk/>
            <pc:sldMk cId="2319056523" sldId="263"/>
            <ac:spMk id="4" creationId="{AF352867-EBD2-3B40-A411-9AEFEAB7ABC1}"/>
          </ac:spMkLst>
        </pc:spChg>
        <pc:spChg chg="add mod">
          <ac:chgData name="Abid, Haris" userId="S::874415@pdsb.net::96e7facf-5a87-4da5-b021-910993cbf1a6" providerId="AD" clId="Web-{9DFD8196-925B-3E90-07DD-57E91F8FF9F9}" dt="2023-11-16T19:38:38.635" v="408" actId="14100"/>
          <ac:spMkLst>
            <pc:docMk/>
            <pc:sldMk cId="2319056523" sldId="263"/>
            <ac:spMk id="12" creationId="{CA27FDF9-5BA7-8C3F-0B52-3D9AAEAC4653}"/>
          </ac:spMkLst>
        </pc:spChg>
        <pc:spChg chg="add del mod">
          <ac:chgData name="Abid, Haris" userId="S::874415@pdsb.net::96e7facf-5a87-4da5-b021-910993cbf1a6" providerId="AD" clId="Web-{9DFD8196-925B-3E90-07DD-57E91F8FF9F9}" dt="2023-11-16T19:38:52.495" v="411"/>
          <ac:spMkLst>
            <pc:docMk/>
            <pc:sldMk cId="2319056523" sldId="263"/>
            <ac:spMk id="13" creationId="{BA0284E2-DFEE-56C9-26EB-AA49A8A35B61}"/>
          </ac:spMkLst>
        </pc:spChg>
        <pc:spChg chg="add mod">
          <ac:chgData name="Abid, Haris" userId="S::874415@pdsb.net::96e7facf-5a87-4da5-b021-910993cbf1a6" providerId="AD" clId="Web-{9DFD8196-925B-3E90-07DD-57E91F8FF9F9}" dt="2023-11-16T19:39:27.339" v="433" actId="1076"/>
          <ac:spMkLst>
            <pc:docMk/>
            <pc:sldMk cId="2319056523" sldId="263"/>
            <ac:spMk id="16" creationId="{78E0A73D-F742-B6D5-18BC-A637A56CE364}"/>
          </ac:spMkLst>
        </pc:spChg>
        <pc:spChg chg="add del mod">
          <ac:chgData name="Abid, Haris" userId="S::874415@pdsb.net::96e7facf-5a87-4da5-b021-910993cbf1a6" providerId="AD" clId="Web-{9DFD8196-925B-3E90-07DD-57E91F8FF9F9}" dt="2023-11-16T19:44:25.858" v="491" actId="20577"/>
          <ac:spMkLst>
            <pc:docMk/>
            <pc:sldMk cId="2319056523" sldId="263"/>
            <ac:spMk id="17" creationId="{E11E3A9D-269E-329D-A52E-EB603C6DEE5F}"/>
          </ac:spMkLst>
        </pc:spChg>
        <pc:picChg chg="add mod">
          <ac:chgData name="Abid, Haris" userId="S::874415@pdsb.net::96e7facf-5a87-4da5-b021-910993cbf1a6" providerId="AD" clId="Web-{9DFD8196-925B-3E90-07DD-57E91F8FF9F9}" dt="2023-11-16T19:35:56.915" v="364" actId="1076"/>
          <ac:picMkLst>
            <pc:docMk/>
            <pc:sldMk cId="2319056523" sldId="263"/>
            <ac:picMk id="5" creationId="{D6176800-55B1-75FB-CD95-D7AD4A1C60CA}"/>
          </ac:picMkLst>
        </pc:picChg>
        <pc:picChg chg="add mod">
          <ac:chgData name="Abid, Haris" userId="S::874415@pdsb.net::96e7facf-5a87-4da5-b021-910993cbf1a6" providerId="AD" clId="Web-{9DFD8196-925B-3E90-07DD-57E91F8FF9F9}" dt="2023-11-16T19:36:40.837" v="373" actId="1076"/>
          <ac:picMkLst>
            <pc:docMk/>
            <pc:sldMk cId="2319056523" sldId="263"/>
            <ac:picMk id="6" creationId="{816EE8E2-59D4-55CF-B4F4-85F7DB1CAC94}"/>
          </ac:picMkLst>
        </pc:picChg>
        <pc:picChg chg="add del mod">
          <ac:chgData name="Abid, Haris" userId="S::874415@pdsb.net::96e7facf-5a87-4da5-b021-910993cbf1a6" providerId="AD" clId="Web-{9DFD8196-925B-3E90-07DD-57E91F8FF9F9}" dt="2023-11-16T19:36:22.555" v="367"/>
          <ac:picMkLst>
            <pc:docMk/>
            <pc:sldMk cId="2319056523" sldId="263"/>
            <ac:picMk id="7" creationId="{A6221863-4C7D-2BDF-4C64-3271689365DC}"/>
          </ac:picMkLst>
        </pc:picChg>
        <pc:picChg chg="add mod">
          <ac:chgData name="Abid, Haris" userId="S::874415@pdsb.net::96e7facf-5a87-4da5-b021-910993cbf1a6" providerId="AD" clId="Web-{9DFD8196-925B-3E90-07DD-57E91F8FF9F9}" dt="2023-11-16T19:37:25.119" v="381" actId="1076"/>
          <ac:picMkLst>
            <pc:docMk/>
            <pc:sldMk cId="2319056523" sldId="263"/>
            <ac:picMk id="8" creationId="{707AF2EB-15F6-94C4-F7FF-0DC8BF297C1B}"/>
          </ac:picMkLst>
        </pc:picChg>
        <pc:picChg chg="add mod">
          <ac:chgData name="Abid, Haris" userId="S::874415@pdsb.net::96e7facf-5a87-4da5-b021-910993cbf1a6" providerId="AD" clId="Web-{9DFD8196-925B-3E90-07DD-57E91F8FF9F9}" dt="2023-11-16T19:38:15.369" v="403" actId="1076"/>
          <ac:picMkLst>
            <pc:docMk/>
            <pc:sldMk cId="2319056523" sldId="263"/>
            <ac:picMk id="10" creationId="{E8898BBB-6D3C-BE2C-3F4C-E865D6F19C37}"/>
          </ac:picMkLst>
        </pc:picChg>
        <pc:picChg chg="add mod">
          <ac:chgData name="Abid, Haris" userId="S::874415@pdsb.net::96e7facf-5a87-4da5-b021-910993cbf1a6" providerId="AD" clId="Web-{9DFD8196-925B-3E90-07DD-57E91F8FF9F9}" dt="2023-11-16T19:39:08.323" v="416" actId="1076"/>
          <ac:picMkLst>
            <pc:docMk/>
            <pc:sldMk cId="2319056523" sldId="263"/>
            <ac:picMk id="14" creationId="{7B2DA2F4-9436-462B-5F5E-5C6B74FC1962}"/>
          </ac:picMkLst>
        </pc:picChg>
        <pc:picChg chg="add del">
          <ac:chgData name="Abid, Haris" userId="S::874415@pdsb.net::96e7facf-5a87-4da5-b021-910993cbf1a6" providerId="AD" clId="Web-{9DFD8196-925B-3E90-07DD-57E91F8FF9F9}" dt="2023-11-16T19:39:12.276" v="418"/>
          <ac:picMkLst>
            <pc:docMk/>
            <pc:sldMk cId="2319056523" sldId="263"/>
            <ac:picMk id="15" creationId="{F0BA2F52-8F76-C51C-CB29-3ECEF9AA851F}"/>
          </ac:picMkLst>
        </pc:picChg>
        <pc:picChg chg="add mod">
          <ac:chgData name="Abid, Haris" userId="S::874415@pdsb.net::96e7facf-5a87-4da5-b021-910993cbf1a6" providerId="AD" clId="Web-{9DFD8196-925B-3E90-07DD-57E91F8FF9F9}" dt="2023-11-16T19:43:44.701" v="469" actId="1076"/>
          <ac:picMkLst>
            <pc:docMk/>
            <pc:sldMk cId="2319056523" sldId="263"/>
            <ac:picMk id="19" creationId="{F7013DE7-1795-190F-0947-35C2DBD40A9B}"/>
          </ac:picMkLst>
        </pc:picChg>
        <pc:picChg chg="mod">
          <ac:chgData name="Abid, Haris" userId="S::874415@pdsb.net::96e7facf-5a87-4da5-b021-910993cbf1a6" providerId="AD" clId="Web-{9DFD8196-925B-3E90-07DD-57E91F8FF9F9}" dt="2023-11-16T19:43:50.764" v="470" actId="1076"/>
          <ac:picMkLst>
            <pc:docMk/>
            <pc:sldMk cId="2319056523" sldId="263"/>
            <ac:picMk id="21" creationId="{EDF6AFA5-464A-57A4-CFE9-98D7F6026B33}"/>
          </ac:picMkLst>
        </pc:picChg>
        <pc:picChg chg="add del mod">
          <ac:chgData name="Abid, Haris" userId="S::874415@pdsb.net::96e7facf-5a87-4da5-b021-910993cbf1a6" providerId="AD" clId="Web-{9DFD8196-925B-3E90-07DD-57E91F8FF9F9}" dt="2023-11-16T19:43:24.716" v="466"/>
          <ac:picMkLst>
            <pc:docMk/>
            <pc:sldMk cId="2319056523" sldId="263"/>
            <ac:picMk id="22" creationId="{D37417B5-DDAD-9D6A-B225-ABC1B080DF00}"/>
          </ac:picMkLst>
        </pc:picChg>
        <pc:picChg chg="add mod">
          <ac:chgData name="Abid, Haris" userId="S::874415@pdsb.net::96e7facf-5a87-4da5-b021-910993cbf1a6" providerId="AD" clId="Web-{9DFD8196-925B-3E90-07DD-57E91F8FF9F9}" dt="2023-11-16T19:43:40.826" v="468" actId="1076"/>
          <ac:picMkLst>
            <pc:docMk/>
            <pc:sldMk cId="2319056523" sldId="263"/>
            <ac:picMk id="24" creationId="{4005CF20-5E97-F1CC-2388-60BF01D4DE53}"/>
          </ac:picMkLst>
        </pc:picChg>
      </pc:sldChg>
    </pc:docChg>
  </pc:docChgLst>
  <pc:docChgLst>
    <pc:chgData clId="Web-{0783D3BC-6638-4686-A7E3-06B542A07927}"/>
    <pc:docChg chg="addSld">
      <pc:chgData name="" userId="" providerId="" clId="Web-{0783D3BC-6638-4686-A7E3-06B542A07927}" dt="2023-11-16T19:25:18.867" v="0"/>
      <pc:docMkLst>
        <pc:docMk/>
      </pc:docMkLst>
      <pc:sldChg chg="add replId">
        <pc:chgData name="" userId="" providerId="" clId="Web-{0783D3BC-6638-4686-A7E3-06B542A07927}" dt="2023-11-16T19:25:18.867" v="0"/>
        <pc:sldMkLst>
          <pc:docMk/>
          <pc:sldMk cId="2439345222" sldId="258"/>
        </pc:sldMkLst>
      </pc:sldChg>
    </pc:docChg>
  </pc:docChgLst>
  <pc:docChgLst>
    <pc:chgData name="Abid, Haris" userId="S::874415@pdsb.net::96e7facf-5a87-4da5-b021-910993cbf1a6" providerId="AD" clId="Web-{C837DDE8-EBB7-FAEB-A1D7-0B2B2C59FE88}"/>
    <pc:docChg chg="modSld">
      <pc:chgData name="Abid, Haris" userId="S::874415@pdsb.net::96e7facf-5a87-4da5-b021-910993cbf1a6" providerId="AD" clId="Web-{C837DDE8-EBB7-FAEB-A1D7-0B2B2C59FE88}" dt="2024-02-01T16:09:15.429" v="7"/>
      <pc:docMkLst>
        <pc:docMk/>
      </pc:docMkLst>
      <pc:sldChg chg="mod modShow">
        <pc:chgData name="Abid, Haris" userId="S::874415@pdsb.net::96e7facf-5a87-4da5-b021-910993cbf1a6" providerId="AD" clId="Web-{C837DDE8-EBB7-FAEB-A1D7-0B2B2C59FE88}" dt="2024-02-01T16:08:50.288" v="0"/>
        <pc:sldMkLst>
          <pc:docMk/>
          <pc:sldMk cId="449269534" sldId="257"/>
        </pc:sldMkLst>
      </pc:sldChg>
      <pc:sldChg chg="mod modShow">
        <pc:chgData name="Abid, Haris" userId="S::874415@pdsb.net::96e7facf-5a87-4da5-b021-910993cbf1a6" providerId="AD" clId="Web-{C837DDE8-EBB7-FAEB-A1D7-0B2B2C59FE88}" dt="2024-02-01T16:08:52.725" v="1"/>
        <pc:sldMkLst>
          <pc:docMk/>
          <pc:sldMk cId="2439345222" sldId="258"/>
        </pc:sldMkLst>
      </pc:sldChg>
      <pc:sldChg chg="mod modShow">
        <pc:chgData name="Abid, Haris" userId="S::874415@pdsb.net::96e7facf-5a87-4da5-b021-910993cbf1a6" providerId="AD" clId="Web-{C837DDE8-EBB7-FAEB-A1D7-0B2B2C59FE88}" dt="2024-02-01T16:09:00.069" v="3"/>
        <pc:sldMkLst>
          <pc:docMk/>
          <pc:sldMk cId="1275622333" sldId="260"/>
        </pc:sldMkLst>
      </pc:sldChg>
      <pc:sldChg chg="mod modShow">
        <pc:chgData name="Abid, Haris" userId="S::874415@pdsb.net::96e7facf-5a87-4da5-b021-910993cbf1a6" providerId="AD" clId="Web-{C837DDE8-EBB7-FAEB-A1D7-0B2B2C59FE88}" dt="2024-02-01T16:08:58.006" v="2"/>
        <pc:sldMkLst>
          <pc:docMk/>
          <pc:sldMk cId="3530600429" sldId="261"/>
        </pc:sldMkLst>
      </pc:sldChg>
      <pc:sldChg chg="mod modShow">
        <pc:chgData name="Abid, Haris" userId="S::874415@pdsb.net::96e7facf-5a87-4da5-b021-910993cbf1a6" providerId="AD" clId="Web-{C837DDE8-EBB7-FAEB-A1D7-0B2B2C59FE88}" dt="2024-02-01T16:09:03.881" v="4"/>
        <pc:sldMkLst>
          <pc:docMk/>
          <pc:sldMk cId="2144831456" sldId="262"/>
        </pc:sldMkLst>
      </pc:sldChg>
      <pc:sldChg chg="mod modShow">
        <pc:chgData name="Abid, Haris" userId="S::874415@pdsb.net::96e7facf-5a87-4da5-b021-910993cbf1a6" providerId="AD" clId="Web-{C837DDE8-EBB7-FAEB-A1D7-0B2B2C59FE88}" dt="2024-02-01T16:09:09.178" v="5"/>
        <pc:sldMkLst>
          <pc:docMk/>
          <pc:sldMk cId="2319056523" sldId="263"/>
        </pc:sldMkLst>
      </pc:sldChg>
      <pc:sldChg chg="mod modShow">
        <pc:chgData name="Abid, Haris" userId="S::874415@pdsb.net::96e7facf-5a87-4da5-b021-910993cbf1a6" providerId="AD" clId="Web-{C837DDE8-EBB7-FAEB-A1D7-0B2B2C59FE88}" dt="2024-02-01T16:09:11.850" v="6"/>
        <pc:sldMkLst>
          <pc:docMk/>
          <pc:sldMk cId="2161276623" sldId="264"/>
        </pc:sldMkLst>
      </pc:sldChg>
      <pc:sldChg chg="mod modShow">
        <pc:chgData name="Abid, Haris" userId="S::874415@pdsb.net::96e7facf-5a87-4da5-b021-910993cbf1a6" providerId="AD" clId="Web-{C837DDE8-EBB7-FAEB-A1D7-0B2B2C59FE88}" dt="2024-02-01T16:09:15.429" v="7"/>
        <pc:sldMkLst>
          <pc:docMk/>
          <pc:sldMk cId="2387745216" sldId="265"/>
        </pc:sldMkLst>
      </pc:sldChg>
    </pc:docChg>
  </pc:docChgLst>
  <pc:docChgLst>
    <pc:chgData name="Abid, Haris" userId="96e7facf-5a87-4da5-b021-910993cbf1a6" providerId="ADAL" clId="{77EEF54B-01CA-4AA0-9BA2-8EF82BE35707}"/>
    <pc:docChg chg="undo custSel modSld">
      <pc:chgData name="Abid, Haris" userId="96e7facf-5a87-4da5-b021-910993cbf1a6" providerId="ADAL" clId="{77EEF54B-01CA-4AA0-9BA2-8EF82BE35707}" dt="2024-03-03T22:19:00.103" v="391" actId="1076"/>
      <pc:docMkLst>
        <pc:docMk/>
      </pc:docMkLst>
      <pc:sldChg chg="modTransition">
        <pc:chgData name="Abid, Haris" userId="96e7facf-5a87-4da5-b021-910993cbf1a6" providerId="ADAL" clId="{77EEF54B-01CA-4AA0-9BA2-8EF82BE35707}" dt="2024-03-03T22:14:15.387" v="193"/>
        <pc:sldMkLst>
          <pc:docMk/>
          <pc:sldMk cId="109857222" sldId="256"/>
        </pc:sldMkLst>
      </pc:sldChg>
      <pc:sldChg chg="addSp delSp modSp mod">
        <pc:chgData name="Abid, Haris" userId="96e7facf-5a87-4da5-b021-910993cbf1a6" providerId="ADAL" clId="{77EEF54B-01CA-4AA0-9BA2-8EF82BE35707}" dt="2024-03-03T22:13:56.812" v="186" actId="1076"/>
        <pc:sldMkLst>
          <pc:docMk/>
          <pc:sldMk cId="449269534" sldId="257"/>
        </pc:sldMkLst>
        <pc:spChg chg="del">
          <ac:chgData name="Abid, Haris" userId="96e7facf-5a87-4da5-b021-910993cbf1a6" providerId="ADAL" clId="{77EEF54B-01CA-4AA0-9BA2-8EF82BE35707}" dt="2024-03-03T22:09:30.125" v="28" actId="478"/>
          <ac:spMkLst>
            <pc:docMk/>
            <pc:sldMk cId="449269534" sldId="257"/>
            <ac:spMk id="2" creationId="{B7709CB4-C005-2AD6-FCCC-3A026DAA2900}"/>
          </ac:spMkLst>
        </pc:spChg>
        <pc:spChg chg="del">
          <ac:chgData name="Abid, Haris" userId="96e7facf-5a87-4da5-b021-910993cbf1a6" providerId="ADAL" clId="{77EEF54B-01CA-4AA0-9BA2-8EF82BE35707}" dt="2024-03-03T22:09:32.123" v="29" actId="478"/>
          <ac:spMkLst>
            <pc:docMk/>
            <pc:sldMk cId="449269534" sldId="257"/>
            <ac:spMk id="3" creationId="{356C8B75-B572-EDC2-50BB-F6BB3F8BCD2B}"/>
          </ac:spMkLst>
        </pc:spChg>
        <pc:spChg chg="add del mod">
          <ac:chgData name="Abid, Haris" userId="96e7facf-5a87-4da5-b021-910993cbf1a6" providerId="ADAL" clId="{77EEF54B-01CA-4AA0-9BA2-8EF82BE35707}" dt="2024-03-03T22:08:52.175" v="18" actId="478"/>
          <ac:spMkLst>
            <pc:docMk/>
            <pc:sldMk cId="449269534" sldId="257"/>
            <ac:spMk id="4" creationId="{55E096B8-C9AE-2929-836E-A764B731A868}"/>
          </ac:spMkLst>
        </pc:spChg>
        <pc:spChg chg="mod">
          <ac:chgData name="Abid, Haris" userId="96e7facf-5a87-4da5-b021-910993cbf1a6" providerId="ADAL" clId="{77EEF54B-01CA-4AA0-9BA2-8EF82BE35707}" dt="2024-03-03T22:13:56.812" v="186" actId="1076"/>
          <ac:spMkLst>
            <pc:docMk/>
            <pc:sldMk cId="449269534" sldId="257"/>
            <ac:spMk id="6" creationId="{8B15B9E6-5128-9F2D-130C-5322EB3ECA69}"/>
          </ac:spMkLst>
        </pc:spChg>
        <pc:spChg chg="mod">
          <ac:chgData name="Abid, Haris" userId="96e7facf-5a87-4da5-b021-910993cbf1a6" providerId="ADAL" clId="{77EEF54B-01CA-4AA0-9BA2-8EF82BE35707}" dt="2024-03-03T22:13:56.812" v="186" actId="1076"/>
          <ac:spMkLst>
            <pc:docMk/>
            <pc:sldMk cId="449269534" sldId="257"/>
            <ac:spMk id="7" creationId="{0076A667-E771-E241-C058-DA7832842B8C}"/>
          </ac:spMkLst>
        </pc:spChg>
        <pc:spChg chg="add mod ord">
          <ac:chgData name="Abid, Haris" userId="96e7facf-5a87-4da5-b021-910993cbf1a6" providerId="ADAL" clId="{77EEF54B-01CA-4AA0-9BA2-8EF82BE35707}" dt="2024-03-03T22:13:56.812" v="186" actId="1076"/>
          <ac:spMkLst>
            <pc:docMk/>
            <pc:sldMk cId="449269534" sldId="257"/>
            <ac:spMk id="9" creationId="{03A1AECC-3402-3B64-B167-6A15316579BB}"/>
          </ac:spMkLst>
        </pc:spChg>
        <pc:spChg chg="del mod ord">
          <ac:chgData name="Abid, Haris" userId="96e7facf-5a87-4da5-b021-910993cbf1a6" providerId="ADAL" clId="{77EEF54B-01CA-4AA0-9BA2-8EF82BE35707}" dt="2024-03-03T22:12:34.138" v="108" actId="478"/>
          <ac:spMkLst>
            <pc:docMk/>
            <pc:sldMk cId="449269534" sldId="257"/>
            <ac:spMk id="10" creationId="{E0A71646-D86B-8BF6-8A34-87408E015CAE}"/>
          </ac:spMkLst>
        </pc:spChg>
        <pc:spChg chg="del">
          <ac:chgData name="Abid, Haris" userId="96e7facf-5a87-4da5-b021-910993cbf1a6" providerId="ADAL" clId="{77EEF54B-01CA-4AA0-9BA2-8EF82BE35707}" dt="2024-03-03T22:08:48.160" v="15" actId="478"/>
          <ac:spMkLst>
            <pc:docMk/>
            <pc:sldMk cId="449269534" sldId="257"/>
            <ac:spMk id="12" creationId="{2B7C4C96-C9EE-7CEA-DBE9-D65FB7E6CE0A}"/>
          </ac:spMkLst>
        </pc:spChg>
        <pc:spChg chg="add mod">
          <ac:chgData name="Abid, Haris" userId="96e7facf-5a87-4da5-b021-910993cbf1a6" providerId="ADAL" clId="{77EEF54B-01CA-4AA0-9BA2-8EF82BE35707}" dt="2024-03-03T22:13:56.812" v="186" actId="1076"/>
          <ac:spMkLst>
            <pc:docMk/>
            <pc:sldMk cId="449269534" sldId="257"/>
            <ac:spMk id="13" creationId="{F991B1BD-890C-0E30-A9E7-522482F53497}"/>
          </ac:spMkLst>
        </pc:spChg>
        <pc:spChg chg="add mod">
          <ac:chgData name="Abid, Haris" userId="96e7facf-5a87-4da5-b021-910993cbf1a6" providerId="ADAL" clId="{77EEF54B-01CA-4AA0-9BA2-8EF82BE35707}" dt="2024-03-03T22:13:56.812" v="186" actId="1076"/>
          <ac:spMkLst>
            <pc:docMk/>
            <pc:sldMk cId="449269534" sldId="257"/>
            <ac:spMk id="14" creationId="{3F5C5747-B226-834E-E9EE-8C4A6548992C}"/>
          </ac:spMkLst>
        </pc:spChg>
        <pc:picChg chg="mod ord">
          <ac:chgData name="Abid, Haris" userId="96e7facf-5a87-4da5-b021-910993cbf1a6" providerId="ADAL" clId="{77EEF54B-01CA-4AA0-9BA2-8EF82BE35707}" dt="2024-03-03T22:13:56.812" v="186" actId="1076"/>
          <ac:picMkLst>
            <pc:docMk/>
            <pc:sldMk cId="449269534" sldId="257"/>
            <ac:picMk id="5" creationId="{88F65599-8721-96CF-B2D4-A5B2FA425E1C}"/>
          </ac:picMkLst>
        </pc:picChg>
        <pc:picChg chg="mod">
          <ac:chgData name="Abid, Haris" userId="96e7facf-5a87-4da5-b021-910993cbf1a6" providerId="ADAL" clId="{77EEF54B-01CA-4AA0-9BA2-8EF82BE35707}" dt="2024-03-03T22:13:56.812" v="186" actId="1076"/>
          <ac:picMkLst>
            <pc:docMk/>
            <pc:sldMk cId="449269534" sldId="257"/>
            <ac:picMk id="8" creationId="{50213DEA-7660-CC5C-556E-D78CAD66DD67}"/>
          </ac:picMkLst>
        </pc:picChg>
        <pc:picChg chg="mod ord">
          <ac:chgData name="Abid, Haris" userId="96e7facf-5a87-4da5-b021-910993cbf1a6" providerId="ADAL" clId="{77EEF54B-01CA-4AA0-9BA2-8EF82BE35707}" dt="2024-03-03T22:13:56.812" v="186" actId="1076"/>
          <ac:picMkLst>
            <pc:docMk/>
            <pc:sldMk cId="449269534" sldId="257"/>
            <ac:picMk id="11" creationId="{883DC085-5156-766D-7EA0-BD4B427BBA06}"/>
          </ac:picMkLst>
        </pc:picChg>
      </pc:sldChg>
      <pc:sldChg chg="delSp mod modTransition delAnim">
        <pc:chgData name="Abid, Haris" userId="96e7facf-5a87-4da5-b021-910993cbf1a6" providerId="ADAL" clId="{77EEF54B-01CA-4AA0-9BA2-8EF82BE35707}" dt="2024-03-03T22:14:22.810" v="198" actId="478"/>
        <pc:sldMkLst>
          <pc:docMk/>
          <pc:sldMk cId="2439345222" sldId="258"/>
        </pc:sldMkLst>
        <pc:spChg chg="del">
          <ac:chgData name="Abid, Haris" userId="96e7facf-5a87-4da5-b021-910993cbf1a6" providerId="ADAL" clId="{77EEF54B-01CA-4AA0-9BA2-8EF82BE35707}" dt="2024-03-03T22:14:22.810" v="198" actId="478"/>
          <ac:spMkLst>
            <pc:docMk/>
            <pc:sldMk cId="2439345222" sldId="258"/>
            <ac:spMk id="6" creationId="{853C7986-46F0-40B7-8F79-C58816A2C2E8}"/>
          </ac:spMkLst>
        </pc:spChg>
      </pc:sldChg>
      <pc:sldChg chg="delSp mod modTransition delAnim">
        <pc:chgData name="Abid, Haris" userId="96e7facf-5a87-4da5-b021-910993cbf1a6" providerId="ADAL" clId="{77EEF54B-01CA-4AA0-9BA2-8EF82BE35707}" dt="2024-03-03T22:14:25.847" v="203"/>
        <pc:sldMkLst>
          <pc:docMk/>
          <pc:sldMk cId="1275622333" sldId="260"/>
        </pc:sldMkLst>
        <pc:spChg chg="del">
          <ac:chgData name="Abid, Haris" userId="96e7facf-5a87-4da5-b021-910993cbf1a6" providerId="ADAL" clId="{77EEF54B-01CA-4AA0-9BA2-8EF82BE35707}" dt="2024-03-03T22:14:24.184" v="199" actId="478"/>
          <ac:spMkLst>
            <pc:docMk/>
            <pc:sldMk cId="1275622333" sldId="260"/>
            <ac:spMk id="6" creationId="{8D28AE4D-7331-4E6D-B43B-6875ABE9893F}"/>
          </ac:spMkLst>
        </pc:spChg>
      </pc:sldChg>
      <pc:sldChg chg="delSp mod modTransition delAnim">
        <pc:chgData name="Abid, Haris" userId="96e7facf-5a87-4da5-b021-910993cbf1a6" providerId="ADAL" clId="{77EEF54B-01CA-4AA0-9BA2-8EF82BE35707}" dt="2024-03-03T22:14:29.817" v="208"/>
        <pc:sldMkLst>
          <pc:docMk/>
          <pc:sldMk cId="3530600429" sldId="261"/>
        </pc:sldMkLst>
        <pc:spChg chg="del">
          <ac:chgData name="Abid, Haris" userId="96e7facf-5a87-4da5-b021-910993cbf1a6" providerId="ADAL" clId="{77EEF54B-01CA-4AA0-9BA2-8EF82BE35707}" dt="2024-03-03T22:14:27.638" v="204" actId="478"/>
          <ac:spMkLst>
            <pc:docMk/>
            <pc:sldMk cId="3530600429" sldId="261"/>
            <ac:spMk id="5" creationId="{9DE8AA67-0C8C-48BC-BB88-E8D75112D25E}"/>
          </ac:spMkLst>
        </pc:spChg>
      </pc:sldChg>
      <pc:sldChg chg="delSp modSp mod modTransition delAnim">
        <pc:chgData name="Abid, Haris" userId="96e7facf-5a87-4da5-b021-910993cbf1a6" providerId="ADAL" clId="{77EEF54B-01CA-4AA0-9BA2-8EF82BE35707}" dt="2024-03-03T22:14:45.559" v="217" actId="1076"/>
        <pc:sldMkLst>
          <pc:docMk/>
          <pc:sldMk cId="2144831456" sldId="262"/>
        </pc:sldMkLst>
        <pc:spChg chg="mod">
          <ac:chgData name="Abid, Haris" userId="96e7facf-5a87-4da5-b021-910993cbf1a6" providerId="ADAL" clId="{77EEF54B-01CA-4AA0-9BA2-8EF82BE35707}" dt="2024-03-03T22:14:38.584" v="214" actId="1076"/>
          <ac:spMkLst>
            <pc:docMk/>
            <pc:sldMk cId="2144831456" sldId="262"/>
            <ac:spMk id="3" creationId="{C95683D7-D34A-6A6B-BCDE-936DC54B6DC6}"/>
          </ac:spMkLst>
        </pc:spChg>
        <pc:spChg chg="mod">
          <ac:chgData name="Abid, Haris" userId="96e7facf-5a87-4da5-b021-910993cbf1a6" providerId="ADAL" clId="{77EEF54B-01CA-4AA0-9BA2-8EF82BE35707}" dt="2024-03-03T22:14:45.559" v="217" actId="1076"/>
          <ac:spMkLst>
            <pc:docMk/>
            <pc:sldMk cId="2144831456" sldId="262"/>
            <ac:spMk id="6" creationId="{F5FF05C1-FFF9-65B9-7C60-7DB0990A447E}"/>
          </ac:spMkLst>
        </pc:spChg>
        <pc:spChg chg="del">
          <ac:chgData name="Abid, Haris" userId="96e7facf-5a87-4da5-b021-910993cbf1a6" providerId="ADAL" clId="{77EEF54B-01CA-4AA0-9BA2-8EF82BE35707}" dt="2024-03-03T22:14:32.533" v="209" actId="478"/>
          <ac:spMkLst>
            <pc:docMk/>
            <pc:sldMk cId="2144831456" sldId="262"/>
            <ac:spMk id="8" creationId="{B9DFBE21-CA97-40B3-AF23-3DEB778C6FD2}"/>
          </ac:spMkLst>
        </pc:spChg>
        <pc:picChg chg="mod">
          <ac:chgData name="Abid, Haris" userId="96e7facf-5a87-4da5-b021-910993cbf1a6" providerId="ADAL" clId="{77EEF54B-01CA-4AA0-9BA2-8EF82BE35707}" dt="2024-03-03T22:14:43.024" v="216" actId="1076"/>
          <ac:picMkLst>
            <pc:docMk/>
            <pc:sldMk cId="2144831456" sldId="262"/>
            <ac:picMk id="5" creationId="{638ED1E0-04E9-77BD-EFE8-D329FB3C5F40}"/>
          </ac:picMkLst>
        </pc:picChg>
      </pc:sldChg>
      <pc:sldChg chg="addSp delSp modSp mod">
        <pc:chgData name="Abid, Haris" userId="96e7facf-5a87-4da5-b021-910993cbf1a6" providerId="ADAL" clId="{77EEF54B-01CA-4AA0-9BA2-8EF82BE35707}" dt="2024-03-03T22:19:00.103" v="391" actId="1076"/>
        <pc:sldMkLst>
          <pc:docMk/>
          <pc:sldMk cId="2319056523" sldId="263"/>
        </pc:sldMkLst>
        <pc:spChg chg="mod">
          <ac:chgData name="Abid, Haris" userId="96e7facf-5a87-4da5-b021-910993cbf1a6" providerId="ADAL" clId="{77EEF54B-01CA-4AA0-9BA2-8EF82BE35707}" dt="2024-03-03T22:15:16.427" v="246" actId="14100"/>
          <ac:spMkLst>
            <pc:docMk/>
            <pc:sldMk cId="2319056523" sldId="263"/>
            <ac:spMk id="2" creationId="{2AD1C60A-942E-6F6F-89FE-B0A84A2475F2}"/>
          </ac:spMkLst>
        </pc:spChg>
        <pc:spChg chg="add del mod">
          <ac:chgData name="Abid, Haris" userId="96e7facf-5a87-4da5-b021-910993cbf1a6" providerId="ADAL" clId="{77EEF54B-01CA-4AA0-9BA2-8EF82BE35707}" dt="2024-03-03T22:15:59.138" v="271" actId="478"/>
          <ac:spMkLst>
            <pc:docMk/>
            <pc:sldMk cId="2319056523" sldId="263"/>
            <ac:spMk id="4" creationId="{8BAFC1B1-64B3-8B25-027F-C040C6A5C99F}"/>
          </ac:spMkLst>
        </pc:spChg>
        <pc:spChg chg="add del mod">
          <ac:chgData name="Abid, Haris" userId="96e7facf-5a87-4da5-b021-910993cbf1a6" providerId="ADAL" clId="{77EEF54B-01CA-4AA0-9BA2-8EF82BE35707}" dt="2024-03-03T22:17:32.969" v="349" actId="478"/>
          <ac:spMkLst>
            <pc:docMk/>
            <pc:sldMk cId="2319056523" sldId="263"/>
            <ac:spMk id="7" creationId="{ACC1DCE2-B73B-ABF2-68DD-EBB0ABCD9F8E}"/>
          </ac:spMkLst>
        </pc:spChg>
        <pc:spChg chg="add del mod">
          <ac:chgData name="Abid, Haris" userId="96e7facf-5a87-4da5-b021-910993cbf1a6" providerId="ADAL" clId="{77EEF54B-01CA-4AA0-9BA2-8EF82BE35707}" dt="2024-03-03T22:17:33.900" v="350" actId="478"/>
          <ac:spMkLst>
            <pc:docMk/>
            <pc:sldMk cId="2319056523" sldId="263"/>
            <ac:spMk id="9" creationId="{136417E0-EE63-1B5C-89A6-07E3080DE3C9}"/>
          </ac:spMkLst>
        </pc:spChg>
        <pc:spChg chg="mod">
          <ac:chgData name="Abid, Haris" userId="96e7facf-5a87-4da5-b021-910993cbf1a6" providerId="ADAL" clId="{77EEF54B-01CA-4AA0-9BA2-8EF82BE35707}" dt="2024-03-03T22:18:59.207" v="390" actId="1076"/>
          <ac:spMkLst>
            <pc:docMk/>
            <pc:sldMk cId="2319056523" sldId="263"/>
            <ac:spMk id="12" creationId="{CA27FDF9-5BA7-8C3F-0B52-3D9AAEAC4653}"/>
          </ac:spMkLst>
        </pc:spChg>
        <pc:spChg chg="mod">
          <ac:chgData name="Abid, Haris" userId="96e7facf-5a87-4da5-b021-910993cbf1a6" providerId="ADAL" clId="{77EEF54B-01CA-4AA0-9BA2-8EF82BE35707}" dt="2024-03-03T22:18:32.002" v="374" actId="1076"/>
          <ac:spMkLst>
            <pc:docMk/>
            <pc:sldMk cId="2319056523" sldId="263"/>
            <ac:spMk id="17" creationId="{E11E3A9D-269E-329D-A52E-EB603C6DEE5F}"/>
          </ac:spMkLst>
        </pc:spChg>
        <pc:picChg chg="mod ord">
          <ac:chgData name="Abid, Haris" userId="96e7facf-5a87-4da5-b021-910993cbf1a6" providerId="ADAL" clId="{77EEF54B-01CA-4AA0-9BA2-8EF82BE35707}" dt="2024-03-03T22:17:41.411" v="352" actId="1076"/>
          <ac:picMkLst>
            <pc:docMk/>
            <pc:sldMk cId="2319056523" sldId="263"/>
            <ac:picMk id="5" creationId="{D6176800-55B1-75FB-CD95-D7AD4A1C60CA}"/>
          </ac:picMkLst>
        </pc:picChg>
        <pc:picChg chg="mod">
          <ac:chgData name="Abid, Haris" userId="96e7facf-5a87-4da5-b021-910993cbf1a6" providerId="ADAL" clId="{77EEF54B-01CA-4AA0-9BA2-8EF82BE35707}" dt="2024-03-03T22:17:47.415" v="353" actId="1076"/>
          <ac:picMkLst>
            <pc:docMk/>
            <pc:sldMk cId="2319056523" sldId="263"/>
            <ac:picMk id="6" creationId="{816EE8E2-59D4-55CF-B4F4-85F7DB1CAC94}"/>
          </ac:picMkLst>
        </pc:picChg>
        <pc:picChg chg="mod">
          <ac:chgData name="Abid, Haris" userId="96e7facf-5a87-4da5-b021-910993cbf1a6" providerId="ADAL" clId="{77EEF54B-01CA-4AA0-9BA2-8EF82BE35707}" dt="2024-03-03T22:17:49.499" v="354" actId="1076"/>
          <ac:picMkLst>
            <pc:docMk/>
            <pc:sldMk cId="2319056523" sldId="263"/>
            <ac:picMk id="8" creationId="{707AF2EB-15F6-94C4-F7FF-0DC8BF297C1B}"/>
          </ac:picMkLst>
        </pc:picChg>
        <pc:picChg chg="mod">
          <ac:chgData name="Abid, Haris" userId="96e7facf-5a87-4da5-b021-910993cbf1a6" providerId="ADAL" clId="{77EEF54B-01CA-4AA0-9BA2-8EF82BE35707}" dt="2024-03-03T22:18:55.501" v="386" actId="1076"/>
          <ac:picMkLst>
            <pc:docMk/>
            <pc:sldMk cId="2319056523" sldId="263"/>
            <ac:picMk id="10" creationId="{E8898BBB-6D3C-BE2C-3F4C-E865D6F19C37}"/>
          </ac:picMkLst>
        </pc:picChg>
        <pc:picChg chg="mod">
          <ac:chgData name="Abid, Haris" userId="96e7facf-5a87-4da5-b021-910993cbf1a6" providerId="ADAL" clId="{77EEF54B-01CA-4AA0-9BA2-8EF82BE35707}" dt="2024-03-03T22:19:00.103" v="391" actId="1076"/>
          <ac:picMkLst>
            <pc:docMk/>
            <pc:sldMk cId="2319056523" sldId="263"/>
            <ac:picMk id="14" creationId="{7B2DA2F4-9436-462B-5F5E-5C6B74FC1962}"/>
          </ac:picMkLst>
        </pc:picChg>
        <pc:picChg chg="mod">
          <ac:chgData name="Abid, Haris" userId="96e7facf-5a87-4da5-b021-910993cbf1a6" providerId="ADAL" clId="{77EEF54B-01CA-4AA0-9BA2-8EF82BE35707}" dt="2024-03-03T22:18:45.246" v="381" actId="1076"/>
          <ac:picMkLst>
            <pc:docMk/>
            <pc:sldMk cId="2319056523" sldId="263"/>
            <ac:picMk id="19" creationId="{F7013DE7-1795-190F-0947-35C2DBD40A9B}"/>
          </ac:picMkLst>
        </pc:picChg>
        <pc:picChg chg="mod">
          <ac:chgData name="Abid, Haris" userId="96e7facf-5a87-4da5-b021-910993cbf1a6" providerId="ADAL" clId="{77EEF54B-01CA-4AA0-9BA2-8EF82BE35707}" dt="2024-03-03T22:18:50.940" v="384" actId="1076"/>
          <ac:picMkLst>
            <pc:docMk/>
            <pc:sldMk cId="2319056523" sldId="263"/>
            <ac:picMk id="21" creationId="{EDF6AFA5-464A-57A4-CFE9-98D7F6026B33}"/>
          </ac:picMkLst>
        </pc:picChg>
        <pc:picChg chg="mod">
          <ac:chgData name="Abid, Haris" userId="96e7facf-5a87-4da5-b021-910993cbf1a6" providerId="ADAL" clId="{77EEF54B-01CA-4AA0-9BA2-8EF82BE35707}" dt="2024-03-03T22:18:49.911" v="383" actId="1076"/>
          <ac:picMkLst>
            <pc:docMk/>
            <pc:sldMk cId="2319056523" sldId="263"/>
            <ac:picMk id="24" creationId="{4005CF20-5E97-F1CC-2388-60BF01D4DE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12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9.xml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google.com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er logo and slogan transparent PNG - StickPNG">
            <a:extLst>
              <a:ext uri="{FF2B5EF4-FFF2-40B4-BE49-F238E27FC236}">
                <a16:creationId xmlns:a16="http://schemas.microsoft.com/office/drawing/2014/main" id="{6A835D13-DAB3-E279-9309-D132020B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63" y="2227587"/>
            <a:ext cx="4727273" cy="1602936"/>
          </a:xfrm>
          <a:prstGeom prst="rect">
            <a:avLst/>
          </a:prstGeom>
        </p:spPr>
      </p:pic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2FEDD231-1114-4BB4-83CB-02DE742AFB0B}"/>
              </a:ext>
            </a:extLst>
          </p:cNvPr>
          <p:cNvSpPr txBox="1"/>
          <p:nvPr/>
        </p:nvSpPr>
        <p:spPr>
          <a:xfrm>
            <a:off x="96305" y="6397715"/>
            <a:ext cx="4144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 Start Installation ]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A1AECC-3402-3B64-B167-6A15316579BB}"/>
              </a:ext>
            </a:extLst>
          </p:cNvPr>
          <p:cNvSpPr/>
          <p:nvPr/>
        </p:nvSpPr>
        <p:spPr>
          <a:xfrm>
            <a:off x="2144708" y="576291"/>
            <a:ext cx="8205792" cy="5504689"/>
          </a:xfrm>
          <a:prstGeom prst="roundRect">
            <a:avLst>
              <a:gd name="adj" fmla="val 1257"/>
            </a:avLst>
          </a:prstGeom>
          <a:solidFill>
            <a:schemeClr val="tx1">
              <a:lumMod val="85000"/>
              <a:lumOff val="15000"/>
              <a:alpha val="98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Download Windows 7 Logo in SVG Vector or PNG File Format - Logo.wine">
            <a:extLst>
              <a:ext uri="{FF2B5EF4-FFF2-40B4-BE49-F238E27FC236}">
                <a16:creationId xmlns:a16="http://schemas.microsoft.com/office/drawing/2014/main" id="{50213DEA-7660-CC5C-556E-D78CAD66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776" y="946354"/>
            <a:ext cx="1561437" cy="1057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5B9E6-5128-9F2D-130C-5322EB3ECA69}"/>
              </a:ext>
            </a:extLst>
          </p:cNvPr>
          <p:cNvSpPr txBox="1"/>
          <p:nvPr/>
        </p:nvSpPr>
        <p:spPr>
          <a:xfrm>
            <a:off x="3411431" y="1107220"/>
            <a:ext cx="29028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6 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0076A667-E771-E241-C058-DA7832842B8C}"/>
              </a:ext>
            </a:extLst>
          </p:cNvPr>
          <p:cNvSpPr/>
          <p:nvPr/>
        </p:nvSpPr>
        <p:spPr>
          <a:xfrm>
            <a:off x="9074150" y="5283200"/>
            <a:ext cx="998541" cy="480744"/>
          </a:xfrm>
          <a:prstGeom prst="roundRect">
            <a:avLst>
              <a:gd name="adj" fmla="val 9209"/>
            </a:avLst>
          </a:prstGeom>
          <a:solidFill>
            <a:srgbClr val="00B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1B1BD-890C-0E30-A9E7-522482F53497}"/>
              </a:ext>
            </a:extLst>
          </p:cNvPr>
          <p:cNvSpPr/>
          <p:nvPr/>
        </p:nvSpPr>
        <p:spPr>
          <a:xfrm>
            <a:off x="2144706" y="576291"/>
            <a:ext cx="8205794" cy="213015"/>
          </a:xfrm>
          <a:prstGeom prst="roundRect">
            <a:avLst>
              <a:gd name="adj" fmla="val 14843"/>
            </a:avLst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65599-8721-96CF-B2D4-A5B2FA425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119" y="576291"/>
            <a:ext cx="1066381" cy="201456"/>
          </a:xfrm>
          <a:prstGeom prst="roundRect">
            <a:avLst>
              <a:gd name="adj" fmla="val 26214"/>
            </a:avLst>
          </a:prstGeom>
        </p:spPr>
      </p:pic>
      <p:pic>
        <p:nvPicPr>
          <p:cNvPr id="11" name="Picture 10" descr="Download Windows 7 Logo in SVG Vector or PNG File Format - Logo.wine">
            <a:extLst>
              <a:ext uri="{FF2B5EF4-FFF2-40B4-BE49-F238E27FC236}">
                <a16:creationId xmlns:a16="http://schemas.microsoft.com/office/drawing/2014/main" id="{883DC085-5156-766D-7EA0-BD4B427BB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06" y="617592"/>
            <a:ext cx="249244" cy="1601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5C5747-B226-834E-E9EE-8C4A6548992C}"/>
              </a:ext>
            </a:extLst>
          </p:cNvPr>
          <p:cNvSpPr txBox="1"/>
          <p:nvPr/>
        </p:nvSpPr>
        <p:spPr>
          <a:xfrm>
            <a:off x="3430512" y="1557008"/>
            <a:ext cx="29028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windows 6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69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683D7-D34A-6A6B-BCDE-936DC54B6DC6}"/>
              </a:ext>
            </a:extLst>
          </p:cNvPr>
          <p:cNvSpPr txBox="1"/>
          <p:nvPr/>
        </p:nvSpPr>
        <p:spPr>
          <a:xfrm>
            <a:off x="2909577" y="3241936"/>
            <a:ext cx="6372845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00" dirty="0">
                <a:solidFill>
                  <a:schemeClr val="bg1"/>
                </a:solidFill>
                <a:cs typeface="Calibri"/>
              </a:rPr>
              <a:t>This Will Take A Few Seconds..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683D7-D34A-6A6B-BCDE-936DC54B6DC6}"/>
              </a:ext>
            </a:extLst>
          </p:cNvPr>
          <p:cNvSpPr txBox="1"/>
          <p:nvPr/>
        </p:nvSpPr>
        <p:spPr>
          <a:xfrm>
            <a:off x="3622055" y="3082751"/>
            <a:ext cx="6372845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00" dirty="0">
                <a:solidFill>
                  <a:schemeClr val="bg1"/>
                </a:solidFill>
                <a:cs typeface="Calibri"/>
              </a:rPr>
              <a:t>Checking Compatibility..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2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683D7-D34A-6A6B-BCDE-936DC54B6DC6}"/>
              </a:ext>
            </a:extLst>
          </p:cNvPr>
          <p:cNvSpPr txBox="1"/>
          <p:nvPr/>
        </p:nvSpPr>
        <p:spPr>
          <a:xfrm>
            <a:off x="5079017" y="3082751"/>
            <a:ext cx="1470166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00" dirty="0">
                <a:solidFill>
                  <a:schemeClr val="bg1"/>
                </a:solidFill>
                <a:cs typeface="Calibri"/>
              </a:rPr>
              <a:t>Done.</a:t>
            </a:r>
          </a:p>
        </p:txBody>
      </p:sp>
    </p:spTree>
    <p:extLst>
      <p:ext uri="{BB962C8B-B14F-4D97-AF65-F5344CB8AC3E}">
        <p14:creationId xmlns:p14="http://schemas.microsoft.com/office/powerpoint/2010/main" val="353060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683D7-D34A-6A6B-BCDE-936DC54B6DC6}"/>
              </a:ext>
            </a:extLst>
          </p:cNvPr>
          <p:cNvSpPr txBox="1"/>
          <p:nvPr/>
        </p:nvSpPr>
        <p:spPr>
          <a:xfrm>
            <a:off x="4943974" y="2736503"/>
            <a:ext cx="2304052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00" dirty="0">
                <a:solidFill>
                  <a:schemeClr val="bg1"/>
                </a:solidFill>
                <a:cs typeface="Calibri"/>
              </a:rPr>
              <a:t>Welcome</a:t>
            </a:r>
          </a:p>
        </p:txBody>
      </p:sp>
      <p:pic>
        <p:nvPicPr>
          <p:cNvPr id="5" name="Picture 4" descr="Download Windows 7 Logo in SVG Vector or PNG File Format - Logo.wine">
            <a:extLst>
              <a:ext uri="{FF2B5EF4-FFF2-40B4-BE49-F238E27FC236}">
                <a16:creationId xmlns:a16="http://schemas.microsoft.com/office/drawing/2014/main" id="{638ED1E0-04E9-77BD-EFE8-D329FB3C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0300"/>
            <a:ext cx="753754" cy="511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F05C1-FFF9-65B9-7C60-7DB0990A447E}"/>
              </a:ext>
            </a:extLst>
          </p:cNvPr>
          <p:cNvSpPr txBox="1"/>
          <p:nvPr/>
        </p:nvSpPr>
        <p:spPr>
          <a:xfrm>
            <a:off x="655771" y="6315320"/>
            <a:ext cx="42882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Segoe UI"/>
                <a:cs typeface="Calibri"/>
              </a:rPr>
              <a:t>Windows 6 </a:t>
            </a:r>
            <a:r>
              <a:rPr lang="en-US" sz="1600" dirty="0">
                <a:solidFill>
                  <a:srgbClr val="FFFFFF"/>
                </a:solidFill>
                <a:latin typeface="Segoe UI"/>
                <a:cs typeface="Calibri"/>
              </a:rPr>
              <a:t>Ultimate</a:t>
            </a:r>
            <a:endParaRPr lang="en-US" sz="2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83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D1C60A-942E-6F6F-89FE-B0A84A2475F2}"/>
              </a:ext>
            </a:extLst>
          </p:cNvPr>
          <p:cNvSpPr/>
          <p:nvPr/>
        </p:nvSpPr>
        <p:spPr>
          <a:xfrm>
            <a:off x="-655" y="6423668"/>
            <a:ext cx="12191999" cy="431357"/>
          </a:xfrm>
          <a:prstGeom prst="rect">
            <a:avLst/>
          </a:prstGeom>
          <a:solidFill>
            <a:schemeClr val="accent2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le Explorer | Logopedia | Fandom">
            <a:extLst>
              <a:ext uri="{FF2B5EF4-FFF2-40B4-BE49-F238E27FC236}">
                <a16:creationId xmlns:a16="http://schemas.microsoft.com/office/drawing/2014/main" id="{816EE8E2-59D4-55CF-B4F4-85F7DB1CA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46" y="6532659"/>
            <a:ext cx="239193" cy="244956"/>
          </a:xfrm>
          <a:prstGeom prst="rect">
            <a:avLst/>
          </a:prstGeom>
        </p:spPr>
      </p:pic>
      <p:pic>
        <p:nvPicPr>
          <p:cNvPr id="8" name="Picture 7" descr="Internet Explorer Logo">
            <a:hlinkClick r:id="rId6" action="ppaction://hlinksldjump"/>
            <a:extLst>
              <a:ext uri="{FF2B5EF4-FFF2-40B4-BE49-F238E27FC236}">
                <a16:creationId xmlns:a16="http://schemas.microsoft.com/office/drawing/2014/main" id="{707AF2EB-15F6-94C4-F7FF-0DC8BF297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237" y="6532659"/>
            <a:ext cx="372230" cy="244957"/>
          </a:xfrm>
          <a:prstGeom prst="rect">
            <a:avLst/>
          </a:prstGeom>
        </p:spPr>
      </p:pic>
      <p:pic>
        <p:nvPicPr>
          <p:cNvPr id="10" name="Picture 9" descr="Internet Explorer Logo">
            <a:hlinkClick r:id="rId6" action="ppaction://hlinksldjump"/>
            <a:extLst>
              <a:ext uri="{FF2B5EF4-FFF2-40B4-BE49-F238E27FC236}">
                <a16:creationId xmlns:a16="http://schemas.microsoft.com/office/drawing/2014/main" id="{E8898BBB-6D3C-BE2C-3F4C-E865D6F19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1" y="247331"/>
            <a:ext cx="890994" cy="584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27FDF9-5BA7-8C3F-0B52-3D9AAEAC4653}"/>
              </a:ext>
            </a:extLst>
          </p:cNvPr>
          <p:cNvSpPr txBox="1"/>
          <p:nvPr/>
        </p:nvSpPr>
        <p:spPr>
          <a:xfrm>
            <a:off x="185730" y="892849"/>
            <a:ext cx="1053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/>
                <a:cs typeface="Calibri"/>
              </a:rPr>
              <a:t>Internet</a:t>
            </a:r>
            <a:br>
              <a:rPr lang="en-US" sz="1200" dirty="0">
                <a:latin typeface="Segoe UI"/>
                <a:cs typeface="Calibri"/>
              </a:rPr>
            </a:br>
            <a:r>
              <a:rPr lang="en-US" sz="1200" dirty="0">
                <a:solidFill>
                  <a:schemeClr val="bg1"/>
                </a:solidFill>
                <a:latin typeface="Segoe UI"/>
                <a:cs typeface="Calibri"/>
              </a:rPr>
              <a:t>Explorer</a:t>
            </a:r>
            <a:endParaRPr lang="en-US" sz="12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pic>
        <p:nvPicPr>
          <p:cNvPr id="14" name="Picture 13" descr="File Explorer | Logopedia | Fandom">
            <a:extLst>
              <a:ext uri="{FF2B5EF4-FFF2-40B4-BE49-F238E27FC236}">
                <a16:creationId xmlns:a16="http://schemas.microsoft.com/office/drawing/2014/main" id="{7B2DA2F4-9436-462B-5F5E-5C6B74FC1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06" y="1477827"/>
            <a:ext cx="563701" cy="584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E0A73D-F742-B6D5-18BC-A637A56CE364}"/>
              </a:ext>
            </a:extLst>
          </p:cNvPr>
          <p:cNvSpPr txBox="1"/>
          <p:nvPr/>
        </p:nvSpPr>
        <p:spPr>
          <a:xfrm>
            <a:off x="66135" y="2465994"/>
            <a:ext cx="10532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/>
                <a:cs typeface="Calibri"/>
              </a:rPr>
              <a:t>    File  Explorer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1E3A9D-269E-329D-A52E-EB603C6DEE5F}"/>
              </a:ext>
            </a:extLst>
          </p:cNvPr>
          <p:cNvSpPr txBox="1"/>
          <p:nvPr/>
        </p:nvSpPr>
        <p:spPr>
          <a:xfrm>
            <a:off x="11420843" y="6469837"/>
            <a:ext cx="135514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8:59AM</a:t>
            </a:r>
            <a:b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11/16/2023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weather Icon Free Download as PNG and ICO, Icon Easy">
            <a:extLst>
              <a:ext uri="{FF2B5EF4-FFF2-40B4-BE49-F238E27FC236}">
                <a16:creationId xmlns:a16="http://schemas.microsoft.com/office/drawing/2014/main" id="{F7013DE7-1795-190F-0947-35C2DBD40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8736" y="164927"/>
            <a:ext cx="952947" cy="975092"/>
          </a:xfrm>
          <a:prstGeom prst="rect">
            <a:avLst/>
          </a:prstGeom>
        </p:spPr>
      </p:pic>
      <p:pic>
        <p:nvPicPr>
          <p:cNvPr id="21" name="Picture 20" descr="A green rectangle with a white border&#10;&#10;Description automatically generated">
            <a:extLst>
              <a:ext uri="{FF2B5EF4-FFF2-40B4-BE49-F238E27FC236}">
                <a16:creationId xmlns:a16="http://schemas.microsoft.com/office/drawing/2014/main" id="{EDF6AFA5-464A-57A4-CFE9-98D7F6026B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5214" y="1477827"/>
            <a:ext cx="922109" cy="431357"/>
          </a:xfrm>
          <a:prstGeom prst="rect">
            <a:avLst/>
          </a:prstGeom>
        </p:spPr>
      </p:pic>
      <p:pic>
        <p:nvPicPr>
          <p:cNvPr id="24" name="Picture 23" descr="A clock with a mouse cursor&#10;&#10;Description automatically generated">
            <a:extLst>
              <a:ext uri="{FF2B5EF4-FFF2-40B4-BE49-F238E27FC236}">
                <a16:creationId xmlns:a16="http://schemas.microsoft.com/office/drawing/2014/main" id="{4005CF20-5E97-F1CC-2388-60BF01D4DE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5214" y="2246993"/>
            <a:ext cx="970651" cy="821320"/>
          </a:xfrm>
          <a:prstGeom prst="rect">
            <a:avLst/>
          </a:prstGeom>
        </p:spPr>
      </p:pic>
      <p:pic>
        <p:nvPicPr>
          <p:cNvPr id="3" name="windows_7_startup">
            <a:hlinkClick r:id="" action="ppaction://media"/>
            <a:extLst>
              <a:ext uri="{FF2B5EF4-FFF2-40B4-BE49-F238E27FC236}">
                <a16:creationId xmlns:a16="http://schemas.microsoft.com/office/drawing/2014/main" id="{FF80FEA1-28E5-4264-9923-EC330E50BF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 flipV="1">
            <a:off x="-122897" y="6840918"/>
            <a:ext cx="103098" cy="103098"/>
          </a:xfrm>
          <a:prstGeom prst="rect">
            <a:avLst/>
          </a:prstGeom>
        </p:spPr>
      </p:pic>
      <p:pic>
        <p:nvPicPr>
          <p:cNvPr id="5" name="Picture 4" descr="Download Windows 7 Logo in SVG Vector or PNG File Format - Logo.wine">
            <a:extLst>
              <a:ext uri="{FF2B5EF4-FFF2-40B4-BE49-F238E27FC236}">
                <a16:creationId xmlns:a16="http://schemas.microsoft.com/office/drawing/2014/main" id="{D6176800-55B1-75FB-CD95-D7AD4A1C60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9799" y="6449285"/>
            <a:ext cx="539086" cy="3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09CB4-C005-2AD6-FCCC-3A026DAA2900}"/>
              </a:ext>
            </a:extLst>
          </p:cNvPr>
          <p:cNvSpPr/>
          <p:nvPr/>
        </p:nvSpPr>
        <p:spPr>
          <a:xfrm>
            <a:off x="692113" y="516146"/>
            <a:ext cx="10869283" cy="6024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C8B75-B572-EDC2-50BB-F6BB3F8BCD2B}"/>
              </a:ext>
            </a:extLst>
          </p:cNvPr>
          <p:cNvSpPr/>
          <p:nvPr/>
        </p:nvSpPr>
        <p:spPr>
          <a:xfrm>
            <a:off x="692114" y="518116"/>
            <a:ext cx="10869282" cy="86264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88F65599-8721-96CF-B2D4-A5B2FA425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094" y="517570"/>
            <a:ext cx="1459302" cy="275685"/>
          </a:xfrm>
          <a:prstGeom prst="rect">
            <a:avLst/>
          </a:prstGeom>
        </p:spPr>
      </p:pic>
      <p:pic>
        <p:nvPicPr>
          <p:cNvPr id="8" name="Picture 7" descr="Download Windows 7 Logo in SVG Vector or PNG File Format - Logo.wine">
            <a:extLst>
              <a:ext uri="{FF2B5EF4-FFF2-40B4-BE49-F238E27FC236}">
                <a16:creationId xmlns:a16="http://schemas.microsoft.com/office/drawing/2014/main" id="{50213DEA-7660-CC5C-556E-D78CAD66D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807" y="2423104"/>
            <a:ext cx="1896736" cy="1284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5B9E6-5128-9F2D-130C-5322EB3ECA69}"/>
              </a:ext>
            </a:extLst>
          </p:cNvPr>
          <p:cNvSpPr txBox="1"/>
          <p:nvPr/>
        </p:nvSpPr>
        <p:spPr>
          <a:xfrm>
            <a:off x="3735935" y="3707169"/>
            <a:ext cx="58972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/>
                <a:cs typeface="Segoe UI"/>
              </a:rPr>
              <a:t>Fixing Windows 6… </a:t>
            </a:r>
            <a:endParaRPr lang="en-US" sz="20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pic>
        <p:nvPicPr>
          <p:cNvPr id="11" name="Picture 10" descr="Download Windows 7 Logo in SVG Vector or PNG File Format - Logo.wine">
            <a:extLst>
              <a:ext uri="{FF2B5EF4-FFF2-40B4-BE49-F238E27FC236}">
                <a16:creationId xmlns:a16="http://schemas.microsoft.com/office/drawing/2014/main" id="{883DC085-5156-766D-7EA0-BD4B427BB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34" y="516146"/>
            <a:ext cx="1391728" cy="894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A71646-D86B-8BF6-8A34-87408E015CAE}"/>
              </a:ext>
            </a:extLst>
          </p:cNvPr>
          <p:cNvSpPr txBox="1"/>
          <p:nvPr/>
        </p:nvSpPr>
        <p:spPr>
          <a:xfrm>
            <a:off x="1580195" y="753684"/>
            <a:ext cx="382047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Segoe UI"/>
                <a:cs typeface="Segoe UI"/>
              </a:rPr>
              <a:t>Windows 6 Setup Screen</a:t>
            </a: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2B7C4C96-C9EE-7CEA-DBE9-D65FB7E6CE0A}"/>
              </a:ext>
            </a:extLst>
          </p:cNvPr>
          <p:cNvSpPr/>
          <p:nvPr/>
        </p:nvSpPr>
        <p:spPr>
          <a:xfrm>
            <a:off x="853035" y="5721968"/>
            <a:ext cx="2360065" cy="617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cs typeface="Calibri"/>
              </a:rPr>
              <a:t>Undo Repair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127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B7709CB4-C005-2AD6-FCCC-3A026DAA2900}"/>
              </a:ext>
            </a:extLst>
          </p:cNvPr>
          <p:cNvSpPr/>
          <p:nvPr/>
        </p:nvSpPr>
        <p:spPr>
          <a:xfrm>
            <a:off x="692113" y="516147"/>
            <a:ext cx="10869283" cy="5402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C8B75-B572-EDC2-50BB-F6BB3F8BCD2B}"/>
              </a:ext>
            </a:extLst>
          </p:cNvPr>
          <p:cNvSpPr/>
          <p:nvPr/>
        </p:nvSpPr>
        <p:spPr>
          <a:xfrm>
            <a:off x="692114" y="518116"/>
            <a:ext cx="10869282" cy="35163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4" action="ppaction://hlinksldjump"/>
            <a:extLst>
              <a:ext uri="{FF2B5EF4-FFF2-40B4-BE49-F238E27FC236}">
                <a16:creationId xmlns:a16="http://schemas.microsoft.com/office/drawing/2014/main" id="{88F65599-8721-96CF-B2D4-A5B2FA425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2094" y="517570"/>
            <a:ext cx="1459302" cy="2756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4C4C9A-5B9B-44D2-8F2C-9323FC5F2B54}"/>
              </a:ext>
            </a:extLst>
          </p:cNvPr>
          <p:cNvSpPr/>
          <p:nvPr/>
        </p:nvSpPr>
        <p:spPr>
          <a:xfrm>
            <a:off x="-655" y="6308828"/>
            <a:ext cx="12191999" cy="546197"/>
          </a:xfrm>
          <a:prstGeom prst="rect">
            <a:avLst/>
          </a:prstGeom>
          <a:solidFill>
            <a:srgbClr val="4472C4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Download Windows 7 Logo in SVG Vector or PNG File Format - Logo.wine">
            <a:extLst>
              <a:ext uri="{FF2B5EF4-FFF2-40B4-BE49-F238E27FC236}">
                <a16:creationId xmlns:a16="http://schemas.microsoft.com/office/drawing/2014/main" id="{D832F365-8925-48D9-A170-FC6968813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3100" y="6295485"/>
            <a:ext cx="867630" cy="611038"/>
          </a:xfrm>
          <a:prstGeom prst="rect">
            <a:avLst/>
          </a:prstGeom>
        </p:spPr>
      </p:pic>
      <p:pic>
        <p:nvPicPr>
          <p:cNvPr id="15" name="Picture 14" descr="File Explorer | Logopedia | Fandom">
            <a:extLst>
              <a:ext uri="{FF2B5EF4-FFF2-40B4-BE49-F238E27FC236}">
                <a16:creationId xmlns:a16="http://schemas.microsoft.com/office/drawing/2014/main" id="{8717EA24-79B9-4839-AEDE-18B937369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25" y="6385326"/>
            <a:ext cx="421208" cy="431357"/>
          </a:xfrm>
          <a:prstGeom prst="rect">
            <a:avLst/>
          </a:prstGeom>
        </p:spPr>
      </p:pic>
      <p:pic>
        <p:nvPicPr>
          <p:cNvPr id="16" name="Picture 15" descr="Internet Explorer Logo">
            <a:extLst>
              <a:ext uri="{FF2B5EF4-FFF2-40B4-BE49-F238E27FC236}">
                <a16:creationId xmlns:a16="http://schemas.microsoft.com/office/drawing/2014/main" id="{1EB1FAA1-FFAF-4024-901A-E1FC3D5482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161" y="6371557"/>
            <a:ext cx="713230" cy="4693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596827-7643-45E5-A5A5-FB31CC02BBF3}"/>
              </a:ext>
            </a:extLst>
          </p:cNvPr>
          <p:cNvSpPr txBox="1"/>
          <p:nvPr/>
        </p:nvSpPr>
        <p:spPr>
          <a:xfrm>
            <a:off x="11023839" y="6317698"/>
            <a:ext cx="13551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/>
                <a:cs typeface="Calibri"/>
              </a:rPr>
              <a:t>8:59AM</a:t>
            </a:r>
            <a:br>
              <a:rPr lang="en-US" sz="1400" dirty="0">
                <a:solidFill>
                  <a:schemeClr val="bg1"/>
                </a:solidFill>
                <a:latin typeface="Segoe UI"/>
                <a:cs typeface="Calibri"/>
              </a:rPr>
            </a:br>
            <a:r>
              <a:rPr lang="en-US" sz="1400" dirty="0">
                <a:solidFill>
                  <a:schemeClr val="bg1"/>
                </a:solidFill>
                <a:latin typeface="Segoe UI"/>
                <a:cs typeface="Calibri"/>
              </a:rPr>
              <a:t>11/16/2023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8" name="Picture 17" descr="Internet Explorer Logo">
            <a:extLst>
              <a:ext uri="{FF2B5EF4-FFF2-40B4-BE49-F238E27FC236}">
                <a16:creationId xmlns:a16="http://schemas.microsoft.com/office/drawing/2014/main" id="{A16A2484-CA73-483A-8FDC-0F12C4D08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04" y="516147"/>
            <a:ext cx="506029" cy="3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50</Words>
  <Application>Microsoft Office PowerPoint</Application>
  <PresentationFormat>Widescreen</PresentationFormat>
  <Paragraphs>16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Abid, Haris</cp:lastModifiedBy>
  <cp:revision>7</cp:revision>
  <dcterms:created xsi:type="dcterms:W3CDTF">2023-11-16T19:07:37Z</dcterms:created>
  <dcterms:modified xsi:type="dcterms:W3CDTF">2024-03-04T17:30:13Z</dcterms:modified>
</cp:coreProperties>
</file>