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D420"/>
    <a:srgbClr val="0C8241"/>
    <a:srgbClr val="540000"/>
    <a:srgbClr val="4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9A9C9-08EF-6A27-03BD-A2046E8D686B}" v="29" dt="2024-03-05T18:46:22.495"/>
    <p1510:client id="{F2EA047D-77BA-6AB9-5467-C91477FD639E}" v="79" dt="2024-03-05T18:27:26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4660"/>
  </p:normalViewPr>
  <p:slideViewPr>
    <p:cSldViewPr snapToGrid="0">
      <p:cViewPr>
        <p:scale>
          <a:sx n="92" d="100"/>
          <a:sy n="92" d="100"/>
        </p:scale>
        <p:origin x="115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kar, Rutwik" userId="S::1061737@pdsb.net::55e6a446-208c-4529-864d-3d7e7a9bcf1b" providerId="AD" clId="Web-{A06B4A05-2FDE-475F-BBE4-C3DE6E0C1008}"/>
    <pc:docChg chg="modSld">
      <pc:chgData name="Wadekar, Rutwik" userId="S::1061737@pdsb.net::55e6a446-208c-4529-864d-3d7e7a9bcf1b" providerId="AD" clId="Web-{A06B4A05-2FDE-475F-BBE4-C3DE6E0C1008}" dt="2024-01-16T14:22:51.086" v="1" actId="1076"/>
      <pc:docMkLst>
        <pc:docMk/>
      </pc:docMkLst>
      <pc:sldChg chg="modSp">
        <pc:chgData name="Wadekar, Rutwik" userId="S::1061737@pdsb.net::55e6a446-208c-4529-864d-3d7e7a9bcf1b" providerId="AD" clId="Web-{A06B4A05-2FDE-475F-BBE4-C3DE6E0C1008}" dt="2024-01-16T14:22:51.086" v="1" actId="1076"/>
        <pc:sldMkLst>
          <pc:docMk/>
          <pc:sldMk cId="1987405363" sldId="268"/>
        </pc:sldMkLst>
        <pc:spChg chg="mod">
          <ac:chgData name="Wadekar, Rutwik" userId="S::1061737@pdsb.net::55e6a446-208c-4529-864d-3d7e7a9bcf1b" providerId="AD" clId="Web-{A06B4A05-2FDE-475F-BBE4-C3DE6E0C1008}" dt="2024-01-16T14:22:51.086" v="1" actId="1076"/>
          <ac:spMkLst>
            <pc:docMk/>
            <pc:sldMk cId="1987405363" sldId="268"/>
            <ac:spMk id="5" creationId="{36FB68C4-2E51-B5FB-2262-BBA9D1754739}"/>
          </ac:spMkLst>
        </pc:spChg>
      </pc:sldChg>
    </pc:docChg>
  </pc:docChgLst>
  <pc:docChgLst>
    <pc:chgData name="Wadekar, Rutwik" userId="S::1061737@pdsb.net::55e6a446-208c-4529-864d-3d7e7a9bcf1b" providerId="AD" clId="Web-{F2EA047D-77BA-6AB9-5467-C91477FD639E}"/>
    <pc:docChg chg="modSld">
      <pc:chgData name="Wadekar, Rutwik" userId="S::1061737@pdsb.net::55e6a446-208c-4529-864d-3d7e7a9bcf1b" providerId="AD" clId="Web-{F2EA047D-77BA-6AB9-5467-C91477FD639E}" dt="2024-03-05T18:27:26.539" v="75" actId="1076"/>
      <pc:docMkLst>
        <pc:docMk/>
      </pc:docMkLst>
      <pc:sldChg chg="addSp delSp modSp delAnim">
        <pc:chgData name="Wadekar, Rutwik" userId="S::1061737@pdsb.net::55e6a446-208c-4529-864d-3d7e7a9bcf1b" providerId="AD" clId="Web-{F2EA047D-77BA-6AB9-5467-C91477FD639E}" dt="2024-03-05T18:27:26.539" v="75" actId="1076"/>
        <pc:sldMkLst>
          <pc:docMk/>
          <pc:sldMk cId="4159758854" sldId="256"/>
        </pc:sldMkLst>
        <pc:spChg chg="add del mod topLvl">
          <ac:chgData name="Wadekar, Rutwik" userId="S::1061737@pdsb.net::55e6a446-208c-4529-864d-3d7e7a9bcf1b" providerId="AD" clId="Web-{F2EA047D-77BA-6AB9-5467-C91477FD639E}" dt="2024-03-05T18:27:15.336" v="73"/>
          <ac:spMkLst>
            <pc:docMk/>
            <pc:sldMk cId="4159758854" sldId="256"/>
            <ac:spMk id="3" creationId="{1C12A7FE-7CD9-9F65-1111-6EB65B5B7CF3}"/>
          </ac:spMkLst>
        </pc:spChg>
        <pc:spChg chg="add del mod topLvl">
          <ac:chgData name="Wadekar, Rutwik" userId="S::1061737@pdsb.net::55e6a446-208c-4529-864d-3d7e7a9bcf1b" providerId="AD" clId="Web-{F2EA047D-77BA-6AB9-5467-C91477FD639E}" dt="2024-03-05T18:27:12.820" v="72"/>
          <ac:spMkLst>
            <pc:docMk/>
            <pc:sldMk cId="4159758854" sldId="256"/>
            <ac:spMk id="4" creationId="{DE3F5CD3-C5B9-990D-602C-243CEA30A92C}"/>
          </ac:spMkLst>
        </pc:spChg>
        <pc:spChg chg="add del mod topLvl">
          <ac:chgData name="Wadekar, Rutwik" userId="S::1061737@pdsb.net::55e6a446-208c-4529-864d-3d7e7a9bcf1b" providerId="AD" clId="Web-{F2EA047D-77BA-6AB9-5467-C91477FD639E}" dt="2024-03-05T18:27:04.476" v="71"/>
          <ac:spMkLst>
            <pc:docMk/>
            <pc:sldMk cId="4159758854" sldId="256"/>
            <ac:spMk id="5" creationId="{1C3E213A-A754-2969-D901-3B3580A2DAF5}"/>
          </ac:spMkLst>
        </pc:spChg>
        <pc:spChg chg="add del mod topLvl">
          <ac:chgData name="Wadekar, Rutwik" userId="S::1061737@pdsb.net::55e6a446-208c-4529-864d-3d7e7a9bcf1b" providerId="AD" clId="Web-{F2EA047D-77BA-6AB9-5467-C91477FD639E}" dt="2024-03-05T18:27:02.570" v="68"/>
          <ac:spMkLst>
            <pc:docMk/>
            <pc:sldMk cId="4159758854" sldId="256"/>
            <ac:spMk id="6" creationId="{B2438E6B-7E7C-D9D6-F76A-063F0B3DDD11}"/>
          </ac:spMkLst>
        </pc:spChg>
        <pc:grpChg chg="add del">
          <ac:chgData name="Wadekar, Rutwik" userId="S::1061737@pdsb.net::55e6a446-208c-4529-864d-3d7e7a9bcf1b" providerId="AD" clId="Web-{F2EA047D-77BA-6AB9-5467-C91477FD639E}" dt="2024-03-05T18:26:41.194" v="57"/>
          <ac:grpSpMkLst>
            <pc:docMk/>
            <pc:sldMk cId="4159758854" sldId="256"/>
            <ac:grpSpMk id="7" creationId="{AB54041F-E4D6-AC06-5031-AA9BFDA85CC4}"/>
          </ac:grpSpMkLst>
        </pc:grpChg>
        <pc:picChg chg="del">
          <ac:chgData name="Wadekar, Rutwik" userId="S::1061737@pdsb.net::55e6a446-208c-4529-864d-3d7e7a9bcf1b" providerId="AD" clId="Web-{F2EA047D-77BA-6AB9-5467-C91477FD639E}" dt="2024-03-05T18:17:08.728" v="0"/>
          <ac:picMkLst>
            <pc:docMk/>
            <pc:sldMk cId="4159758854" sldId="256"/>
            <ac:picMk id="2" creationId="{F1B086DB-B6D2-8D57-87C6-342B22791F74}"/>
          </ac:picMkLst>
        </pc:picChg>
        <pc:picChg chg="add mod">
          <ac:chgData name="Wadekar, Rutwik" userId="S::1061737@pdsb.net::55e6a446-208c-4529-864d-3d7e7a9bcf1b" providerId="AD" clId="Web-{F2EA047D-77BA-6AB9-5467-C91477FD639E}" dt="2024-03-05T18:27:26.539" v="75" actId="1076"/>
          <ac:picMkLst>
            <pc:docMk/>
            <pc:sldMk cId="4159758854" sldId="256"/>
            <ac:picMk id="9" creationId="{80F4FBC9-9A2E-FC57-E4CA-FF81EC8DC670}"/>
          </ac:picMkLst>
        </pc:picChg>
      </pc:sldChg>
    </pc:docChg>
  </pc:docChgLst>
  <pc:docChgLst>
    <pc:chgData name="Wadekar, Rutwik" userId="S::1061737@pdsb.net::55e6a446-208c-4529-864d-3d7e7a9bcf1b" providerId="AD" clId="Web-{960DE2B0-6E03-4335-B19F-46932B2A4DAB}"/>
    <pc:docChg chg="modSld">
      <pc:chgData name="Wadekar, Rutwik" userId="S::1061737@pdsb.net::55e6a446-208c-4529-864d-3d7e7a9bcf1b" providerId="AD" clId="Web-{960DE2B0-6E03-4335-B19F-46932B2A4DAB}" dt="2024-01-25T19:41:15.580" v="9" actId="20577"/>
      <pc:docMkLst>
        <pc:docMk/>
      </pc:docMkLst>
      <pc:sldChg chg="addSp delSp modSp">
        <pc:chgData name="Wadekar, Rutwik" userId="S::1061737@pdsb.net::55e6a446-208c-4529-864d-3d7e7a9bcf1b" providerId="AD" clId="Web-{960DE2B0-6E03-4335-B19F-46932B2A4DAB}" dt="2024-01-25T19:41:15.580" v="9" actId="20577"/>
        <pc:sldMkLst>
          <pc:docMk/>
          <pc:sldMk cId="1351615706" sldId="269"/>
        </pc:sldMkLst>
        <pc:spChg chg="add del mod">
          <ac:chgData name="Wadekar, Rutwik" userId="S::1061737@pdsb.net::55e6a446-208c-4529-864d-3d7e7a9bcf1b" providerId="AD" clId="Web-{960DE2B0-6E03-4335-B19F-46932B2A4DAB}" dt="2024-01-25T19:41:15.580" v="9" actId="20577"/>
          <ac:spMkLst>
            <pc:docMk/>
            <pc:sldMk cId="1351615706" sldId="269"/>
            <ac:spMk id="8" creationId="{9E14A1F2-A280-3D83-9F02-37E7E1CA5036}"/>
          </ac:spMkLst>
        </pc:spChg>
      </pc:sldChg>
    </pc:docChg>
  </pc:docChgLst>
  <pc:docChgLst>
    <pc:chgData name="Wadekar, Rutwik" userId="55e6a446-208c-4529-864d-3d7e7a9bcf1b" providerId="ADAL" clId="{E139F213-2A85-4238-8BE2-5F61B5FC78B5}"/>
    <pc:docChg chg="undo custSel addSld delSld modSld sldOrd">
      <pc:chgData name="Wadekar, Rutwik" userId="55e6a446-208c-4529-864d-3d7e7a9bcf1b" providerId="ADAL" clId="{E139F213-2A85-4238-8BE2-5F61B5FC78B5}" dt="2024-01-14T22:33:29.192" v="264" actId="20577"/>
      <pc:docMkLst>
        <pc:docMk/>
      </pc:docMkLst>
      <pc:sldChg chg="modSp mod">
        <pc:chgData name="Wadekar, Rutwik" userId="55e6a446-208c-4529-864d-3d7e7a9bcf1b" providerId="ADAL" clId="{E139F213-2A85-4238-8BE2-5F61B5FC78B5}" dt="2024-01-13T23:17:04.132" v="65" actId="20577"/>
        <pc:sldMkLst>
          <pc:docMk/>
          <pc:sldMk cId="106472940" sldId="262"/>
        </pc:sldMkLst>
        <pc:spChg chg="mod">
          <ac:chgData name="Wadekar, Rutwik" userId="55e6a446-208c-4529-864d-3d7e7a9bcf1b" providerId="ADAL" clId="{E139F213-2A85-4238-8BE2-5F61B5FC78B5}" dt="2024-01-13T23:17:01.654" v="63" actId="20577"/>
          <ac:spMkLst>
            <pc:docMk/>
            <pc:sldMk cId="106472940" sldId="262"/>
            <ac:spMk id="19" creationId="{FAB8AF61-0CAE-56AF-A956-EB8B5BAE6652}"/>
          </ac:spMkLst>
        </pc:spChg>
        <pc:spChg chg="mod">
          <ac:chgData name="Wadekar, Rutwik" userId="55e6a446-208c-4529-864d-3d7e7a9bcf1b" providerId="ADAL" clId="{E139F213-2A85-4238-8BE2-5F61B5FC78B5}" dt="2024-01-13T23:17:04.132" v="65" actId="20577"/>
          <ac:spMkLst>
            <pc:docMk/>
            <pc:sldMk cId="106472940" sldId="262"/>
            <ac:spMk id="20" creationId="{8CEAE8F1-1224-2895-7671-6151DBE93583}"/>
          </ac:spMkLst>
        </pc:spChg>
      </pc:sldChg>
      <pc:sldChg chg="del">
        <pc:chgData name="Wadekar, Rutwik" userId="55e6a446-208c-4529-864d-3d7e7a9bcf1b" providerId="ADAL" clId="{E139F213-2A85-4238-8BE2-5F61B5FC78B5}" dt="2024-01-13T23:14:43.038" v="0" actId="47"/>
        <pc:sldMkLst>
          <pc:docMk/>
          <pc:sldMk cId="697794150" sldId="263"/>
        </pc:sldMkLst>
      </pc:sldChg>
      <pc:sldChg chg="addSp delSp modSp add mod">
        <pc:chgData name="Wadekar, Rutwik" userId="55e6a446-208c-4529-864d-3d7e7a9bcf1b" providerId="ADAL" clId="{E139F213-2A85-4238-8BE2-5F61B5FC78B5}" dt="2024-01-14T22:20:11.826" v="114" actId="1076"/>
        <pc:sldMkLst>
          <pc:docMk/>
          <pc:sldMk cId="2696545550" sldId="265"/>
        </pc:sldMkLst>
        <pc:spChg chg="add mod">
          <ac:chgData name="Wadekar, Rutwik" userId="55e6a446-208c-4529-864d-3d7e7a9bcf1b" providerId="ADAL" clId="{E139F213-2A85-4238-8BE2-5F61B5FC78B5}" dt="2024-01-13T23:18:41.885" v="97" actId="20577"/>
          <ac:spMkLst>
            <pc:docMk/>
            <pc:sldMk cId="2696545550" sldId="265"/>
            <ac:spMk id="2" creationId="{36AF8F77-B381-8831-C121-0A1DC9EAF5C6}"/>
          </ac:spMkLst>
        </pc:spChg>
        <pc:spChg chg="mod">
          <ac:chgData name="Wadekar, Rutwik" userId="55e6a446-208c-4529-864d-3d7e7a9bcf1b" providerId="ADAL" clId="{E139F213-2A85-4238-8BE2-5F61B5FC78B5}" dt="2024-01-13T23:16:49.391" v="50" actId="20577"/>
          <ac:spMkLst>
            <pc:docMk/>
            <pc:sldMk cId="2696545550" sldId="265"/>
            <ac:spMk id="5" creationId="{BFC45684-3229-A219-1BD2-AE05FF537F19}"/>
          </ac:spMkLst>
        </pc:spChg>
        <pc:spChg chg="mod">
          <ac:chgData name="Wadekar, Rutwik" userId="55e6a446-208c-4529-864d-3d7e7a9bcf1b" providerId="ADAL" clId="{E139F213-2A85-4238-8BE2-5F61B5FC78B5}" dt="2024-01-14T22:20:11.826" v="114" actId="1076"/>
          <ac:spMkLst>
            <pc:docMk/>
            <pc:sldMk cId="2696545550" sldId="265"/>
            <ac:spMk id="9" creationId="{A42752EB-9E69-FF72-5F80-829C244C4037}"/>
          </ac:spMkLst>
        </pc:spChg>
        <pc:spChg chg="mod">
          <ac:chgData name="Wadekar, Rutwik" userId="55e6a446-208c-4529-864d-3d7e7a9bcf1b" providerId="ADAL" clId="{E139F213-2A85-4238-8BE2-5F61B5FC78B5}" dt="2024-01-13T23:17:31.934" v="70" actId="1076"/>
          <ac:spMkLst>
            <pc:docMk/>
            <pc:sldMk cId="2696545550" sldId="265"/>
            <ac:spMk id="12" creationId="{0AE8F816-50B3-3C78-75E3-987164D4512D}"/>
          </ac:spMkLst>
        </pc:spChg>
        <pc:spChg chg="mod">
          <ac:chgData name="Wadekar, Rutwik" userId="55e6a446-208c-4529-864d-3d7e7a9bcf1b" providerId="ADAL" clId="{E139F213-2A85-4238-8BE2-5F61B5FC78B5}" dt="2024-01-13T23:17:31.934" v="70" actId="1076"/>
          <ac:spMkLst>
            <pc:docMk/>
            <pc:sldMk cId="2696545550" sldId="265"/>
            <ac:spMk id="16" creationId="{6C820B16-F134-DC90-102A-919354735EE3}"/>
          </ac:spMkLst>
        </pc:spChg>
        <pc:spChg chg="del">
          <ac:chgData name="Wadekar, Rutwik" userId="55e6a446-208c-4529-864d-3d7e7a9bcf1b" providerId="ADAL" clId="{E139F213-2A85-4238-8BE2-5F61B5FC78B5}" dt="2024-01-13T23:17:16.157" v="67" actId="478"/>
          <ac:spMkLst>
            <pc:docMk/>
            <pc:sldMk cId="2696545550" sldId="265"/>
            <ac:spMk id="17" creationId="{1020F122-D9D4-5C11-3CF2-CB1CDABFF32B}"/>
          </ac:spMkLst>
        </pc:spChg>
        <pc:spChg chg="mod">
          <ac:chgData name="Wadekar, Rutwik" userId="55e6a446-208c-4529-864d-3d7e7a9bcf1b" providerId="ADAL" clId="{E139F213-2A85-4238-8BE2-5F61B5FC78B5}" dt="2024-01-13T23:18:26.162" v="84" actId="14100"/>
          <ac:spMkLst>
            <pc:docMk/>
            <pc:sldMk cId="2696545550" sldId="265"/>
            <ac:spMk id="18" creationId="{EAD9DD21-FB5A-29E3-BFDE-FB14AA74254D}"/>
          </ac:spMkLst>
        </pc:spChg>
        <pc:spChg chg="del mod">
          <ac:chgData name="Wadekar, Rutwik" userId="55e6a446-208c-4529-864d-3d7e7a9bcf1b" providerId="ADAL" clId="{E139F213-2A85-4238-8BE2-5F61B5FC78B5}" dt="2024-01-13T23:17:16.163" v="69"/>
          <ac:spMkLst>
            <pc:docMk/>
            <pc:sldMk cId="2696545550" sldId="265"/>
            <ac:spMk id="19" creationId="{FAB8AF61-0CAE-56AF-A956-EB8B5BAE6652}"/>
          </ac:spMkLst>
        </pc:spChg>
        <pc:spChg chg="del">
          <ac:chgData name="Wadekar, Rutwik" userId="55e6a446-208c-4529-864d-3d7e7a9bcf1b" providerId="ADAL" clId="{E139F213-2A85-4238-8BE2-5F61B5FC78B5}" dt="2024-01-13T23:17:16.157" v="67" actId="478"/>
          <ac:spMkLst>
            <pc:docMk/>
            <pc:sldMk cId="2696545550" sldId="265"/>
            <ac:spMk id="20" creationId="{8CEAE8F1-1224-2895-7671-6151DBE93583}"/>
          </ac:spMkLst>
        </pc:spChg>
        <pc:spChg chg="del">
          <ac:chgData name="Wadekar, Rutwik" userId="55e6a446-208c-4529-864d-3d7e7a9bcf1b" providerId="ADAL" clId="{E139F213-2A85-4238-8BE2-5F61B5FC78B5}" dt="2024-01-13T23:18:52.303" v="98" actId="478"/>
          <ac:spMkLst>
            <pc:docMk/>
            <pc:sldMk cId="2696545550" sldId="265"/>
            <ac:spMk id="25" creationId="{7B346534-882C-5635-3428-2535D94D177E}"/>
          </ac:spMkLst>
        </pc:spChg>
        <pc:spChg chg="del">
          <ac:chgData name="Wadekar, Rutwik" userId="55e6a446-208c-4529-864d-3d7e7a9bcf1b" providerId="ADAL" clId="{E139F213-2A85-4238-8BE2-5F61B5FC78B5}" dt="2024-01-13T23:18:55.076" v="99" actId="478"/>
          <ac:spMkLst>
            <pc:docMk/>
            <pc:sldMk cId="2696545550" sldId="265"/>
            <ac:spMk id="26" creationId="{8CE685CB-3668-2BCC-C7C8-798B561621F6}"/>
          </ac:spMkLst>
        </pc:spChg>
        <pc:picChg chg="del">
          <ac:chgData name="Wadekar, Rutwik" userId="55e6a446-208c-4529-864d-3d7e7a9bcf1b" providerId="ADAL" clId="{E139F213-2A85-4238-8BE2-5F61B5FC78B5}" dt="2024-01-13T23:18:31.292" v="86" actId="478"/>
          <ac:picMkLst>
            <pc:docMk/>
            <pc:sldMk cId="2696545550" sldId="265"/>
            <ac:picMk id="22" creationId="{36C12781-1F30-935A-E948-2543B4AC5419}"/>
          </ac:picMkLst>
        </pc:picChg>
        <pc:picChg chg="del">
          <ac:chgData name="Wadekar, Rutwik" userId="55e6a446-208c-4529-864d-3d7e7a9bcf1b" providerId="ADAL" clId="{E139F213-2A85-4238-8BE2-5F61B5FC78B5}" dt="2024-01-13T23:18:29.214" v="85" actId="478"/>
          <ac:picMkLst>
            <pc:docMk/>
            <pc:sldMk cId="2696545550" sldId="265"/>
            <ac:picMk id="23" creationId="{D56BEC85-39E3-25CB-19A6-8778E197F633}"/>
          </ac:picMkLst>
        </pc:picChg>
        <pc:picChg chg="del">
          <ac:chgData name="Wadekar, Rutwik" userId="55e6a446-208c-4529-864d-3d7e7a9bcf1b" providerId="ADAL" clId="{E139F213-2A85-4238-8BE2-5F61B5FC78B5}" dt="2024-01-13T23:17:16.157" v="67" actId="478"/>
          <ac:picMkLst>
            <pc:docMk/>
            <pc:sldMk cId="2696545550" sldId="265"/>
            <ac:picMk id="24" creationId="{9A9FB329-3090-184A-BA6C-AC4C4C0C716A}"/>
          </ac:picMkLst>
        </pc:picChg>
      </pc:sldChg>
      <pc:sldChg chg="addSp delSp modSp add mod ord delAnim">
        <pc:chgData name="Wadekar, Rutwik" userId="55e6a446-208c-4529-864d-3d7e7a9bcf1b" providerId="ADAL" clId="{E139F213-2A85-4238-8BE2-5F61B5FC78B5}" dt="2024-01-13T23:20:03.708" v="112" actId="1076"/>
        <pc:sldMkLst>
          <pc:docMk/>
          <pc:sldMk cId="693675853" sldId="266"/>
        </pc:sldMkLst>
        <pc:spChg chg="del">
          <ac:chgData name="Wadekar, Rutwik" userId="55e6a446-208c-4529-864d-3d7e7a9bcf1b" providerId="ADAL" clId="{E139F213-2A85-4238-8BE2-5F61B5FC78B5}" dt="2024-01-13T23:19:24.732" v="105" actId="478"/>
          <ac:spMkLst>
            <pc:docMk/>
            <pc:sldMk cId="693675853" sldId="266"/>
            <ac:spMk id="4" creationId="{AD126CB0-7772-EB3F-867C-01CE0742B3EA}"/>
          </ac:spMkLst>
        </pc:spChg>
        <pc:spChg chg="del">
          <ac:chgData name="Wadekar, Rutwik" userId="55e6a446-208c-4529-864d-3d7e7a9bcf1b" providerId="ADAL" clId="{E139F213-2A85-4238-8BE2-5F61B5FC78B5}" dt="2024-01-13T23:19:24.732" v="105" actId="478"/>
          <ac:spMkLst>
            <pc:docMk/>
            <pc:sldMk cId="693675853" sldId="266"/>
            <ac:spMk id="5" creationId="{C9D2D0CF-5022-AC34-D595-CA94593B23CB}"/>
          </ac:spMkLst>
        </pc:spChg>
        <pc:picChg chg="add mod">
          <ac:chgData name="Wadekar, Rutwik" userId="55e6a446-208c-4529-864d-3d7e7a9bcf1b" providerId="ADAL" clId="{E139F213-2A85-4238-8BE2-5F61B5FC78B5}" dt="2024-01-13T23:20:03.708" v="112" actId="1076"/>
          <ac:picMkLst>
            <pc:docMk/>
            <pc:sldMk cId="693675853" sldId="266"/>
            <ac:picMk id="2" creationId="{E6849F52-27AE-2961-9F83-917715FD9182}"/>
          </ac:picMkLst>
        </pc:picChg>
        <pc:picChg chg="del">
          <ac:chgData name="Wadekar, Rutwik" userId="55e6a446-208c-4529-864d-3d7e7a9bcf1b" providerId="ADAL" clId="{E139F213-2A85-4238-8BE2-5F61B5FC78B5}" dt="2024-01-13T23:19:24.732" v="105" actId="478"/>
          <ac:picMkLst>
            <pc:docMk/>
            <pc:sldMk cId="693675853" sldId="266"/>
            <ac:picMk id="3" creationId="{84A50B79-48A0-7ECB-EF05-CDA38905109A}"/>
          </ac:picMkLst>
        </pc:picChg>
      </pc:sldChg>
      <pc:sldChg chg="addSp delSp modSp add mod">
        <pc:chgData name="Wadekar, Rutwik" userId="55e6a446-208c-4529-864d-3d7e7a9bcf1b" providerId="ADAL" clId="{E139F213-2A85-4238-8BE2-5F61B5FC78B5}" dt="2024-01-14T22:33:29.192" v="264" actId="20577"/>
        <pc:sldMkLst>
          <pc:docMk/>
          <pc:sldMk cId="3933632993" sldId="267"/>
        </pc:sldMkLst>
        <pc:spChg chg="add mod">
          <ac:chgData name="Wadekar, Rutwik" userId="55e6a446-208c-4529-864d-3d7e7a9bcf1b" providerId="ADAL" clId="{E139F213-2A85-4238-8BE2-5F61B5FC78B5}" dt="2024-01-14T22:21:22.256" v="121" actId="208"/>
          <ac:spMkLst>
            <pc:docMk/>
            <pc:sldMk cId="3933632993" sldId="267"/>
            <ac:spMk id="3" creationId="{1099E8B9-1D1C-1792-1F0A-1FA06118CD6F}"/>
          </ac:spMkLst>
        </pc:spChg>
        <pc:spChg chg="add mod">
          <ac:chgData name="Wadekar, Rutwik" userId="55e6a446-208c-4529-864d-3d7e7a9bcf1b" providerId="ADAL" clId="{E139F213-2A85-4238-8BE2-5F61B5FC78B5}" dt="2024-01-14T22:21:36.040" v="126" actId="14100"/>
          <ac:spMkLst>
            <pc:docMk/>
            <pc:sldMk cId="3933632993" sldId="267"/>
            <ac:spMk id="4" creationId="{D06DCE27-575D-0517-B790-273BD268E035}"/>
          </ac:spMkLst>
        </pc:spChg>
        <pc:spChg chg="add mod">
          <ac:chgData name="Wadekar, Rutwik" userId="55e6a446-208c-4529-864d-3d7e7a9bcf1b" providerId="ADAL" clId="{E139F213-2A85-4238-8BE2-5F61B5FC78B5}" dt="2024-01-14T22:21:49.779" v="129" actId="14100"/>
          <ac:spMkLst>
            <pc:docMk/>
            <pc:sldMk cId="3933632993" sldId="267"/>
            <ac:spMk id="5" creationId="{36FB68C4-2E51-B5FB-2262-BBA9D1754739}"/>
          </ac:spMkLst>
        </pc:spChg>
        <pc:spChg chg="add mod">
          <ac:chgData name="Wadekar, Rutwik" userId="55e6a446-208c-4529-864d-3d7e7a9bcf1b" providerId="ADAL" clId="{E139F213-2A85-4238-8BE2-5F61B5FC78B5}" dt="2024-01-14T22:31:47.999" v="157" actId="20577"/>
          <ac:spMkLst>
            <pc:docMk/>
            <pc:sldMk cId="3933632993" sldId="267"/>
            <ac:spMk id="6" creationId="{CB333821-3051-D1FD-6AFB-D40425AFC4B9}"/>
          </ac:spMkLst>
        </pc:spChg>
        <pc:spChg chg="add mod">
          <ac:chgData name="Wadekar, Rutwik" userId="55e6a446-208c-4529-864d-3d7e7a9bcf1b" providerId="ADAL" clId="{E139F213-2A85-4238-8BE2-5F61B5FC78B5}" dt="2024-01-14T22:33:29.192" v="264" actId="20577"/>
          <ac:spMkLst>
            <pc:docMk/>
            <pc:sldMk cId="3933632993" sldId="267"/>
            <ac:spMk id="7" creationId="{07BD8B5E-9818-59D4-2738-E826E7CB2F5D}"/>
          </ac:spMkLst>
        </pc:spChg>
        <pc:picChg chg="del">
          <ac:chgData name="Wadekar, Rutwik" userId="55e6a446-208c-4529-864d-3d7e7a9bcf1b" providerId="ADAL" clId="{E139F213-2A85-4238-8BE2-5F61B5FC78B5}" dt="2024-01-14T22:20:30.377" v="116" actId="478"/>
          <ac:picMkLst>
            <pc:docMk/>
            <pc:sldMk cId="3933632993" sldId="267"/>
            <ac:picMk id="2" creationId="{E6849F52-27AE-2961-9F83-917715FD9182}"/>
          </ac:picMkLst>
        </pc:picChg>
      </pc:sldChg>
    </pc:docChg>
  </pc:docChgLst>
  <pc:docChgLst>
    <pc:chgData name="Wadekar, Rutwik" userId="S::1061737@pdsb.net::55e6a446-208c-4529-864d-3d7e7a9bcf1b" providerId="AD" clId="Web-{D7CCC683-1963-4460-A6DC-86FC5D79A293}"/>
    <pc:docChg chg="modSld">
      <pc:chgData name="Wadekar, Rutwik" userId="S::1061737@pdsb.net::55e6a446-208c-4529-864d-3d7e7a9bcf1b" providerId="AD" clId="Web-{D7CCC683-1963-4460-A6DC-86FC5D79A293}" dt="2024-01-15T17:49:35.977" v="0" actId="14100"/>
      <pc:docMkLst>
        <pc:docMk/>
      </pc:docMkLst>
      <pc:sldChg chg="modSp">
        <pc:chgData name="Wadekar, Rutwik" userId="S::1061737@pdsb.net::55e6a446-208c-4529-864d-3d7e7a9bcf1b" providerId="AD" clId="Web-{D7CCC683-1963-4460-A6DC-86FC5D79A293}" dt="2024-01-15T17:49:35.977" v="0" actId="14100"/>
        <pc:sldMkLst>
          <pc:docMk/>
          <pc:sldMk cId="1987405363" sldId="268"/>
        </pc:sldMkLst>
        <pc:spChg chg="mod">
          <ac:chgData name="Wadekar, Rutwik" userId="S::1061737@pdsb.net::55e6a446-208c-4529-864d-3d7e7a9bcf1b" providerId="AD" clId="Web-{D7CCC683-1963-4460-A6DC-86FC5D79A293}" dt="2024-01-15T17:49:35.977" v="0" actId="14100"/>
          <ac:spMkLst>
            <pc:docMk/>
            <pc:sldMk cId="1987405363" sldId="268"/>
            <ac:spMk id="7" creationId="{D8C4375D-0FA0-782D-5D68-3CE5C1EF8425}"/>
          </ac:spMkLst>
        </pc:spChg>
      </pc:sldChg>
    </pc:docChg>
  </pc:docChgLst>
  <pc:docChgLst>
    <pc:chgData name="Wadekar, Rutwik" userId="55e6a446-208c-4529-864d-3d7e7a9bcf1b" providerId="ADAL" clId="{F4365472-0C06-4B43-A391-EC7DD01BA3CA}"/>
    <pc:docChg chg="undo custSel addSld modSld">
      <pc:chgData name="Wadekar, Rutwik" userId="55e6a446-208c-4529-864d-3d7e7a9bcf1b" providerId="ADAL" clId="{F4365472-0C06-4B43-A391-EC7DD01BA3CA}" dt="2024-02-29T00:39:10.046" v="1351" actId="20577"/>
      <pc:docMkLst>
        <pc:docMk/>
      </pc:docMkLst>
      <pc:sldChg chg="setBg">
        <pc:chgData name="Wadekar, Rutwik" userId="55e6a446-208c-4529-864d-3d7e7a9bcf1b" providerId="ADAL" clId="{F4365472-0C06-4B43-A391-EC7DD01BA3CA}" dt="2024-02-29T00:35:48.825" v="1212"/>
        <pc:sldMkLst>
          <pc:docMk/>
          <pc:sldMk cId="941432991" sldId="260"/>
        </pc:sldMkLst>
      </pc:sldChg>
      <pc:sldChg chg="setBg">
        <pc:chgData name="Wadekar, Rutwik" userId="55e6a446-208c-4529-864d-3d7e7a9bcf1b" providerId="ADAL" clId="{F4365472-0C06-4B43-A391-EC7DD01BA3CA}" dt="2024-02-29T00:35:55.402" v="1214"/>
        <pc:sldMkLst>
          <pc:docMk/>
          <pc:sldMk cId="1916056786" sldId="261"/>
        </pc:sldMkLst>
      </pc:sldChg>
      <pc:sldChg chg="setBg">
        <pc:chgData name="Wadekar, Rutwik" userId="55e6a446-208c-4529-864d-3d7e7a9bcf1b" providerId="ADAL" clId="{F4365472-0C06-4B43-A391-EC7DD01BA3CA}" dt="2024-02-29T00:36:00.641" v="1216"/>
        <pc:sldMkLst>
          <pc:docMk/>
          <pc:sldMk cId="106472940" sldId="262"/>
        </pc:sldMkLst>
      </pc:sldChg>
      <pc:sldChg chg="setBg">
        <pc:chgData name="Wadekar, Rutwik" userId="55e6a446-208c-4529-864d-3d7e7a9bcf1b" providerId="ADAL" clId="{F4365472-0C06-4B43-A391-EC7DD01BA3CA}" dt="2024-02-29T00:36:05.371" v="1218"/>
        <pc:sldMkLst>
          <pc:docMk/>
          <pc:sldMk cId="2696545550" sldId="265"/>
        </pc:sldMkLst>
      </pc:sldChg>
      <pc:sldChg chg="setBg">
        <pc:chgData name="Wadekar, Rutwik" userId="55e6a446-208c-4529-864d-3d7e7a9bcf1b" providerId="ADAL" clId="{F4365472-0C06-4B43-A391-EC7DD01BA3CA}" dt="2024-02-29T00:36:11.007" v="1220"/>
        <pc:sldMkLst>
          <pc:docMk/>
          <pc:sldMk cId="693675853" sldId="266"/>
        </pc:sldMkLst>
      </pc:sldChg>
      <pc:sldChg chg="modSp mod setBg">
        <pc:chgData name="Wadekar, Rutwik" userId="55e6a446-208c-4529-864d-3d7e7a9bcf1b" providerId="ADAL" clId="{F4365472-0C06-4B43-A391-EC7DD01BA3CA}" dt="2024-02-29T00:36:16.749" v="1222"/>
        <pc:sldMkLst>
          <pc:docMk/>
          <pc:sldMk cId="3933632993" sldId="267"/>
        </pc:sldMkLst>
        <pc:spChg chg="mod">
          <ac:chgData name="Wadekar, Rutwik" userId="55e6a446-208c-4529-864d-3d7e7a9bcf1b" providerId="ADAL" clId="{F4365472-0C06-4B43-A391-EC7DD01BA3CA}" dt="2024-01-20T22:31:54.013" v="107" actId="20577"/>
          <ac:spMkLst>
            <pc:docMk/>
            <pc:sldMk cId="3933632993" sldId="267"/>
            <ac:spMk id="2" creationId="{B45C60CB-9898-333B-4610-C684B0E954E6}"/>
          </ac:spMkLst>
        </pc:spChg>
      </pc:sldChg>
      <pc:sldChg chg="addSp delSp modSp mod setBg delAnim modAnim">
        <pc:chgData name="Wadekar, Rutwik" userId="55e6a446-208c-4529-864d-3d7e7a9bcf1b" providerId="ADAL" clId="{F4365472-0C06-4B43-A391-EC7DD01BA3CA}" dt="2024-02-29T00:36:22.132" v="1224"/>
        <pc:sldMkLst>
          <pc:docMk/>
          <pc:sldMk cId="1987405363" sldId="268"/>
        </pc:sldMkLst>
        <pc:spChg chg="mod">
          <ac:chgData name="Wadekar, Rutwik" userId="55e6a446-208c-4529-864d-3d7e7a9bcf1b" providerId="ADAL" clId="{F4365472-0C06-4B43-A391-EC7DD01BA3CA}" dt="2024-01-20T22:32:05.170" v="108"/>
          <ac:spMkLst>
            <pc:docMk/>
            <pc:sldMk cId="1987405363" sldId="268"/>
            <ac:spMk id="2" creationId="{B45C60CB-9898-333B-4610-C684B0E954E6}"/>
          </ac:spMkLst>
        </pc:spChg>
        <pc:spChg chg="del">
          <ac:chgData name="Wadekar, Rutwik" userId="55e6a446-208c-4529-864d-3d7e7a9bcf1b" providerId="ADAL" clId="{F4365472-0C06-4B43-A391-EC7DD01BA3CA}" dt="2024-01-20T22:30:44.645" v="2" actId="478"/>
          <ac:spMkLst>
            <pc:docMk/>
            <pc:sldMk cId="1987405363" sldId="268"/>
            <ac:spMk id="7" creationId="{D8C4375D-0FA0-782D-5D68-3CE5C1EF8425}"/>
          </ac:spMkLst>
        </pc:spChg>
        <pc:spChg chg="add mod">
          <ac:chgData name="Wadekar, Rutwik" userId="55e6a446-208c-4529-864d-3d7e7a9bcf1b" providerId="ADAL" clId="{F4365472-0C06-4B43-A391-EC7DD01BA3CA}" dt="2024-01-20T22:30:45.471" v="3"/>
          <ac:spMkLst>
            <pc:docMk/>
            <pc:sldMk cId="1987405363" sldId="268"/>
            <ac:spMk id="8" creationId="{2E7158BE-6220-1B9B-2B6A-B14201B8631D}"/>
          </ac:spMkLst>
        </pc:spChg>
      </pc:sldChg>
      <pc:sldChg chg="addSp delSp modSp add mod setBg delAnim">
        <pc:chgData name="Wadekar, Rutwik" userId="55e6a446-208c-4529-864d-3d7e7a9bcf1b" providerId="ADAL" clId="{F4365472-0C06-4B43-A391-EC7DD01BA3CA}" dt="2024-02-29T00:36:31.981" v="1226"/>
        <pc:sldMkLst>
          <pc:docMk/>
          <pc:sldMk cId="1351615706" sldId="269"/>
        </pc:sldMkLst>
        <pc:spChg chg="mod">
          <ac:chgData name="Wadekar, Rutwik" userId="55e6a446-208c-4529-864d-3d7e7a9bcf1b" providerId="ADAL" clId="{F4365472-0C06-4B43-A391-EC7DD01BA3CA}" dt="2024-01-20T22:31:23.229" v="25" actId="20577"/>
          <ac:spMkLst>
            <pc:docMk/>
            <pc:sldMk cId="1351615706" sldId="269"/>
            <ac:spMk id="6" creationId="{CB333821-3051-D1FD-6AFB-D40425AFC4B9}"/>
          </ac:spMkLst>
        </pc:spChg>
        <pc:spChg chg="del">
          <ac:chgData name="Wadekar, Rutwik" userId="55e6a446-208c-4529-864d-3d7e7a9bcf1b" providerId="ADAL" clId="{F4365472-0C06-4B43-A391-EC7DD01BA3CA}" dt="2024-01-20T22:31:12.314" v="5" actId="478"/>
          <ac:spMkLst>
            <pc:docMk/>
            <pc:sldMk cId="1351615706" sldId="269"/>
            <ac:spMk id="8" creationId="{2E7158BE-6220-1B9B-2B6A-B14201B8631D}"/>
          </ac:spMkLst>
        </pc:spChg>
        <pc:spChg chg="mod">
          <ac:chgData name="Wadekar, Rutwik" userId="55e6a446-208c-4529-864d-3d7e7a9bcf1b" providerId="ADAL" clId="{F4365472-0C06-4B43-A391-EC7DD01BA3CA}" dt="2024-01-31T23:53:17.399" v="122" actId="207"/>
          <ac:spMkLst>
            <pc:docMk/>
            <pc:sldMk cId="1351615706" sldId="269"/>
            <ac:spMk id="8" creationId="{9E14A1F2-A280-3D83-9F02-37E7E1CA5036}"/>
          </ac:spMkLst>
        </pc:spChg>
        <pc:spChg chg="add mod">
          <ac:chgData name="Wadekar, Rutwik" userId="55e6a446-208c-4529-864d-3d7e7a9bcf1b" providerId="ADAL" clId="{F4365472-0C06-4B43-A391-EC7DD01BA3CA}" dt="2024-01-31T23:53:50.605" v="126" actId="2085"/>
          <ac:spMkLst>
            <pc:docMk/>
            <pc:sldMk cId="1351615706" sldId="269"/>
            <ac:spMk id="9" creationId="{4CE52057-AD77-222E-C024-455C6C0BD0D4}"/>
          </ac:spMkLst>
        </pc:spChg>
        <pc:spChg chg="del">
          <ac:chgData name="Wadekar, Rutwik" userId="55e6a446-208c-4529-864d-3d7e7a9bcf1b" providerId="ADAL" clId="{F4365472-0C06-4B43-A391-EC7DD01BA3CA}" dt="2024-01-20T22:31:16.149" v="6" actId="478"/>
          <ac:spMkLst>
            <pc:docMk/>
            <pc:sldMk cId="1351615706" sldId="269"/>
            <ac:spMk id="9" creationId="{E134790A-A697-7112-3902-126ADA83ADE9}"/>
          </ac:spMkLst>
        </pc:spChg>
        <pc:spChg chg="del">
          <ac:chgData name="Wadekar, Rutwik" userId="55e6a446-208c-4529-864d-3d7e7a9bcf1b" providerId="ADAL" clId="{F4365472-0C06-4B43-A391-EC7DD01BA3CA}" dt="2024-01-20T22:31:12.314" v="5" actId="478"/>
          <ac:spMkLst>
            <pc:docMk/>
            <pc:sldMk cId="1351615706" sldId="269"/>
            <ac:spMk id="10" creationId="{D5564EC8-DCED-F054-2EA3-BF88FFA90E1E}"/>
          </ac:spMkLst>
        </pc:spChg>
        <pc:spChg chg="add mod">
          <ac:chgData name="Wadekar, Rutwik" userId="55e6a446-208c-4529-864d-3d7e7a9bcf1b" providerId="ADAL" clId="{F4365472-0C06-4B43-A391-EC7DD01BA3CA}" dt="2024-01-31T23:54:15.318" v="152" actId="20577"/>
          <ac:spMkLst>
            <pc:docMk/>
            <pc:sldMk cId="1351615706" sldId="269"/>
            <ac:spMk id="10" creationId="{E21AA8D5-3B00-6D08-7BBB-A8F57C49ADC1}"/>
          </ac:spMkLst>
        </pc:spChg>
        <pc:spChg chg="del">
          <ac:chgData name="Wadekar, Rutwik" userId="55e6a446-208c-4529-864d-3d7e7a9bcf1b" providerId="ADAL" clId="{F4365472-0C06-4B43-A391-EC7DD01BA3CA}" dt="2024-01-20T22:31:12.314" v="5" actId="478"/>
          <ac:spMkLst>
            <pc:docMk/>
            <pc:sldMk cId="1351615706" sldId="269"/>
            <ac:spMk id="11" creationId="{274E950A-7E36-D6C6-B8FC-25519EB2946D}"/>
          </ac:spMkLst>
        </pc:spChg>
        <pc:spChg chg="add mod">
          <ac:chgData name="Wadekar, Rutwik" userId="55e6a446-208c-4529-864d-3d7e7a9bcf1b" providerId="ADAL" clId="{F4365472-0C06-4B43-A391-EC7DD01BA3CA}" dt="2024-01-31T23:54:28.458" v="154" actId="1076"/>
          <ac:spMkLst>
            <pc:docMk/>
            <pc:sldMk cId="1351615706" sldId="269"/>
            <ac:spMk id="11" creationId="{7465B30E-2DA1-3954-F74B-D45D35F68E93}"/>
          </ac:spMkLst>
        </pc:spChg>
        <pc:spChg chg="add mod">
          <ac:chgData name="Wadekar, Rutwik" userId="55e6a446-208c-4529-864d-3d7e7a9bcf1b" providerId="ADAL" clId="{F4365472-0C06-4B43-A391-EC7DD01BA3CA}" dt="2024-01-31T23:54:32.284" v="161" actId="20577"/>
          <ac:spMkLst>
            <pc:docMk/>
            <pc:sldMk cId="1351615706" sldId="269"/>
            <ac:spMk id="13" creationId="{023DCFD7-40B2-EB95-AB23-FD421D30058B}"/>
          </ac:spMkLst>
        </pc:spChg>
        <pc:spChg chg="del">
          <ac:chgData name="Wadekar, Rutwik" userId="55e6a446-208c-4529-864d-3d7e7a9bcf1b" providerId="ADAL" clId="{F4365472-0C06-4B43-A391-EC7DD01BA3CA}" dt="2024-01-20T22:31:12.314" v="5" actId="478"/>
          <ac:spMkLst>
            <pc:docMk/>
            <pc:sldMk cId="1351615706" sldId="269"/>
            <ac:spMk id="13" creationId="{85518876-4510-8100-FEBD-CB6DBADAC09B}"/>
          </ac:spMkLst>
        </pc:spChg>
        <pc:spChg chg="add mod">
          <ac:chgData name="Wadekar, Rutwik" userId="55e6a446-208c-4529-864d-3d7e7a9bcf1b" providerId="ADAL" clId="{F4365472-0C06-4B43-A391-EC7DD01BA3CA}" dt="2024-01-31T23:54:37.736" v="163" actId="1076"/>
          <ac:spMkLst>
            <pc:docMk/>
            <pc:sldMk cId="1351615706" sldId="269"/>
            <ac:spMk id="15" creationId="{EC74F929-952B-3AA5-8C63-F12CF23C0651}"/>
          </ac:spMkLst>
        </pc:spChg>
        <pc:spChg chg="del">
          <ac:chgData name="Wadekar, Rutwik" userId="55e6a446-208c-4529-864d-3d7e7a9bcf1b" providerId="ADAL" clId="{F4365472-0C06-4B43-A391-EC7DD01BA3CA}" dt="2024-01-20T22:31:12.314" v="5" actId="478"/>
          <ac:spMkLst>
            <pc:docMk/>
            <pc:sldMk cId="1351615706" sldId="269"/>
            <ac:spMk id="17" creationId="{65873C6B-230E-53F5-6C70-5694D1AE5A2D}"/>
          </ac:spMkLst>
        </pc:spChg>
        <pc:spChg chg="add mod">
          <ac:chgData name="Wadekar, Rutwik" userId="55e6a446-208c-4529-864d-3d7e7a9bcf1b" providerId="ADAL" clId="{F4365472-0C06-4B43-A391-EC7DD01BA3CA}" dt="2024-01-31T23:54:44.991" v="176" actId="14100"/>
          <ac:spMkLst>
            <pc:docMk/>
            <pc:sldMk cId="1351615706" sldId="269"/>
            <ac:spMk id="17" creationId="{9EBF564E-0F48-803F-2086-1576CFCE3CEA}"/>
          </ac:spMkLst>
        </pc:spChg>
        <pc:spChg chg="add mod">
          <ac:chgData name="Wadekar, Rutwik" userId="55e6a446-208c-4529-864d-3d7e7a9bcf1b" providerId="ADAL" clId="{F4365472-0C06-4B43-A391-EC7DD01BA3CA}" dt="2024-01-31T23:55:14.254" v="178" actId="1076"/>
          <ac:spMkLst>
            <pc:docMk/>
            <pc:sldMk cId="1351615706" sldId="269"/>
            <ac:spMk id="18" creationId="{D8520E8F-1D4B-CD8B-5C35-DD93B842A8C5}"/>
          </ac:spMkLst>
        </pc:spChg>
        <pc:spChg chg="add mod">
          <ac:chgData name="Wadekar, Rutwik" userId="55e6a446-208c-4529-864d-3d7e7a9bcf1b" providerId="ADAL" clId="{F4365472-0C06-4B43-A391-EC7DD01BA3CA}" dt="2024-01-31T23:55:38.677" v="208" actId="313"/>
          <ac:spMkLst>
            <pc:docMk/>
            <pc:sldMk cId="1351615706" sldId="269"/>
            <ac:spMk id="19" creationId="{3489325B-FF0B-C007-3FEA-CBD90A087770}"/>
          </ac:spMkLst>
        </pc:spChg>
        <pc:spChg chg="add del mod">
          <ac:chgData name="Wadekar, Rutwik" userId="55e6a446-208c-4529-864d-3d7e7a9bcf1b" providerId="ADAL" clId="{F4365472-0C06-4B43-A391-EC7DD01BA3CA}" dt="2024-01-31T23:55:36.184" v="207" actId="478"/>
          <ac:spMkLst>
            <pc:docMk/>
            <pc:sldMk cId="1351615706" sldId="269"/>
            <ac:spMk id="20" creationId="{282852E0-4798-AC18-849F-B58C21602103}"/>
          </ac:spMkLst>
        </pc:spChg>
        <pc:spChg chg="add del mod">
          <ac:chgData name="Wadekar, Rutwik" userId="55e6a446-208c-4529-864d-3d7e7a9bcf1b" providerId="ADAL" clId="{F4365472-0C06-4B43-A391-EC7DD01BA3CA}" dt="2024-01-31T23:55:36.184" v="207" actId="478"/>
          <ac:spMkLst>
            <pc:docMk/>
            <pc:sldMk cId="1351615706" sldId="269"/>
            <ac:spMk id="21" creationId="{001AD16A-5CA5-2BEC-CED9-485CD4C75B5B}"/>
          </ac:spMkLst>
        </pc:spChg>
        <pc:spChg chg="add mod">
          <ac:chgData name="Wadekar, Rutwik" userId="55e6a446-208c-4529-864d-3d7e7a9bcf1b" providerId="ADAL" clId="{F4365472-0C06-4B43-A391-EC7DD01BA3CA}" dt="2024-01-31T23:55:44.307" v="210" actId="1076"/>
          <ac:spMkLst>
            <pc:docMk/>
            <pc:sldMk cId="1351615706" sldId="269"/>
            <ac:spMk id="22" creationId="{0C8E80B3-8D42-F4B8-18CB-AAF313C7CAF0}"/>
          </ac:spMkLst>
        </pc:spChg>
        <pc:spChg chg="add mod">
          <ac:chgData name="Wadekar, Rutwik" userId="55e6a446-208c-4529-864d-3d7e7a9bcf1b" providerId="ADAL" clId="{F4365472-0C06-4B43-A391-EC7DD01BA3CA}" dt="2024-01-31T23:55:52.180" v="228" actId="20577"/>
          <ac:spMkLst>
            <pc:docMk/>
            <pc:sldMk cId="1351615706" sldId="269"/>
            <ac:spMk id="23" creationId="{7D5F07EF-C1AF-2D50-91C3-18D024574E8E}"/>
          </ac:spMkLst>
        </pc:spChg>
        <pc:spChg chg="add mod">
          <ac:chgData name="Wadekar, Rutwik" userId="55e6a446-208c-4529-864d-3d7e7a9bcf1b" providerId="ADAL" clId="{F4365472-0C06-4B43-A391-EC7DD01BA3CA}" dt="2024-01-31T23:55:57.971" v="230" actId="1076"/>
          <ac:spMkLst>
            <pc:docMk/>
            <pc:sldMk cId="1351615706" sldId="269"/>
            <ac:spMk id="24" creationId="{1FEEE55B-846F-0E93-7EF4-7BC0433ED9B3}"/>
          </ac:spMkLst>
        </pc:spChg>
        <pc:spChg chg="add mod">
          <ac:chgData name="Wadekar, Rutwik" userId="55e6a446-208c-4529-864d-3d7e7a9bcf1b" providerId="ADAL" clId="{F4365472-0C06-4B43-A391-EC7DD01BA3CA}" dt="2024-01-31T23:56:03.589" v="241" actId="20577"/>
          <ac:spMkLst>
            <pc:docMk/>
            <pc:sldMk cId="1351615706" sldId="269"/>
            <ac:spMk id="25" creationId="{0BEF36D7-7AF5-3C9C-400D-3E5A35566210}"/>
          </ac:spMkLst>
        </pc:spChg>
      </pc:sldChg>
      <pc:sldChg chg="addSp delSp modSp add mod setBg delAnim modAnim">
        <pc:chgData name="Wadekar, Rutwik" userId="55e6a446-208c-4529-864d-3d7e7a9bcf1b" providerId="ADAL" clId="{F4365472-0C06-4B43-A391-EC7DD01BA3CA}" dt="2024-02-29T00:36:44.166" v="1230"/>
        <pc:sldMkLst>
          <pc:docMk/>
          <pc:sldMk cId="3581409817" sldId="270"/>
        </pc:sldMkLst>
        <pc:spChg chg="del mod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2" creationId="{B45C60CB-9898-333B-4610-C684B0E954E6}"/>
          </ac:spMkLst>
        </pc:spChg>
        <pc:spChg chg="mod">
          <ac:chgData name="Wadekar, Rutwik" userId="55e6a446-208c-4529-864d-3d7e7a9bcf1b" providerId="ADAL" clId="{F4365472-0C06-4B43-A391-EC7DD01BA3CA}" dt="2024-01-31T23:57:02.345" v="269" actId="14100"/>
          <ac:spMkLst>
            <pc:docMk/>
            <pc:sldMk cId="3581409817" sldId="270"/>
            <ac:spMk id="6" creationId="{CB333821-3051-D1FD-6AFB-D40425AFC4B9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8" creationId="{9E14A1F2-A280-3D83-9F02-37E7E1CA5036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9" creationId="{4CE52057-AD77-222E-C024-455C6C0BD0D4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10" creationId="{E21AA8D5-3B00-6D08-7BBB-A8F57C49ADC1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11" creationId="{7465B30E-2DA1-3954-F74B-D45D35F68E93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13" creationId="{023DCFD7-40B2-EB95-AB23-FD421D30058B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15" creationId="{EC74F929-952B-3AA5-8C63-F12CF23C0651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17" creationId="{9EBF564E-0F48-803F-2086-1576CFCE3CEA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18" creationId="{D8520E8F-1D4B-CD8B-5C35-DD93B842A8C5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19" creationId="{3489325B-FF0B-C007-3FEA-CBD90A087770}"/>
          </ac:spMkLst>
        </pc:spChg>
        <pc:spChg chg="add mod">
          <ac:chgData name="Wadekar, Rutwik" userId="55e6a446-208c-4529-864d-3d7e7a9bcf1b" providerId="ADAL" clId="{F4365472-0C06-4B43-A391-EC7DD01BA3CA}" dt="2024-01-31T23:57:51.491" v="381" actId="20577"/>
          <ac:spMkLst>
            <pc:docMk/>
            <pc:sldMk cId="3581409817" sldId="270"/>
            <ac:spMk id="20" creationId="{8510F855-F34B-2564-8623-32AE96BB69B4}"/>
          </ac:spMkLst>
        </pc:spChg>
        <pc:spChg chg="add mod">
          <ac:chgData name="Wadekar, Rutwik" userId="55e6a446-208c-4529-864d-3d7e7a9bcf1b" providerId="ADAL" clId="{F4365472-0C06-4B43-A391-EC7DD01BA3CA}" dt="2024-01-31T23:59:16.223" v="437" actId="2085"/>
          <ac:spMkLst>
            <pc:docMk/>
            <pc:sldMk cId="3581409817" sldId="270"/>
            <ac:spMk id="21" creationId="{C89194BF-3297-0A44-1A2C-612CE718EB38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22" creationId="{0C8E80B3-8D42-F4B8-18CB-AAF313C7CAF0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23" creationId="{7D5F07EF-C1AF-2D50-91C3-18D024574E8E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24" creationId="{1FEEE55B-846F-0E93-7EF4-7BC0433ED9B3}"/>
          </ac:spMkLst>
        </pc:spChg>
        <pc:spChg chg="del">
          <ac:chgData name="Wadekar, Rutwik" userId="55e6a446-208c-4529-864d-3d7e7a9bcf1b" providerId="ADAL" clId="{F4365472-0C06-4B43-A391-EC7DD01BA3CA}" dt="2024-01-31T23:57:28.911" v="325" actId="478"/>
          <ac:spMkLst>
            <pc:docMk/>
            <pc:sldMk cId="3581409817" sldId="270"/>
            <ac:spMk id="25" creationId="{0BEF36D7-7AF5-3C9C-400D-3E5A35566210}"/>
          </ac:spMkLst>
        </pc:spChg>
        <pc:spChg chg="add del mod">
          <ac:chgData name="Wadekar, Rutwik" userId="55e6a446-208c-4529-864d-3d7e7a9bcf1b" providerId="ADAL" clId="{F4365472-0C06-4B43-A391-EC7DD01BA3CA}" dt="2024-01-31T23:58:15.180" v="387" actId="478"/>
          <ac:spMkLst>
            <pc:docMk/>
            <pc:sldMk cId="3581409817" sldId="270"/>
            <ac:spMk id="26" creationId="{12C1B4CF-1D7A-2851-3B79-F3821BF2BA85}"/>
          </ac:spMkLst>
        </pc:spChg>
        <pc:spChg chg="add del mod">
          <ac:chgData name="Wadekar, Rutwik" userId="55e6a446-208c-4529-864d-3d7e7a9bcf1b" providerId="ADAL" clId="{F4365472-0C06-4B43-A391-EC7DD01BA3CA}" dt="2024-01-31T23:58:22.586" v="391" actId="478"/>
          <ac:spMkLst>
            <pc:docMk/>
            <pc:sldMk cId="3581409817" sldId="270"/>
            <ac:spMk id="27" creationId="{0E91E70D-0EA0-A3BA-96BE-450FCDE70D1A}"/>
          </ac:spMkLst>
        </pc:spChg>
        <pc:spChg chg="add mod">
          <ac:chgData name="Wadekar, Rutwik" userId="55e6a446-208c-4529-864d-3d7e7a9bcf1b" providerId="ADAL" clId="{F4365472-0C06-4B43-A391-EC7DD01BA3CA}" dt="2024-01-31T23:59:18.331" v="438" actId="2085"/>
          <ac:spMkLst>
            <pc:docMk/>
            <pc:sldMk cId="3581409817" sldId="270"/>
            <ac:spMk id="28" creationId="{4B718207-6288-38DC-7EEB-AF34EDB91696}"/>
          </ac:spMkLst>
        </pc:spChg>
        <pc:spChg chg="add mod">
          <ac:chgData name="Wadekar, Rutwik" userId="55e6a446-208c-4529-864d-3d7e7a9bcf1b" providerId="ADAL" clId="{F4365472-0C06-4B43-A391-EC7DD01BA3CA}" dt="2024-01-31T23:59:42.088" v="453" actId="20577"/>
          <ac:spMkLst>
            <pc:docMk/>
            <pc:sldMk cId="3581409817" sldId="270"/>
            <ac:spMk id="29" creationId="{C99AC8D1-36EC-F38A-E7B6-EC7BE841D6F6}"/>
          </ac:spMkLst>
        </pc:spChg>
        <pc:spChg chg="add mod">
          <ac:chgData name="Wadekar, Rutwik" userId="55e6a446-208c-4529-864d-3d7e7a9bcf1b" providerId="ADAL" clId="{F4365472-0C06-4B43-A391-EC7DD01BA3CA}" dt="2024-02-01T00:01:01.837" v="591" actId="20577"/>
          <ac:spMkLst>
            <pc:docMk/>
            <pc:sldMk cId="3581409817" sldId="270"/>
            <ac:spMk id="30" creationId="{B87AE35D-1641-959C-C490-095CDF2E8C79}"/>
          </ac:spMkLst>
        </pc:spChg>
        <pc:spChg chg="add mod">
          <ac:chgData name="Wadekar, Rutwik" userId="55e6a446-208c-4529-864d-3d7e7a9bcf1b" providerId="ADAL" clId="{F4365472-0C06-4B43-A391-EC7DD01BA3CA}" dt="2024-02-01T00:01:11.936" v="599" actId="20577"/>
          <ac:spMkLst>
            <pc:docMk/>
            <pc:sldMk cId="3581409817" sldId="270"/>
            <ac:spMk id="31" creationId="{F121C8D0-C49C-3E9B-86F6-9DDEBB0B922F}"/>
          </ac:spMkLst>
        </pc:spChg>
        <pc:spChg chg="add mod">
          <ac:chgData name="Wadekar, Rutwik" userId="55e6a446-208c-4529-864d-3d7e7a9bcf1b" providerId="ADAL" clId="{F4365472-0C06-4B43-A391-EC7DD01BA3CA}" dt="2024-02-01T00:02:13.171" v="749" actId="255"/>
          <ac:spMkLst>
            <pc:docMk/>
            <pc:sldMk cId="3581409817" sldId="270"/>
            <ac:spMk id="32" creationId="{984F79DC-7949-9617-038F-E4CF060F3C1B}"/>
          </ac:spMkLst>
        </pc:spChg>
        <pc:picChg chg="del">
          <ac:chgData name="Wadekar, Rutwik" userId="55e6a446-208c-4529-864d-3d7e7a9bcf1b" providerId="ADAL" clId="{F4365472-0C06-4B43-A391-EC7DD01BA3CA}" dt="2024-02-01T00:04:51.614" v="753" actId="478"/>
          <ac:picMkLst>
            <pc:docMk/>
            <pc:sldMk cId="3581409817" sldId="270"/>
            <ac:picMk id="7" creationId="{9D3BA1B4-3DCF-DE37-FF70-09F032CA5564}"/>
          </ac:picMkLst>
        </pc:picChg>
        <pc:picChg chg="add mod">
          <ac:chgData name="Wadekar, Rutwik" userId="55e6a446-208c-4529-864d-3d7e7a9bcf1b" providerId="ADAL" clId="{F4365472-0C06-4B43-A391-EC7DD01BA3CA}" dt="2024-02-01T00:05:31.569" v="758" actId="1076"/>
          <ac:picMkLst>
            <pc:docMk/>
            <pc:sldMk cId="3581409817" sldId="270"/>
            <ac:picMk id="34" creationId="{C4F515E7-DCA0-BCC5-082D-EAA9EE2687E6}"/>
          </ac:picMkLst>
        </pc:picChg>
        <pc:picChg chg="add del">
          <ac:chgData name="Wadekar, Rutwik" userId="55e6a446-208c-4529-864d-3d7e7a9bcf1b" providerId="ADAL" clId="{F4365472-0C06-4B43-A391-EC7DD01BA3CA}" dt="2024-02-01T00:04:58.609" v="755" actId="478"/>
          <ac:picMkLst>
            <pc:docMk/>
            <pc:sldMk cId="3581409817" sldId="270"/>
            <ac:picMk id="1026" creationId="{DDB88D5E-F9CA-FDD1-D55C-444DBA7F8C9A}"/>
          </ac:picMkLst>
        </pc:picChg>
      </pc:sldChg>
      <pc:sldChg chg="modSp add mod setBg modAnim">
        <pc:chgData name="Wadekar, Rutwik" userId="55e6a446-208c-4529-864d-3d7e7a9bcf1b" providerId="ADAL" clId="{F4365472-0C06-4B43-A391-EC7DD01BA3CA}" dt="2024-02-29T00:36:39.461" v="1228"/>
        <pc:sldMkLst>
          <pc:docMk/>
          <pc:sldMk cId="3685143084" sldId="271"/>
        </pc:sldMkLst>
        <pc:spChg chg="mod">
          <ac:chgData name="Wadekar, Rutwik" userId="55e6a446-208c-4529-864d-3d7e7a9bcf1b" providerId="ADAL" clId="{F4365472-0C06-4B43-A391-EC7DD01BA3CA}" dt="2024-02-01T00:03:48.464" v="751" actId="207"/>
          <ac:spMkLst>
            <pc:docMk/>
            <pc:sldMk cId="3685143084" sldId="271"/>
            <ac:spMk id="11" creationId="{7465B30E-2DA1-3954-F74B-D45D35F68E93}"/>
          </ac:spMkLst>
        </pc:spChg>
      </pc:sldChg>
      <pc:sldChg chg="modSp add mod setBg modAnim">
        <pc:chgData name="Wadekar, Rutwik" userId="55e6a446-208c-4529-864d-3d7e7a9bcf1b" providerId="ADAL" clId="{F4365472-0C06-4B43-A391-EC7DD01BA3CA}" dt="2024-02-29T00:36:48.542" v="1232"/>
        <pc:sldMkLst>
          <pc:docMk/>
          <pc:sldMk cId="4125411993" sldId="272"/>
        </pc:sldMkLst>
        <pc:spChg chg="mod">
          <ac:chgData name="Wadekar, Rutwik" userId="55e6a446-208c-4529-864d-3d7e7a9bcf1b" providerId="ADAL" clId="{F4365472-0C06-4B43-A391-EC7DD01BA3CA}" dt="2024-02-01T00:06:24.702" v="763" actId="207"/>
          <ac:spMkLst>
            <pc:docMk/>
            <pc:sldMk cId="4125411993" sldId="272"/>
            <ac:spMk id="28" creationId="{4B718207-6288-38DC-7EEB-AF34EDB91696}"/>
          </ac:spMkLst>
        </pc:spChg>
      </pc:sldChg>
      <pc:sldChg chg="addSp delSp modSp add mod setBg">
        <pc:chgData name="Wadekar, Rutwik" userId="55e6a446-208c-4529-864d-3d7e7a9bcf1b" providerId="ADAL" clId="{F4365472-0C06-4B43-A391-EC7DD01BA3CA}" dt="2024-02-29T00:36:55.397" v="1234"/>
        <pc:sldMkLst>
          <pc:docMk/>
          <pc:sldMk cId="3095781826" sldId="273"/>
        </pc:sldMkLst>
        <pc:spChg chg="ord">
          <ac:chgData name="Wadekar, Rutwik" userId="55e6a446-208c-4529-864d-3d7e7a9bcf1b" providerId="ADAL" clId="{F4365472-0C06-4B43-A391-EC7DD01BA3CA}" dt="2024-02-25T21:55:59.844" v="835" actId="167"/>
          <ac:spMkLst>
            <pc:docMk/>
            <pc:sldMk cId="3095781826" sldId="273"/>
            <ac:spMk id="5" creationId="{36FB68C4-2E51-B5FB-2262-BBA9D1754739}"/>
          </ac:spMkLst>
        </pc:spChg>
        <pc:spChg chg="mod">
          <ac:chgData name="Wadekar, Rutwik" userId="55e6a446-208c-4529-864d-3d7e7a9bcf1b" providerId="ADAL" clId="{F4365472-0C06-4B43-A391-EC7DD01BA3CA}" dt="2024-02-01T00:07:46.074" v="783" actId="20577"/>
          <ac:spMkLst>
            <pc:docMk/>
            <pc:sldMk cId="3095781826" sldId="273"/>
            <ac:spMk id="6" creationId="{CB333821-3051-D1FD-6AFB-D40425AFC4B9}"/>
          </ac:spMkLst>
        </pc:spChg>
        <pc:spChg chg="add mod ord">
          <ac:chgData name="Wadekar, Rutwik" userId="55e6a446-208c-4529-864d-3d7e7a9bcf1b" providerId="ADAL" clId="{F4365472-0C06-4B43-A391-EC7DD01BA3CA}" dt="2024-02-25T21:56:13.427" v="837" actId="207"/>
          <ac:spMkLst>
            <pc:docMk/>
            <pc:sldMk cId="3095781826" sldId="273"/>
            <ac:spMk id="8" creationId="{37ACACB5-49C0-9C69-FAEF-08AC1D8702DE}"/>
          </ac:spMkLst>
        </pc:spChg>
        <pc:spChg chg="add mod">
          <ac:chgData name="Wadekar, Rutwik" userId="55e6a446-208c-4529-864d-3d7e7a9bcf1b" providerId="ADAL" clId="{F4365472-0C06-4B43-A391-EC7DD01BA3CA}" dt="2024-02-25T21:58:17.388" v="870" actId="14100"/>
          <ac:spMkLst>
            <pc:docMk/>
            <pc:sldMk cId="3095781826" sldId="273"/>
            <ac:spMk id="9" creationId="{4B1F0586-FF6C-91C4-B25E-1542CC94D3EC}"/>
          </ac:spMkLst>
        </pc:spChg>
        <pc:spChg chg="mod">
          <ac:chgData name="Wadekar, Rutwik" userId="55e6a446-208c-4529-864d-3d7e7a9bcf1b" providerId="ADAL" clId="{F4365472-0C06-4B43-A391-EC7DD01BA3CA}" dt="2024-02-01T00:07:54.794" v="818" actId="20577"/>
          <ac:spMkLst>
            <pc:docMk/>
            <pc:sldMk cId="3095781826" sldId="273"/>
            <ac:spMk id="20" creationId="{8510F855-F34B-2564-8623-32AE96BB69B4}"/>
          </ac:spMkLst>
        </pc:spChg>
        <pc:spChg chg="mod ord">
          <ac:chgData name="Wadekar, Rutwik" userId="55e6a446-208c-4529-864d-3d7e7a9bcf1b" providerId="ADAL" clId="{F4365472-0C06-4B43-A391-EC7DD01BA3CA}" dt="2024-02-25T21:55:56.784" v="834" actId="167"/>
          <ac:spMkLst>
            <pc:docMk/>
            <pc:sldMk cId="3095781826" sldId="273"/>
            <ac:spMk id="21" creationId="{C89194BF-3297-0A44-1A2C-612CE718EB38}"/>
          </ac:spMkLst>
        </pc:spChg>
        <pc:spChg chg="del">
          <ac:chgData name="Wadekar, Rutwik" userId="55e6a446-208c-4529-864d-3d7e7a9bcf1b" providerId="ADAL" clId="{F4365472-0C06-4B43-A391-EC7DD01BA3CA}" dt="2024-02-01T00:07:21.102" v="766" actId="478"/>
          <ac:spMkLst>
            <pc:docMk/>
            <pc:sldMk cId="3095781826" sldId="273"/>
            <ac:spMk id="28" creationId="{4B718207-6288-38DC-7EEB-AF34EDB91696}"/>
          </ac:spMkLst>
        </pc:spChg>
        <pc:spChg chg="del">
          <ac:chgData name="Wadekar, Rutwik" userId="55e6a446-208c-4529-864d-3d7e7a9bcf1b" providerId="ADAL" clId="{F4365472-0C06-4B43-A391-EC7DD01BA3CA}" dt="2024-02-01T00:07:21.102" v="766" actId="478"/>
          <ac:spMkLst>
            <pc:docMk/>
            <pc:sldMk cId="3095781826" sldId="273"/>
            <ac:spMk id="29" creationId="{C99AC8D1-36EC-F38A-E7B6-EC7BE841D6F6}"/>
          </ac:spMkLst>
        </pc:spChg>
        <pc:spChg chg="del">
          <ac:chgData name="Wadekar, Rutwik" userId="55e6a446-208c-4529-864d-3d7e7a9bcf1b" providerId="ADAL" clId="{F4365472-0C06-4B43-A391-EC7DD01BA3CA}" dt="2024-02-01T00:07:21.102" v="766" actId="478"/>
          <ac:spMkLst>
            <pc:docMk/>
            <pc:sldMk cId="3095781826" sldId="273"/>
            <ac:spMk id="30" creationId="{B87AE35D-1641-959C-C490-095CDF2E8C79}"/>
          </ac:spMkLst>
        </pc:spChg>
        <pc:spChg chg="del">
          <ac:chgData name="Wadekar, Rutwik" userId="55e6a446-208c-4529-864d-3d7e7a9bcf1b" providerId="ADAL" clId="{F4365472-0C06-4B43-A391-EC7DD01BA3CA}" dt="2024-02-01T00:07:21.102" v="766" actId="478"/>
          <ac:spMkLst>
            <pc:docMk/>
            <pc:sldMk cId="3095781826" sldId="273"/>
            <ac:spMk id="31" creationId="{F121C8D0-C49C-3E9B-86F6-9DDEBB0B922F}"/>
          </ac:spMkLst>
        </pc:spChg>
        <pc:spChg chg="del">
          <ac:chgData name="Wadekar, Rutwik" userId="55e6a446-208c-4529-864d-3d7e7a9bcf1b" providerId="ADAL" clId="{F4365472-0C06-4B43-A391-EC7DD01BA3CA}" dt="2024-02-01T00:07:21.102" v="766" actId="478"/>
          <ac:spMkLst>
            <pc:docMk/>
            <pc:sldMk cId="3095781826" sldId="273"/>
            <ac:spMk id="32" creationId="{984F79DC-7949-9617-038F-E4CF060F3C1B}"/>
          </ac:spMkLst>
        </pc:spChg>
        <pc:picChg chg="add mod">
          <ac:chgData name="Wadekar, Rutwik" userId="55e6a446-208c-4529-864d-3d7e7a9bcf1b" providerId="ADAL" clId="{F4365472-0C06-4B43-A391-EC7DD01BA3CA}" dt="2024-02-25T21:56:16.175" v="838" actId="1076"/>
          <ac:picMkLst>
            <pc:docMk/>
            <pc:sldMk cId="3095781826" sldId="273"/>
            <ac:picMk id="7" creationId="{611BD6EF-0F1B-2AA2-0AA1-512598F28961}"/>
          </ac:picMkLst>
        </pc:picChg>
      </pc:sldChg>
      <pc:sldChg chg="modSp add mod modTransition setBg">
        <pc:chgData name="Wadekar, Rutwik" userId="55e6a446-208c-4529-864d-3d7e7a9bcf1b" providerId="ADAL" clId="{F4365472-0C06-4B43-A391-EC7DD01BA3CA}" dt="2024-02-29T00:37:02.790" v="1236"/>
        <pc:sldMkLst>
          <pc:docMk/>
          <pc:sldMk cId="4058762659" sldId="274"/>
        </pc:sldMkLst>
        <pc:spChg chg="mod">
          <ac:chgData name="Wadekar, Rutwik" userId="55e6a446-208c-4529-864d-3d7e7a9bcf1b" providerId="ADAL" clId="{F4365472-0C06-4B43-A391-EC7DD01BA3CA}" dt="2024-02-25T21:59:01.845" v="872" actId="207"/>
          <ac:spMkLst>
            <pc:docMk/>
            <pc:sldMk cId="4058762659" sldId="274"/>
            <ac:spMk id="8" creationId="{EE5A8364-1468-5C33-4494-BCA674B6CF4D}"/>
          </ac:spMkLst>
        </pc:spChg>
      </pc:sldChg>
      <pc:sldChg chg="addSp delSp modSp add mod modTransition setBg modAnim">
        <pc:chgData name="Wadekar, Rutwik" userId="55e6a446-208c-4529-864d-3d7e7a9bcf1b" providerId="ADAL" clId="{F4365472-0C06-4B43-A391-EC7DD01BA3CA}" dt="2024-02-29T00:37:11.757" v="1238"/>
        <pc:sldMkLst>
          <pc:docMk/>
          <pc:sldMk cId="4257723443" sldId="275"/>
        </pc:sldMkLst>
        <pc:spChg chg="add mod">
          <ac:chgData name="Wadekar, Rutwik" userId="55e6a446-208c-4529-864d-3d7e7a9bcf1b" providerId="ADAL" clId="{F4365472-0C06-4B43-A391-EC7DD01BA3CA}" dt="2024-02-25T22:01:27.583" v="950" actId="20577"/>
          <ac:spMkLst>
            <pc:docMk/>
            <pc:sldMk cId="4257723443" sldId="275"/>
            <ac:spMk id="2" creationId="{2B1A94FB-7EF4-3FC9-840C-148D1AB857B3}"/>
          </ac:spMkLst>
        </pc:spChg>
        <pc:spChg chg="mod">
          <ac:chgData name="Wadekar, Rutwik" userId="55e6a446-208c-4529-864d-3d7e7a9bcf1b" providerId="ADAL" clId="{F4365472-0C06-4B43-A391-EC7DD01BA3CA}" dt="2024-02-25T22:00:40.115" v="891" actId="20577"/>
          <ac:spMkLst>
            <pc:docMk/>
            <pc:sldMk cId="4257723443" sldId="275"/>
            <ac:spMk id="6" creationId="{E0CFA6D4-3743-276B-0CB3-11E0B6A8A3BA}"/>
          </ac:spMkLst>
        </pc:spChg>
        <pc:spChg chg="del">
          <ac:chgData name="Wadekar, Rutwik" userId="55e6a446-208c-4529-864d-3d7e7a9bcf1b" providerId="ADAL" clId="{F4365472-0C06-4B43-A391-EC7DD01BA3CA}" dt="2024-02-25T22:00:53.172" v="919" actId="478"/>
          <ac:spMkLst>
            <pc:docMk/>
            <pc:sldMk cId="4257723443" sldId="275"/>
            <ac:spMk id="8" creationId="{0AFD52F8-1833-7D49-A6AA-5E8C59358DCA}"/>
          </ac:spMkLst>
        </pc:spChg>
        <pc:spChg chg="del">
          <ac:chgData name="Wadekar, Rutwik" userId="55e6a446-208c-4529-864d-3d7e7a9bcf1b" providerId="ADAL" clId="{F4365472-0C06-4B43-A391-EC7DD01BA3CA}" dt="2024-02-25T22:00:55.589" v="920" actId="478"/>
          <ac:spMkLst>
            <pc:docMk/>
            <pc:sldMk cId="4257723443" sldId="275"/>
            <ac:spMk id="9" creationId="{CB6A83CD-92B5-76F3-5DE7-83FA2BAF7D39}"/>
          </ac:spMkLst>
        </pc:spChg>
        <pc:spChg chg="add mod">
          <ac:chgData name="Wadekar, Rutwik" userId="55e6a446-208c-4529-864d-3d7e7a9bcf1b" providerId="ADAL" clId="{F4365472-0C06-4B43-A391-EC7DD01BA3CA}" dt="2024-02-25T22:02:48.249" v="967" actId="1076"/>
          <ac:spMkLst>
            <pc:docMk/>
            <pc:sldMk cId="4257723443" sldId="275"/>
            <ac:spMk id="10" creationId="{3C35443A-DF41-BA52-7AF6-00C0BC9B3290}"/>
          </ac:spMkLst>
        </pc:spChg>
        <pc:spChg chg="add mod">
          <ac:chgData name="Wadekar, Rutwik" userId="55e6a446-208c-4529-864d-3d7e7a9bcf1b" providerId="ADAL" clId="{F4365472-0C06-4B43-A391-EC7DD01BA3CA}" dt="2024-02-25T22:02:48.249" v="967" actId="1076"/>
          <ac:spMkLst>
            <pc:docMk/>
            <pc:sldMk cId="4257723443" sldId="275"/>
            <ac:spMk id="11" creationId="{29686BAC-3871-426E-91C3-2BEF4F2793B6}"/>
          </ac:spMkLst>
        </pc:spChg>
        <pc:spChg chg="del">
          <ac:chgData name="Wadekar, Rutwik" userId="55e6a446-208c-4529-864d-3d7e7a9bcf1b" providerId="ADAL" clId="{F4365472-0C06-4B43-A391-EC7DD01BA3CA}" dt="2024-02-25T22:02:41.601" v="966" actId="478"/>
          <ac:spMkLst>
            <pc:docMk/>
            <pc:sldMk cId="4257723443" sldId="275"/>
            <ac:spMk id="12" creationId="{538CE257-F32C-B18C-B744-2CA9D32148B4}"/>
          </ac:spMkLst>
        </pc:spChg>
        <pc:spChg chg="add mod">
          <ac:chgData name="Wadekar, Rutwik" userId="55e6a446-208c-4529-864d-3d7e7a9bcf1b" providerId="ADAL" clId="{F4365472-0C06-4B43-A391-EC7DD01BA3CA}" dt="2024-02-25T22:03:29.029" v="1104" actId="20577"/>
          <ac:spMkLst>
            <pc:docMk/>
            <pc:sldMk cId="4257723443" sldId="275"/>
            <ac:spMk id="13" creationId="{897E9DB1-FA89-A9E7-DA3B-7E5CDB91785F}"/>
          </ac:spMkLst>
        </pc:spChg>
        <pc:spChg chg="del mod">
          <ac:chgData name="Wadekar, Rutwik" userId="55e6a446-208c-4529-864d-3d7e7a9bcf1b" providerId="ADAL" clId="{F4365472-0C06-4B43-A391-EC7DD01BA3CA}" dt="2024-02-25T22:02:40.246" v="965" actId="478"/>
          <ac:spMkLst>
            <pc:docMk/>
            <pc:sldMk cId="4257723443" sldId="275"/>
            <ac:spMk id="14" creationId="{3FBB17E2-D9F7-DDEF-964F-175FC08ACB8D}"/>
          </ac:spMkLst>
        </pc:spChg>
        <pc:spChg chg="mod">
          <ac:chgData name="Wadekar, Rutwik" userId="55e6a446-208c-4529-864d-3d7e7a9bcf1b" providerId="ADAL" clId="{F4365472-0C06-4B43-A391-EC7DD01BA3CA}" dt="2024-02-25T22:00:47.081" v="918" actId="20577"/>
          <ac:spMkLst>
            <pc:docMk/>
            <pc:sldMk cId="4257723443" sldId="275"/>
            <ac:spMk id="20" creationId="{B48E4726-EA1B-C248-2CCF-6E7F71AB7EFA}"/>
          </ac:spMkLst>
        </pc:spChg>
        <pc:spChg chg="del">
          <ac:chgData name="Wadekar, Rutwik" userId="55e6a446-208c-4529-864d-3d7e7a9bcf1b" providerId="ADAL" clId="{F4365472-0C06-4B43-A391-EC7DD01BA3CA}" dt="2024-02-25T22:00:58.702" v="921" actId="478"/>
          <ac:spMkLst>
            <pc:docMk/>
            <pc:sldMk cId="4257723443" sldId="275"/>
            <ac:spMk id="21" creationId="{D70374B6-6D0E-2732-3BA2-33E2B5905558}"/>
          </ac:spMkLst>
        </pc:spChg>
        <pc:picChg chg="del">
          <ac:chgData name="Wadekar, Rutwik" userId="55e6a446-208c-4529-864d-3d7e7a9bcf1b" providerId="ADAL" clId="{F4365472-0C06-4B43-A391-EC7DD01BA3CA}" dt="2024-02-25T22:00:55.589" v="920" actId="478"/>
          <ac:picMkLst>
            <pc:docMk/>
            <pc:sldMk cId="4257723443" sldId="275"/>
            <ac:picMk id="7" creationId="{6A29BE87-6E7D-A7DF-63B8-99B381FCCAFF}"/>
          </ac:picMkLst>
        </pc:picChg>
        <pc:picChg chg="add mod">
          <ac:chgData name="Wadekar, Rutwik" userId="55e6a446-208c-4529-864d-3d7e7a9bcf1b" providerId="ADAL" clId="{F4365472-0C06-4B43-A391-EC7DD01BA3CA}" dt="2024-02-25T22:05:04.526" v="1112" actId="688"/>
          <ac:picMkLst>
            <pc:docMk/>
            <pc:sldMk cId="4257723443" sldId="275"/>
            <ac:picMk id="17" creationId="{2463CBB5-0F48-FFC7-FD34-713F30FA375F}"/>
          </ac:picMkLst>
        </pc:picChg>
      </pc:sldChg>
      <pc:sldChg chg="addSp delSp modSp add mod modTransition setBg modAnim">
        <pc:chgData name="Wadekar, Rutwik" userId="55e6a446-208c-4529-864d-3d7e7a9bcf1b" providerId="ADAL" clId="{F4365472-0C06-4B43-A391-EC7DD01BA3CA}" dt="2024-02-29T00:37:25.685" v="1240"/>
        <pc:sldMkLst>
          <pc:docMk/>
          <pc:sldMk cId="290103052" sldId="276"/>
        </pc:sldMkLst>
        <pc:spChg chg="mod">
          <ac:chgData name="Wadekar, Rutwik" userId="55e6a446-208c-4529-864d-3d7e7a9bcf1b" providerId="ADAL" clId="{F4365472-0C06-4B43-A391-EC7DD01BA3CA}" dt="2024-02-25T22:05:53.121" v="1118" actId="14100"/>
          <ac:spMkLst>
            <pc:docMk/>
            <pc:sldMk cId="290103052" sldId="276"/>
            <ac:spMk id="10" creationId="{55403612-3E16-471B-250B-23F8DFD97797}"/>
          </ac:spMkLst>
        </pc:spChg>
        <pc:spChg chg="mod">
          <ac:chgData name="Wadekar, Rutwik" userId="55e6a446-208c-4529-864d-3d7e7a9bcf1b" providerId="ADAL" clId="{F4365472-0C06-4B43-A391-EC7DD01BA3CA}" dt="2024-02-25T22:05:51.025" v="1117" actId="14100"/>
          <ac:spMkLst>
            <pc:docMk/>
            <pc:sldMk cId="290103052" sldId="276"/>
            <ac:spMk id="11" creationId="{B22F0A94-2B50-B818-780F-833D23BE369C}"/>
          </ac:spMkLst>
        </pc:spChg>
        <pc:picChg chg="add del mod">
          <ac:chgData name="Wadekar, Rutwik" userId="55e6a446-208c-4529-864d-3d7e7a9bcf1b" providerId="ADAL" clId="{F4365472-0C06-4B43-A391-EC7DD01BA3CA}" dt="2024-02-25T22:06:40.129" v="1123" actId="478"/>
          <ac:picMkLst>
            <pc:docMk/>
            <pc:sldMk cId="290103052" sldId="276"/>
            <ac:picMk id="8" creationId="{8FC3C583-7694-0792-5218-13124134BF42}"/>
          </ac:picMkLst>
        </pc:picChg>
        <pc:picChg chg="add mod">
          <ac:chgData name="Wadekar, Rutwik" userId="55e6a446-208c-4529-864d-3d7e7a9bcf1b" providerId="ADAL" clId="{F4365472-0C06-4B43-A391-EC7DD01BA3CA}" dt="2024-02-25T22:07:37.177" v="1129" actId="1076"/>
          <ac:picMkLst>
            <pc:docMk/>
            <pc:sldMk cId="290103052" sldId="276"/>
            <ac:picMk id="12" creationId="{32BB19A6-831C-5369-34CD-E03F5CF53D6E}"/>
          </ac:picMkLst>
        </pc:picChg>
      </pc:sldChg>
      <pc:sldChg chg="addSp delSp modSp add mod setBg modAnim">
        <pc:chgData name="Wadekar, Rutwik" userId="55e6a446-208c-4529-864d-3d7e7a9bcf1b" providerId="ADAL" clId="{F4365472-0C06-4B43-A391-EC7DD01BA3CA}" dt="2024-02-29T00:37:29.613" v="1242"/>
        <pc:sldMkLst>
          <pc:docMk/>
          <pc:sldMk cId="2968418631" sldId="277"/>
        </pc:sldMkLst>
        <pc:spChg chg="mod ord">
          <ac:chgData name="Wadekar, Rutwik" userId="55e6a446-208c-4529-864d-3d7e7a9bcf1b" providerId="ADAL" clId="{F4365472-0C06-4B43-A391-EC7DD01BA3CA}" dt="2024-02-29T00:25:12.082" v="1162" actId="167"/>
          <ac:spMkLst>
            <pc:docMk/>
            <pc:sldMk cId="2968418631" sldId="277"/>
            <ac:spMk id="5" creationId="{8339C5FE-ADCD-CF28-5F19-2140C26C8140}"/>
          </ac:spMkLst>
        </pc:spChg>
        <pc:spChg chg="mod">
          <ac:chgData name="Wadekar, Rutwik" userId="55e6a446-208c-4529-864d-3d7e7a9bcf1b" providerId="ADAL" clId="{F4365472-0C06-4B43-A391-EC7DD01BA3CA}" dt="2024-02-29T00:23:48.626" v="1144" actId="14100"/>
          <ac:spMkLst>
            <pc:docMk/>
            <pc:sldMk cId="2968418631" sldId="277"/>
            <ac:spMk id="10" creationId="{D0FD2B56-74F7-5F51-D41C-706745381CD5}"/>
          </ac:spMkLst>
        </pc:spChg>
        <pc:spChg chg="mod">
          <ac:chgData name="Wadekar, Rutwik" userId="55e6a446-208c-4529-864d-3d7e7a9bcf1b" providerId="ADAL" clId="{F4365472-0C06-4B43-A391-EC7DD01BA3CA}" dt="2024-02-29T00:23:46.651" v="1143" actId="14100"/>
          <ac:spMkLst>
            <pc:docMk/>
            <pc:sldMk cId="2968418631" sldId="277"/>
            <ac:spMk id="11" creationId="{78CF42A4-DEA5-FB42-70AB-1F3305390F27}"/>
          </ac:spMkLst>
        </pc:spChg>
        <pc:picChg chg="add mod">
          <ac:chgData name="Wadekar, Rutwik" userId="55e6a446-208c-4529-864d-3d7e7a9bcf1b" providerId="ADAL" clId="{F4365472-0C06-4B43-A391-EC7DD01BA3CA}" dt="2024-02-29T00:25:12.272" v="1163" actId="207"/>
          <ac:picMkLst>
            <pc:docMk/>
            <pc:sldMk cId="2968418631" sldId="277"/>
            <ac:picMk id="8" creationId="{B682EE00-F43D-73B4-13FD-21C0E58D2F7D}"/>
          </ac:picMkLst>
        </pc:picChg>
        <pc:picChg chg="add del mod">
          <ac:chgData name="Wadekar, Rutwik" userId="55e6a446-208c-4529-864d-3d7e7a9bcf1b" providerId="ADAL" clId="{F4365472-0C06-4B43-A391-EC7DD01BA3CA}" dt="2024-02-29T00:29:02.235" v="1173" actId="478"/>
          <ac:picMkLst>
            <pc:docMk/>
            <pc:sldMk cId="2968418631" sldId="277"/>
            <ac:picMk id="14" creationId="{AE6E7B59-CB4A-47E5-7D68-80D7B067ADC2}"/>
          </ac:picMkLst>
        </pc:picChg>
        <pc:picChg chg="add mod">
          <ac:chgData name="Wadekar, Rutwik" userId="55e6a446-208c-4529-864d-3d7e7a9bcf1b" providerId="ADAL" clId="{F4365472-0C06-4B43-A391-EC7DD01BA3CA}" dt="2024-02-29T00:30:01.333" v="1180" actId="688"/>
          <ac:picMkLst>
            <pc:docMk/>
            <pc:sldMk cId="2968418631" sldId="277"/>
            <ac:picMk id="18" creationId="{DEA6DD8C-1377-14C9-FC1A-682EBED14F14}"/>
          </ac:picMkLst>
        </pc:picChg>
        <pc:picChg chg="add del">
          <ac:chgData name="Wadekar, Rutwik" userId="55e6a446-208c-4529-864d-3d7e7a9bcf1b" providerId="ADAL" clId="{F4365472-0C06-4B43-A391-EC7DD01BA3CA}" dt="2024-02-29T00:27:32.787" v="1165" actId="478"/>
          <ac:picMkLst>
            <pc:docMk/>
            <pc:sldMk cId="2968418631" sldId="277"/>
            <ac:picMk id="1026" creationId="{F95EDB9E-ED67-AAC9-2C31-89EC16942DB1}"/>
          </ac:picMkLst>
        </pc:picChg>
        <pc:picChg chg="add del">
          <ac:chgData name="Wadekar, Rutwik" userId="55e6a446-208c-4529-864d-3d7e7a9bcf1b" providerId="ADAL" clId="{F4365472-0C06-4B43-A391-EC7DD01BA3CA}" dt="2024-02-29T00:27:39.151" v="1167" actId="478"/>
          <ac:picMkLst>
            <pc:docMk/>
            <pc:sldMk cId="2968418631" sldId="277"/>
            <ac:picMk id="1028" creationId="{3E752EC1-6042-2F5A-3C98-A5510B30E3F3}"/>
          </ac:picMkLst>
        </pc:picChg>
        <pc:picChg chg="add del">
          <ac:chgData name="Wadekar, Rutwik" userId="55e6a446-208c-4529-864d-3d7e7a9bcf1b" providerId="ADAL" clId="{F4365472-0C06-4B43-A391-EC7DD01BA3CA}" dt="2024-02-29T00:28:22.599" v="1169" actId="478"/>
          <ac:picMkLst>
            <pc:docMk/>
            <pc:sldMk cId="2968418631" sldId="277"/>
            <ac:picMk id="1030" creationId="{540EC7D3-6E2C-93A0-3FA1-55E9B5A84083}"/>
          </ac:picMkLst>
        </pc:picChg>
      </pc:sldChg>
      <pc:sldChg chg="addSp modSp add mod setBg modAnim">
        <pc:chgData name="Wadekar, Rutwik" userId="55e6a446-208c-4529-864d-3d7e7a9bcf1b" providerId="ADAL" clId="{F4365472-0C06-4B43-A391-EC7DD01BA3CA}" dt="2024-02-29T00:37:36.053" v="1244"/>
        <pc:sldMkLst>
          <pc:docMk/>
          <pc:sldMk cId="3585777455" sldId="278"/>
        </pc:sldMkLst>
        <pc:spChg chg="mod">
          <ac:chgData name="Wadekar, Rutwik" userId="55e6a446-208c-4529-864d-3d7e7a9bcf1b" providerId="ADAL" clId="{F4365472-0C06-4B43-A391-EC7DD01BA3CA}" dt="2024-02-29T00:30:14.255" v="1184" actId="14100"/>
          <ac:spMkLst>
            <pc:docMk/>
            <pc:sldMk cId="3585777455" sldId="278"/>
            <ac:spMk id="10" creationId="{C23E7CB7-F07B-97C7-F90B-025269744615}"/>
          </ac:spMkLst>
        </pc:spChg>
        <pc:spChg chg="mod">
          <ac:chgData name="Wadekar, Rutwik" userId="55e6a446-208c-4529-864d-3d7e7a9bcf1b" providerId="ADAL" clId="{F4365472-0C06-4B43-A391-EC7DD01BA3CA}" dt="2024-02-29T00:30:11.601" v="1183" actId="14100"/>
          <ac:spMkLst>
            <pc:docMk/>
            <pc:sldMk cId="3585777455" sldId="278"/>
            <ac:spMk id="11" creationId="{23FA9867-2A57-9DEF-C867-F6B0451CD95D}"/>
          </ac:spMkLst>
        </pc:spChg>
        <pc:picChg chg="add mod">
          <ac:chgData name="Wadekar, Rutwik" userId="55e6a446-208c-4529-864d-3d7e7a9bcf1b" providerId="ADAL" clId="{F4365472-0C06-4B43-A391-EC7DD01BA3CA}" dt="2024-02-29T00:31:14.278" v="1189" actId="1076"/>
          <ac:picMkLst>
            <pc:docMk/>
            <pc:sldMk cId="3585777455" sldId="278"/>
            <ac:picMk id="2050" creationId="{09B82260-2187-E9F7-DFBA-0D0FAF26323B}"/>
          </ac:picMkLst>
        </pc:picChg>
      </pc:sldChg>
      <pc:sldChg chg="addSp delSp modSp add mod setBg modAnim">
        <pc:chgData name="Wadekar, Rutwik" userId="55e6a446-208c-4529-864d-3d7e7a9bcf1b" providerId="ADAL" clId="{F4365472-0C06-4B43-A391-EC7DD01BA3CA}" dt="2024-02-29T00:37:42.745" v="1246"/>
        <pc:sldMkLst>
          <pc:docMk/>
          <pc:sldMk cId="3285778350" sldId="279"/>
        </pc:sldMkLst>
        <pc:spChg chg="mod">
          <ac:chgData name="Wadekar, Rutwik" userId="55e6a446-208c-4529-864d-3d7e7a9bcf1b" providerId="ADAL" clId="{F4365472-0C06-4B43-A391-EC7DD01BA3CA}" dt="2024-02-29T00:32:56.997" v="1200" actId="1076"/>
          <ac:spMkLst>
            <pc:docMk/>
            <pc:sldMk cId="3285778350" sldId="279"/>
            <ac:spMk id="5" creationId="{02EC7D65-D4B2-A434-8C5B-F0A25B1DF81E}"/>
          </ac:spMkLst>
        </pc:spChg>
        <pc:spChg chg="mod">
          <ac:chgData name="Wadekar, Rutwik" userId="55e6a446-208c-4529-864d-3d7e7a9bcf1b" providerId="ADAL" clId="{F4365472-0C06-4B43-A391-EC7DD01BA3CA}" dt="2024-02-29T00:31:29.432" v="1192" actId="14100"/>
          <ac:spMkLst>
            <pc:docMk/>
            <pc:sldMk cId="3285778350" sldId="279"/>
            <ac:spMk id="10" creationId="{256F4F8B-CA7F-D178-EC6E-DB03BAE529D8}"/>
          </ac:spMkLst>
        </pc:spChg>
        <pc:spChg chg="mod">
          <ac:chgData name="Wadekar, Rutwik" userId="55e6a446-208c-4529-864d-3d7e7a9bcf1b" providerId="ADAL" clId="{F4365472-0C06-4B43-A391-EC7DD01BA3CA}" dt="2024-02-29T00:31:26.982" v="1191" actId="14100"/>
          <ac:spMkLst>
            <pc:docMk/>
            <pc:sldMk cId="3285778350" sldId="279"/>
            <ac:spMk id="11" creationId="{9AD28DE0-1E39-0219-571F-326FCF29B63A}"/>
          </ac:spMkLst>
        </pc:spChg>
        <pc:picChg chg="add mod">
          <ac:chgData name="Wadekar, Rutwik" userId="55e6a446-208c-4529-864d-3d7e7a9bcf1b" providerId="ADAL" clId="{F4365472-0C06-4B43-A391-EC7DD01BA3CA}" dt="2024-02-29T00:33:02.278" v="1202" actId="14100"/>
          <ac:picMkLst>
            <pc:docMk/>
            <pc:sldMk cId="3285778350" sldId="279"/>
            <ac:picMk id="8" creationId="{58860258-AEA6-04AC-49D0-DF69A69F3633}"/>
          </ac:picMkLst>
        </pc:picChg>
        <pc:picChg chg="add del">
          <ac:chgData name="Wadekar, Rutwik" userId="55e6a446-208c-4529-864d-3d7e7a9bcf1b" providerId="ADAL" clId="{F4365472-0C06-4B43-A391-EC7DD01BA3CA}" dt="2024-02-29T00:31:49.777" v="1194" actId="478"/>
          <ac:picMkLst>
            <pc:docMk/>
            <pc:sldMk cId="3285778350" sldId="279"/>
            <ac:picMk id="3074" creationId="{17E4554E-D928-0513-E705-F24F7144C285}"/>
          </ac:picMkLst>
        </pc:picChg>
      </pc:sldChg>
      <pc:sldChg chg="modSp add mod">
        <pc:chgData name="Wadekar, Rutwik" userId="55e6a446-208c-4529-864d-3d7e7a9bcf1b" providerId="ADAL" clId="{F4365472-0C06-4B43-A391-EC7DD01BA3CA}" dt="2024-02-29T00:37:55.683" v="1249" actId="14100"/>
        <pc:sldMkLst>
          <pc:docMk/>
          <pc:sldMk cId="310788314" sldId="280"/>
        </pc:sldMkLst>
        <pc:spChg chg="mod">
          <ac:chgData name="Wadekar, Rutwik" userId="55e6a446-208c-4529-864d-3d7e7a9bcf1b" providerId="ADAL" clId="{F4365472-0C06-4B43-A391-EC7DD01BA3CA}" dt="2024-02-29T00:37:55.683" v="1249" actId="14100"/>
          <ac:spMkLst>
            <pc:docMk/>
            <pc:sldMk cId="310788314" sldId="280"/>
            <ac:spMk id="10" creationId="{EE66DDE1-2403-8036-9F3C-7BB8EEA725F2}"/>
          </ac:spMkLst>
        </pc:spChg>
        <pc:spChg chg="mod">
          <ac:chgData name="Wadekar, Rutwik" userId="55e6a446-208c-4529-864d-3d7e7a9bcf1b" providerId="ADAL" clId="{F4365472-0C06-4B43-A391-EC7DD01BA3CA}" dt="2024-02-29T00:37:52.507" v="1248" actId="14100"/>
          <ac:spMkLst>
            <pc:docMk/>
            <pc:sldMk cId="310788314" sldId="280"/>
            <ac:spMk id="11" creationId="{AE8497C6-EFA1-B91C-D17F-6CDEACE7C9D4}"/>
          </ac:spMkLst>
        </pc:spChg>
      </pc:sldChg>
      <pc:sldChg chg="modSp add mod">
        <pc:chgData name="Wadekar, Rutwik" userId="55e6a446-208c-4529-864d-3d7e7a9bcf1b" providerId="ADAL" clId="{F4365472-0C06-4B43-A391-EC7DD01BA3CA}" dt="2024-02-29T00:38:08.563" v="1252" actId="14100"/>
        <pc:sldMkLst>
          <pc:docMk/>
          <pc:sldMk cId="1510125412" sldId="281"/>
        </pc:sldMkLst>
        <pc:spChg chg="mod">
          <ac:chgData name="Wadekar, Rutwik" userId="55e6a446-208c-4529-864d-3d7e7a9bcf1b" providerId="ADAL" clId="{F4365472-0C06-4B43-A391-EC7DD01BA3CA}" dt="2024-02-29T00:38:08.563" v="1252" actId="14100"/>
          <ac:spMkLst>
            <pc:docMk/>
            <pc:sldMk cId="1510125412" sldId="281"/>
            <ac:spMk id="10" creationId="{AF6CA6CC-FDAB-4F38-DAE1-D4040693099D}"/>
          </ac:spMkLst>
        </pc:spChg>
        <pc:spChg chg="mod">
          <ac:chgData name="Wadekar, Rutwik" userId="55e6a446-208c-4529-864d-3d7e7a9bcf1b" providerId="ADAL" clId="{F4365472-0C06-4B43-A391-EC7DD01BA3CA}" dt="2024-02-29T00:38:05.999" v="1251" actId="14100"/>
          <ac:spMkLst>
            <pc:docMk/>
            <pc:sldMk cId="1510125412" sldId="281"/>
            <ac:spMk id="11" creationId="{00028517-D43F-B275-236A-E399DFD27111}"/>
          </ac:spMkLst>
        </pc:spChg>
      </pc:sldChg>
      <pc:sldChg chg="delSp modSp add mod">
        <pc:chgData name="Wadekar, Rutwik" userId="55e6a446-208c-4529-864d-3d7e7a9bcf1b" providerId="ADAL" clId="{F4365472-0C06-4B43-A391-EC7DD01BA3CA}" dt="2024-02-29T00:38:17.278" v="1255" actId="14100"/>
        <pc:sldMkLst>
          <pc:docMk/>
          <pc:sldMk cId="1540917053" sldId="282"/>
        </pc:sldMkLst>
        <pc:spChg chg="mod">
          <ac:chgData name="Wadekar, Rutwik" userId="55e6a446-208c-4529-864d-3d7e7a9bcf1b" providerId="ADAL" clId="{F4365472-0C06-4B43-A391-EC7DD01BA3CA}" dt="2024-02-29T00:38:17.278" v="1255" actId="14100"/>
          <ac:spMkLst>
            <pc:docMk/>
            <pc:sldMk cId="1540917053" sldId="282"/>
            <ac:spMk id="10" creationId="{30AB3E35-675C-1AE3-5C74-E2CA98380E20}"/>
          </ac:spMkLst>
        </pc:spChg>
        <pc:spChg chg="del">
          <ac:chgData name="Wadekar, Rutwik" userId="55e6a446-208c-4529-864d-3d7e7a9bcf1b" providerId="ADAL" clId="{F4365472-0C06-4B43-A391-EC7DD01BA3CA}" dt="2024-02-29T00:38:13.933" v="1254" actId="478"/>
          <ac:spMkLst>
            <pc:docMk/>
            <pc:sldMk cId="1540917053" sldId="282"/>
            <ac:spMk id="11" creationId="{A87D3D16-DD88-1925-6B0C-9F8676FDBDD7}"/>
          </ac:spMkLst>
        </pc:spChg>
      </pc:sldChg>
      <pc:sldChg chg="delSp modSp add mod modAnim">
        <pc:chgData name="Wadekar, Rutwik" userId="55e6a446-208c-4529-864d-3d7e7a9bcf1b" providerId="ADAL" clId="{F4365472-0C06-4B43-A391-EC7DD01BA3CA}" dt="2024-02-29T00:39:10.046" v="1351" actId="20577"/>
        <pc:sldMkLst>
          <pc:docMk/>
          <pc:sldMk cId="2616859997" sldId="283"/>
        </pc:sldMkLst>
        <pc:spChg chg="mod">
          <ac:chgData name="Wadekar, Rutwik" userId="55e6a446-208c-4529-864d-3d7e7a9bcf1b" providerId="ADAL" clId="{F4365472-0C06-4B43-A391-EC7DD01BA3CA}" dt="2024-02-29T00:38:50.905" v="1287" actId="20577"/>
          <ac:spMkLst>
            <pc:docMk/>
            <pc:sldMk cId="2616859997" sldId="283"/>
            <ac:spMk id="2" creationId="{79DFD034-48D1-33D2-375D-024E2912D852}"/>
          </ac:spMkLst>
        </pc:spChg>
        <pc:spChg chg="mod">
          <ac:chgData name="Wadekar, Rutwik" userId="55e6a446-208c-4529-864d-3d7e7a9bcf1b" providerId="ADAL" clId="{F4365472-0C06-4B43-A391-EC7DD01BA3CA}" dt="2024-02-29T00:39:10.046" v="1351" actId="20577"/>
          <ac:spMkLst>
            <pc:docMk/>
            <pc:sldMk cId="2616859997" sldId="283"/>
            <ac:spMk id="13" creationId="{44FAE4DD-1843-8F6D-0D5F-CDDD862FAAFA}"/>
          </ac:spMkLst>
        </pc:spChg>
        <pc:picChg chg="del">
          <ac:chgData name="Wadekar, Rutwik" userId="55e6a446-208c-4529-864d-3d7e7a9bcf1b" providerId="ADAL" clId="{F4365472-0C06-4B43-A391-EC7DD01BA3CA}" dt="2024-02-29T00:38:28.256" v="1257" actId="478"/>
          <ac:picMkLst>
            <pc:docMk/>
            <pc:sldMk cId="2616859997" sldId="283"/>
            <ac:picMk id="8" creationId="{A0D6782E-FB27-669D-5974-76DBA1123A20}"/>
          </ac:picMkLst>
        </pc:picChg>
        <pc:picChg chg="del">
          <ac:chgData name="Wadekar, Rutwik" userId="55e6a446-208c-4529-864d-3d7e7a9bcf1b" providerId="ADAL" clId="{F4365472-0C06-4B43-A391-EC7DD01BA3CA}" dt="2024-02-29T00:38:28.256" v="1257" actId="478"/>
          <ac:picMkLst>
            <pc:docMk/>
            <pc:sldMk cId="2616859997" sldId="283"/>
            <ac:picMk id="12" creationId="{6C115AF1-1376-29D2-5214-2080BDDDBD76}"/>
          </ac:picMkLst>
        </pc:picChg>
        <pc:picChg chg="del">
          <ac:chgData name="Wadekar, Rutwik" userId="55e6a446-208c-4529-864d-3d7e7a9bcf1b" providerId="ADAL" clId="{F4365472-0C06-4B43-A391-EC7DD01BA3CA}" dt="2024-02-29T00:38:28.256" v="1257" actId="478"/>
          <ac:picMkLst>
            <pc:docMk/>
            <pc:sldMk cId="2616859997" sldId="283"/>
            <ac:picMk id="17" creationId="{600C357F-2A95-E46D-43C1-B0E982EA0359}"/>
          </ac:picMkLst>
        </pc:picChg>
        <pc:picChg chg="del">
          <ac:chgData name="Wadekar, Rutwik" userId="55e6a446-208c-4529-864d-3d7e7a9bcf1b" providerId="ADAL" clId="{F4365472-0C06-4B43-A391-EC7DD01BA3CA}" dt="2024-02-29T00:38:28.256" v="1257" actId="478"/>
          <ac:picMkLst>
            <pc:docMk/>
            <pc:sldMk cId="2616859997" sldId="283"/>
            <ac:picMk id="18" creationId="{BD1E8F7F-9463-F5A2-C255-600C6139AA5B}"/>
          </ac:picMkLst>
        </pc:picChg>
        <pc:picChg chg="del">
          <ac:chgData name="Wadekar, Rutwik" userId="55e6a446-208c-4529-864d-3d7e7a9bcf1b" providerId="ADAL" clId="{F4365472-0C06-4B43-A391-EC7DD01BA3CA}" dt="2024-02-29T00:38:28.256" v="1257" actId="478"/>
          <ac:picMkLst>
            <pc:docMk/>
            <pc:sldMk cId="2616859997" sldId="283"/>
            <ac:picMk id="2050" creationId="{AD8B6350-C42E-B15A-DCC6-A10A45493351}"/>
          </ac:picMkLst>
        </pc:picChg>
      </pc:sldChg>
    </pc:docChg>
  </pc:docChgLst>
  <pc:docChgLst>
    <pc:chgData name="Abid, Haris" userId="96e7facf-5a87-4da5-b021-910993cbf1a6" providerId="ADAL" clId="{B95E482E-D19D-463A-9D85-DB1930572DDB}"/>
    <pc:docChg chg="undo custSel addSld delSld modSld modShowInfo">
      <pc:chgData name="Abid, Haris" userId="96e7facf-5a87-4da5-b021-910993cbf1a6" providerId="ADAL" clId="{B95E482E-D19D-463A-9D85-DB1930572DDB}" dt="2024-01-15T07:10:03.337" v="702"/>
      <pc:docMkLst>
        <pc:docMk/>
      </pc:docMkLst>
      <pc:sldChg chg="addSp delSp modSp mod modTransition modAnim">
        <pc:chgData name="Abid, Haris" userId="96e7facf-5a87-4da5-b021-910993cbf1a6" providerId="ADAL" clId="{B95E482E-D19D-463A-9D85-DB1930572DDB}" dt="2024-01-15T07:09:32.906" v="695"/>
        <pc:sldMkLst>
          <pc:docMk/>
          <pc:sldMk cId="4159758854" sldId="256"/>
        </pc:sldMkLst>
        <pc:picChg chg="add mod">
          <ac:chgData name="Abid, Haris" userId="96e7facf-5a87-4da5-b021-910993cbf1a6" providerId="ADAL" clId="{B95E482E-D19D-463A-9D85-DB1930572DDB}" dt="2024-01-15T07:06:35.299" v="611"/>
          <ac:picMkLst>
            <pc:docMk/>
            <pc:sldMk cId="4159758854" sldId="256"/>
            <ac:picMk id="2" creationId="{F1B086DB-B6D2-8D57-87C6-342B22791F74}"/>
          </ac:picMkLst>
        </pc:picChg>
        <pc:picChg chg="del">
          <ac:chgData name="Abid, Haris" userId="96e7facf-5a87-4da5-b021-910993cbf1a6" providerId="ADAL" clId="{B95E482E-D19D-463A-9D85-DB1930572DDB}" dt="2024-01-15T07:06:35.106" v="610" actId="478"/>
          <ac:picMkLst>
            <pc:docMk/>
            <pc:sldMk cId="4159758854" sldId="256"/>
            <ac:picMk id="5" creationId="{35B19D38-5757-C6B9-A196-423F2B441018}"/>
          </ac:picMkLst>
        </pc:picChg>
      </pc:sldChg>
      <pc:sldChg chg="addSp delSp modSp del mod modTransition delAnim modAnim">
        <pc:chgData name="Abid, Haris" userId="96e7facf-5a87-4da5-b021-910993cbf1a6" providerId="ADAL" clId="{B95E482E-D19D-463A-9D85-DB1930572DDB}" dt="2024-01-15T07:08:12.311" v="647" actId="47"/>
        <pc:sldMkLst>
          <pc:docMk/>
          <pc:sldMk cId="2251215262" sldId="257"/>
        </pc:sldMkLst>
        <pc:picChg chg="add mod">
          <ac:chgData name="Abid, Haris" userId="96e7facf-5a87-4da5-b021-910993cbf1a6" providerId="ADAL" clId="{B95E482E-D19D-463A-9D85-DB1930572DDB}" dt="2024-01-15T07:06:30.928" v="607" actId="1076"/>
          <ac:picMkLst>
            <pc:docMk/>
            <pc:sldMk cId="2251215262" sldId="257"/>
            <ac:picMk id="3" creationId="{AD608C8B-D371-FCD3-03C8-E18D300D2A27}"/>
          </ac:picMkLst>
        </pc:picChg>
        <pc:picChg chg="del mod">
          <ac:chgData name="Abid, Haris" userId="96e7facf-5a87-4da5-b021-910993cbf1a6" providerId="ADAL" clId="{B95E482E-D19D-463A-9D85-DB1930572DDB}" dt="2024-01-15T07:06:27.319" v="604" actId="478"/>
          <ac:picMkLst>
            <pc:docMk/>
            <pc:sldMk cId="2251215262" sldId="257"/>
            <ac:picMk id="5" creationId="{35B19D38-5757-C6B9-A196-423F2B441018}"/>
          </ac:picMkLst>
        </pc:picChg>
      </pc:sldChg>
      <pc:sldChg chg="addSp delSp modSp mod modTransition modAnim">
        <pc:chgData name="Abid, Haris" userId="96e7facf-5a87-4da5-b021-910993cbf1a6" providerId="ADAL" clId="{B95E482E-D19D-463A-9D85-DB1930572DDB}" dt="2024-01-15T07:08:37.242" v="659"/>
        <pc:sldMkLst>
          <pc:docMk/>
          <pc:sldMk cId="373778097" sldId="258"/>
        </pc:sldMkLst>
        <pc:picChg chg="add mod">
          <ac:chgData name="Abid, Haris" userId="96e7facf-5a87-4da5-b021-910993cbf1a6" providerId="ADAL" clId="{B95E482E-D19D-463A-9D85-DB1930572DDB}" dt="2024-01-15T07:06:40.484" v="614"/>
          <ac:picMkLst>
            <pc:docMk/>
            <pc:sldMk cId="373778097" sldId="258"/>
            <ac:picMk id="2" creationId="{0764E0C7-910A-1B9B-6E28-874DEB8CFE47}"/>
          </ac:picMkLst>
        </pc:picChg>
        <pc:picChg chg="del">
          <ac:chgData name="Abid, Haris" userId="96e7facf-5a87-4da5-b021-910993cbf1a6" providerId="ADAL" clId="{B95E482E-D19D-463A-9D85-DB1930572DDB}" dt="2024-01-13T22:43:38.578" v="3" actId="478"/>
          <ac:picMkLst>
            <pc:docMk/>
            <pc:sldMk cId="373778097" sldId="258"/>
            <ac:picMk id="2" creationId="{5BE606EE-03D5-AFE7-0F6A-02310D30A42C}"/>
          </ac:picMkLst>
        </pc:picChg>
        <pc:picChg chg="add mod">
          <ac:chgData name="Abid, Haris" userId="96e7facf-5a87-4da5-b021-910993cbf1a6" providerId="ADAL" clId="{B95E482E-D19D-463A-9D85-DB1930572DDB}" dt="2024-01-13T22:44:02.269" v="13" actId="1076"/>
          <ac:picMkLst>
            <pc:docMk/>
            <pc:sldMk cId="373778097" sldId="258"/>
            <ac:picMk id="4" creationId="{CA0FB148-3E93-AA06-9346-08C1FF0F3BA1}"/>
          </ac:picMkLst>
        </pc:picChg>
        <pc:picChg chg="del mod">
          <ac:chgData name="Abid, Haris" userId="96e7facf-5a87-4da5-b021-910993cbf1a6" providerId="ADAL" clId="{B95E482E-D19D-463A-9D85-DB1930572DDB}" dt="2024-01-15T07:06:40.309" v="613" actId="478"/>
          <ac:picMkLst>
            <pc:docMk/>
            <pc:sldMk cId="373778097" sldId="258"/>
            <ac:picMk id="5" creationId="{35B19D38-5757-C6B9-A196-423F2B441018}"/>
          </ac:picMkLst>
        </pc:picChg>
      </pc:sldChg>
      <pc:sldChg chg="del">
        <pc:chgData name="Abid, Haris" userId="96e7facf-5a87-4da5-b021-910993cbf1a6" providerId="ADAL" clId="{B95E482E-D19D-463A-9D85-DB1930572DDB}" dt="2024-01-13T22:44:07.489" v="15" actId="47"/>
        <pc:sldMkLst>
          <pc:docMk/>
          <pc:sldMk cId="2830123956" sldId="259"/>
        </pc:sldMkLst>
      </pc:sldChg>
      <pc:sldChg chg="addSp delSp modSp mod modTransition">
        <pc:chgData name="Abid, Haris" userId="96e7facf-5a87-4da5-b021-910993cbf1a6" providerId="ADAL" clId="{B95E482E-D19D-463A-9D85-DB1930572DDB}" dt="2024-01-15T07:08:42.582" v="662"/>
        <pc:sldMkLst>
          <pc:docMk/>
          <pc:sldMk cId="941432991" sldId="260"/>
        </pc:sldMkLst>
        <pc:spChg chg="del mod">
          <ac:chgData name="Abid, Haris" userId="96e7facf-5a87-4da5-b021-910993cbf1a6" providerId="ADAL" clId="{B95E482E-D19D-463A-9D85-DB1930572DDB}" dt="2024-01-13T22:45:03.886" v="61" actId="478"/>
          <ac:spMkLst>
            <pc:docMk/>
            <pc:sldMk cId="941432991" sldId="260"/>
            <ac:spMk id="2" creationId="{D5D68EDE-6280-70F0-2DE5-2C14A1E1A4EF}"/>
          </ac:spMkLst>
        </pc:spChg>
        <pc:spChg chg="add mod">
          <ac:chgData name="Abid, Haris" userId="96e7facf-5a87-4da5-b021-910993cbf1a6" providerId="ADAL" clId="{B95E482E-D19D-463A-9D85-DB1930572DDB}" dt="2024-01-13T22:49:51.716" v="279" actId="207"/>
          <ac:spMkLst>
            <pc:docMk/>
            <pc:sldMk cId="941432991" sldId="260"/>
            <ac:spMk id="4" creationId="{20F57DA0-39B1-4BC9-27D9-5B51C10C4B10}"/>
          </ac:spMkLst>
        </pc:spChg>
        <pc:spChg chg="add mod">
          <ac:chgData name="Abid, Haris" userId="96e7facf-5a87-4da5-b021-910993cbf1a6" providerId="ADAL" clId="{B95E482E-D19D-463A-9D85-DB1930572DDB}" dt="2024-01-13T22:45:20.625" v="72" actId="571"/>
          <ac:spMkLst>
            <pc:docMk/>
            <pc:sldMk cId="941432991" sldId="260"/>
            <ac:spMk id="5" creationId="{D416D7EA-6AF8-C47D-F248-77EFD19F1903}"/>
          </ac:spMkLst>
        </pc:spChg>
        <pc:picChg chg="add mod">
          <ac:chgData name="Abid, Haris" userId="96e7facf-5a87-4da5-b021-910993cbf1a6" providerId="ADAL" clId="{B95E482E-D19D-463A-9D85-DB1930572DDB}" dt="2024-01-15T07:06:47.646" v="619" actId="14100"/>
          <ac:picMkLst>
            <pc:docMk/>
            <pc:sldMk cId="941432991" sldId="260"/>
            <ac:picMk id="2" creationId="{AA6A391A-938D-9063-C161-E5DD9350ABBF}"/>
          </ac:picMkLst>
        </pc:picChg>
        <pc:picChg chg="del ord">
          <ac:chgData name="Abid, Haris" userId="96e7facf-5a87-4da5-b021-910993cbf1a6" providerId="ADAL" clId="{B95E482E-D19D-463A-9D85-DB1930572DDB}" dt="2024-01-15T07:06:45.613" v="617" actId="478"/>
          <ac:picMkLst>
            <pc:docMk/>
            <pc:sldMk cId="941432991" sldId="260"/>
            <ac:picMk id="3" creationId="{84A50B79-48A0-7ECB-EF05-CDA38905109A}"/>
          </ac:picMkLst>
        </pc:picChg>
      </pc:sldChg>
      <pc:sldChg chg="addSp delSp modSp mod modTransition modAnim">
        <pc:chgData name="Abid, Haris" userId="96e7facf-5a87-4da5-b021-910993cbf1a6" providerId="ADAL" clId="{B95E482E-D19D-463A-9D85-DB1930572DDB}" dt="2024-01-15T07:10:03.337" v="702"/>
        <pc:sldMkLst>
          <pc:docMk/>
          <pc:sldMk cId="1916056786" sldId="261"/>
        </pc:sldMkLst>
        <pc:spChg chg="del">
          <ac:chgData name="Abid, Haris" userId="96e7facf-5a87-4da5-b021-910993cbf1a6" providerId="ADAL" clId="{B95E482E-D19D-463A-9D85-DB1930572DDB}" dt="2024-01-13T22:45:28.862" v="76" actId="478"/>
          <ac:spMkLst>
            <pc:docMk/>
            <pc:sldMk cId="1916056786" sldId="261"/>
            <ac:spMk id="2" creationId="{D5D68EDE-6280-70F0-2DE5-2C14A1E1A4EF}"/>
          </ac:spMkLst>
        </pc:spChg>
        <pc:spChg chg="ord">
          <ac:chgData name="Abid, Haris" userId="96e7facf-5a87-4da5-b021-910993cbf1a6" providerId="ADAL" clId="{B95E482E-D19D-463A-9D85-DB1930572DDB}" dt="2024-01-13T22:45:32.225" v="79" actId="166"/>
          <ac:spMkLst>
            <pc:docMk/>
            <pc:sldMk cId="1916056786" sldId="261"/>
            <ac:spMk id="4" creationId="{AD126CB0-7772-EB3F-867C-01CE0742B3EA}"/>
          </ac:spMkLst>
        </pc:spChg>
        <pc:spChg chg="add mod">
          <ac:chgData name="Abid, Haris" userId="96e7facf-5a87-4da5-b021-910993cbf1a6" providerId="ADAL" clId="{B95E482E-D19D-463A-9D85-DB1930572DDB}" dt="2024-01-15T07:06:58.804" v="623" actId="14100"/>
          <ac:spMkLst>
            <pc:docMk/>
            <pc:sldMk cId="1916056786" sldId="261"/>
            <ac:spMk id="5" creationId="{C9D2D0CF-5022-AC34-D595-CA94593B23CB}"/>
          </ac:spMkLst>
        </pc:spChg>
        <pc:picChg chg="add mod">
          <ac:chgData name="Abid, Haris" userId="96e7facf-5a87-4da5-b021-910993cbf1a6" providerId="ADAL" clId="{B95E482E-D19D-463A-9D85-DB1930572DDB}" dt="2024-01-15T07:06:54.447" v="622" actId="1076"/>
          <ac:picMkLst>
            <pc:docMk/>
            <pc:sldMk cId="1916056786" sldId="261"/>
            <ac:picMk id="2" creationId="{CC002B45-0A42-3FD7-C2C7-C3B2F4075E91}"/>
          </ac:picMkLst>
        </pc:picChg>
        <pc:picChg chg="del ord">
          <ac:chgData name="Abid, Haris" userId="96e7facf-5a87-4da5-b021-910993cbf1a6" providerId="ADAL" clId="{B95E482E-D19D-463A-9D85-DB1930572DDB}" dt="2024-01-15T07:06:51.057" v="620" actId="478"/>
          <ac:picMkLst>
            <pc:docMk/>
            <pc:sldMk cId="1916056786" sldId="261"/>
            <ac:picMk id="3" creationId="{84A50B79-48A0-7ECB-EF05-CDA38905109A}"/>
          </ac:picMkLst>
        </pc:picChg>
      </pc:sldChg>
      <pc:sldChg chg="addSp delSp modSp mod modTransition">
        <pc:chgData name="Abid, Haris" userId="96e7facf-5a87-4da5-b021-910993cbf1a6" providerId="ADAL" clId="{B95E482E-D19D-463A-9D85-DB1930572DDB}" dt="2024-01-15T07:08:57.614" v="671"/>
        <pc:sldMkLst>
          <pc:docMk/>
          <pc:sldMk cId="106472940" sldId="262"/>
        </pc:sldMkLst>
        <pc:spChg chg="del">
          <ac:chgData name="Abid, Haris" userId="96e7facf-5a87-4da5-b021-910993cbf1a6" providerId="ADAL" clId="{B95E482E-D19D-463A-9D85-DB1930572DDB}" dt="2024-01-13T22:45:42.905" v="83" actId="478"/>
          <ac:spMkLst>
            <pc:docMk/>
            <pc:sldMk cId="106472940" sldId="262"/>
            <ac:spMk id="2" creationId="{D5D68EDE-6280-70F0-2DE5-2C14A1E1A4EF}"/>
          </ac:spMkLst>
        </pc:spChg>
        <pc:spChg chg="del">
          <ac:chgData name="Abid, Haris" userId="96e7facf-5a87-4da5-b021-910993cbf1a6" providerId="ADAL" clId="{B95E482E-D19D-463A-9D85-DB1930572DDB}" dt="2024-01-13T22:46:03.491" v="98" actId="478"/>
          <ac:spMkLst>
            <pc:docMk/>
            <pc:sldMk cId="106472940" sldId="262"/>
            <ac:spMk id="4" creationId="{AD126CB0-7772-EB3F-867C-01CE0742B3EA}"/>
          </ac:spMkLst>
        </pc:spChg>
        <pc:spChg chg="mod">
          <ac:chgData name="Abid, Haris" userId="96e7facf-5a87-4da5-b021-910993cbf1a6" providerId="ADAL" clId="{B95E482E-D19D-463A-9D85-DB1930572DDB}" dt="2024-01-13T22:46:51.339" v="164" actId="1076"/>
          <ac:spMkLst>
            <pc:docMk/>
            <pc:sldMk cId="106472940" sldId="262"/>
            <ac:spMk id="5" creationId="{BFC45684-3229-A219-1BD2-AE05FF537F19}"/>
          </ac:spMkLst>
        </pc:spChg>
        <pc:spChg chg="del mod">
          <ac:chgData name="Abid, Haris" userId="96e7facf-5a87-4da5-b021-910993cbf1a6" providerId="ADAL" clId="{B95E482E-D19D-463A-9D85-DB1930572DDB}" dt="2024-01-13T22:46:16.888" v="112" actId="478"/>
          <ac:spMkLst>
            <pc:docMk/>
            <pc:sldMk cId="106472940" sldId="262"/>
            <ac:spMk id="6" creationId="{CD0B9254-961C-2EFC-BBE1-588002BCE2DD}"/>
          </ac:spMkLst>
        </pc:spChg>
        <pc:spChg chg="del">
          <ac:chgData name="Abid, Haris" userId="96e7facf-5a87-4da5-b021-910993cbf1a6" providerId="ADAL" clId="{B95E482E-D19D-463A-9D85-DB1930572DDB}" dt="2024-01-13T22:46:17.827" v="114" actId="478"/>
          <ac:spMkLst>
            <pc:docMk/>
            <pc:sldMk cId="106472940" sldId="262"/>
            <ac:spMk id="7" creationId="{3C622A9A-93A0-682C-1D5C-F243F8FF7FC0}"/>
          </ac:spMkLst>
        </pc:spChg>
        <pc:spChg chg="del">
          <ac:chgData name="Abid, Haris" userId="96e7facf-5a87-4da5-b021-910993cbf1a6" providerId="ADAL" clId="{B95E482E-D19D-463A-9D85-DB1930572DDB}" dt="2024-01-13T22:46:20.732" v="118" actId="478"/>
          <ac:spMkLst>
            <pc:docMk/>
            <pc:sldMk cId="106472940" sldId="262"/>
            <ac:spMk id="8" creationId="{BB4B7EDB-EBEC-85CD-0699-648791BF4D28}"/>
          </ac:spMkLst>
        </pc:spChg>
        <pc:spChg chg="add del mod ord">
          <ac:chgData name="Abid, Haris" userId="96e7facf-5a87-4da5-b021-910993cbf1a6" providerId="ADAL" clId="{B95E482E-D19D-463A-9D85-DB1930572DDB}" dt="2024-01-13T22:47:50.792" v="222" actId="1076"/>
          <ac:spMkLst>
            <pc:docMk/>
            <pc:sldMk cId="106472940" sldId="262"/>
            <ac:spMk id="9" creationId="{A42752EB-9E69-FF72-5F80-829C244C4037}"/>
          </ac:spMkLst>
        </pc:spChg>
        <pc:spChg chg="add mod">
          <ac:chgData name="Abid, Haris" userId="96e7facf-5a87-4da5-b021-910993cbf1a6" providerId="ADAL" clId="{B95E482E-D19D-463A-9D85-DB1930572DDB}" dt="2024-01-13T22:46:37.874" v="147" actId="1076"/>
          <ac:spMkLst>
            <pc:docMk/>
            <pc:sldMk cId="106472940" sldId="262"/>
            <ac:spMk id="10" creationId="{461C8BD9-1ADA-D132-1AB8-A1FC4868BE60}"/>
          </ac:spMkLst>
        </pc:spChg>
        <pc:spChg chg="del">
          <ac:chgData name="Abid, Haris" userId="96e7facf-5a87-4da5-b021-910993cbf1a6" providerId="ADAL" clId="{B95E482E-D19D-463A-9D85-DB1930572DDB}" dt="2024-01-13T22:46:21.903" v="120" actId="478"/>
          <ac:spMkLst>
            <pc:docMk/>
            <pc:sldMk cId="106472940" sldId="262"/>
            <ac:spMk id="11" creationId="{C5252B9C-78D7-4E8F-3E59-8BBCEDD6AD3D}"/>
          </ac:spMkLst>
        </pc:spChg>
        <pc:spChg chg="add mod">
          <ac:chgData name="Abid, Haris" userId="96e7facf-5a87-4da5-b021-910993cbf1a6" providerId="ADAL" clId="{B95E482E-D19D-463A-9D85-DB1930572DDB}" dt="2024-01-13T22:47:20.484" v="179" actId="14100"/>
          <ac:spMkLst>
            <pc:docMk/>
            <pc:sldMk cId="106472940" sldId="262"/>
            <ac:spMk id="12" creationId="{0AE8F816-50B3-3C78-75E3-987164D4512D}"/>
          </ac:spMkLst>
        </pc:spChg>
        <pc:spChg chg="add mod">
          <ac:chgData name="Abid, Haris" userId="96e7facf-5a87-4da5-b021-910993cbf1a6" providerId="ADAL" clId="{B95E482E-D19D-463A-9D85-DB1930572DDB}" dt="2024-01-13T22:47:23.203" v="181" actId="1076"/>
          <ac:spMkLst>
            <pc:docMk/>
            <pc:sldMk cId="106472940" sldId="262"/>
            <ac:spMk id="16" creationId="{6C820B16-F134-DC90-102A-919354735EE3}"/>
          </ac:spMkLst>
        </pc:spChg>
        <pc:spChg chg="add mod">
          <ac:chgData name="Abid, Haris" userId="96e7facf-5a87-4da5-b021-910993cbf1a6" providerId="ADAL" clId="{B95E482E-D19D-463A-9D85-DB1930572DDB}" dt="2024-01-13T22:47:24.797" v="183" actId="1076"/>
          <ac:spMkLst>
            <pc:docMk/>
            <pc:sldMk cId="106472940" sldId="262"/>
            <ac:spMk id="17" creationId="{1020F122-D9D4-5C11-3CF2-CB1CDABFF32B}"/>
          </ac:spMkLst>
        </pc:spChg>
        <pc:spChg chg="add mod">
          <ac:chgData name="Abid, Haris" userId="96e7facf-5a87-4da5-b021-910993cbf1a6" providerId="ADAL" clId="{B95E482E-D19D-463A-9D85-DB1930572DDB}" dt="2024-01-13T22:48:04.326" v="231" actId="1076"/>
          <ac:spMkLst>
            <pc:docMk/>
            <pc:sldMk cId="106472940" sldId="262"/>
            <ac:spMk id="18" creationId="{EAD9DD21-FB5A-29E3-BFDE-FB14AA74254D}"/>
          </ac:spMkLst>
        </pc:spChg>
        <pc:spChg chg="add mod">
          <ac:chgData name="Abid, Haris" userId="96e7facf-5a87-4da5-b021-910993cbf1a6" providerId="ADAL" clId="{B95E482E-D19D-463A-9D85-DB1930572DDB}" dt="2024-01-13T22:48:21.163" v="237" actId="14100"/>
          <ac:spMkLst>
            <pc:docMk/>
            <pc:sldMk cId="106472940" sldId="262"/>
            <ac:spMk id="19" creationId="{FAB8AF61-0CAE-56AF-A956-EB8B5BAE6652}"/>
          </ac:spMkLst>
        </pc:spChg>
        <pc:spChg chg="add mod">
          <ac:chgData name="Abid, Haris" userId="96e7facf-5a87-4da5-b021-910993cbf1a6" providerId="ADAL" clId="{B95E482E-D19D-463A-9D85-DB1930572DDB}" dt="2024-01-13T22:48:15.332" v="235" actId="1076"/>
          <ac:spMkLst>
            <pc:docMk/>
            <pc:sldMk cId="106472940" sldId="262"/>
            <ac:spMk id="20" creationId="{8CEAE8F1-1224-2895-7671-6151DBE93583}"/>
          </ac:spMkLst>
        </pc:spChg>
        <pc:spChg chg="add mod">
          <ac:chgData name="Abid, Haris" userId="96e7facf-5a87-4da5-b021-910993cbf1a6" providerId="ADAL" clId="{B95E482E-D19D-463A-9D85-DB1930572DDB}" dt="2024-01-13T22:49:34.624" v="277" actId="1076"/>
          <ac:spMkLst>
            <pc:docMk/>
            <pc:sldMk cId="106472940" sldId="262"/>
            <ac:spMk id="25" creationId="{7B346534-882C-5635-3428-2535D94D177E}"/>
          </ac:spMkLst>
        </pc:spChg>
        <pc:spChg chg="add mod">
          <ac:chgData name="Abid, Haris" userId="96e7facf-5a87-4da5-b021-910993cbf1a6" providerId="ADAL" clId="{B95E482E-D19D-463A-9D85-DB1930572DDB}" dt="2024-01-13T22:49:34.624" v="277" actId="1076"/>
          <ac:spMkLst>
            <pc:docMk/>
            <pc:sldMk cId="106472940" sldId="262"/>
            <ac:spMk id="26" creationId="{8CE685CB-3668-2BCC-C7C8-798B561621F6}"/>
          </ac:spMkLst>
        </pc:spChg>
        <pc:picChg chg="del">
          <ac:chgData name="Abid, Haris" userId="96e7facf-5a87-4da5-b021-910993cbf1a6" providerId="ADAL" clId="{B95E482E-D19D-463A-9D85-DB1930572DDB}" dt="2024-01-13T22:46:04.009" v="99" actId="478"/>
          <ac:picMkLst>
            <pc:docMk/>
            <pc:sldMk cId="106472940" sldId="262"/>
            <ac:picMk id="3" creationId="{84A50B79-48A0-7ECB-EF05-CDA38905109A}"/>
          </ac:picMkLst>
        </pc:picChg>
        <pc:picChg chg="del">
          <ac:chgData name="Abid, Haris" userId="96e7facf-5a87-4da5-b021-910993cbf1a6" providerId="ADAL" clId="{B95E482E-D19D-463A-9D85-DB1930572DDB}" dt="2024-01-13T22:46:17.241" v="113" actId="478"/>
          <ac:picMkLst>
            <pc:docMk/>
            <pc:sldMk cId="106472940" sldId="262"/>
            <ac:picMk id="13" creationId="{6CD47EB1-AE67-3642-ADED-35FF90FB25F9}"/>
          </ac:picMkLst>
        </pc:picChg>
        <pc:picChg chg="del">
          <ac:chgData name="Abid, Haris" userId="96e7facf-5a87-4da5-b021-910993cbf1a6" providerId="ADAL" clId="{B95E482E-D19D-463A-9D85-DB1930572DDB}" dt="2024-01-13T22:46:20.303" v="117" actId="478"/>
          <ac:picMkLst>
            <pc:docMk/>
            <pc:sldMk cId="106472940" sldId="262"/>
            <ac:picMk id="14" creationId="{02B8DC1C-F551-67AA-CBC0-C9893F453E74}"/>
          </ac:picMkLst>
        </pc:picChg>
        <pc:picChg chg="del">
          <ac:chgData name="Abid, Haris" userId="96e7facf-5a87-4da5-b021-910993cbf1a6" providerId="ADAL" clId="{B95E482E-D19D-463A-9D85-DB1930572DDB}" dt="2024-01-13T22:46:21.261" v="119" actId="478"/>
          <ac:picMkLst>
            <pc:docMk/>
            <pc:sldMk cId="106472940" sldId="262"/>
            <ac:picMk id="15" creationId="{011B8C97-EE44-D2EB-4F87-7F40C44CCF6F}"/>
          </ac:picMkLst>
        </pc:picChg>
        <pc:picChg chg="add mod">
          <ac:chgData name="Abid, Haris" userId="96e7facf-5a87-4da5-b021-910993cbf1a6" providerId="ADAL" clId="{B95E482E-D19D-463A-9D85-DB1930572DDB}" dt="2024-01-13T22:48:57.744" v="251" actId="1076"/>
          <ac:picMkLst>
            <pc:docMk/>
            <pc:sldMk cId="106472940" sldId="262"/>
            <ac:picMk id="22" creationId="{36C12781-1F30-935A-E948-2543B4AC5419}"/>
          </ac:picMkLst>
        </pc:picChg>
        <pc:picChg chg="add mod">
          <ac:chgData name="Abid, Haris" userId="96e7facf-5a87-4da5-b021-910993cbf1a6" providerId="ADAL" clId="{B95E482E-D19D-463A-9D85-DB1930572DDB}" dt="2024-01-13T22:49:04.246" v="253" actId="1076"/>
          <ac:picMkLst>
            <pc:docMk/>
            <pc:sldMk cId="106472940" sldId="262"/>
            <ac:picMk id="23" creationId="{D56BEC85-39E3-25CB-19A6-8778E197F633}"/>
          </ac:picMkLst>
        </pc:picChg>
        <pc:picChg chg="add mod">
          <ac:chgData name="Abid, Haris" userId="96e7facf-5a87-4da5-b021-910993cbf1a6" providerId="ADAL" clId="{B95E482E-D19D-463A-9D85-DB1930572DDB}" dt="2024-01-13T22:49:07.504" v="255" actId="1076"/>
          <ac:picMkLst>
            <pc:docMk/>
            <pc:sldMk cId="106472940" sldId="262"/>
            <ac:picMk id="24" creationId="{9A9FB329-3090-184A-BA6C-AC4C4C0C716A}"/>
          </ac:picMkLst>
        </pc:picChg>
      </pc:sldChg>
      <pc:sldChg chg="addSp delSp modSp add mod modTransition modAnim">
        <pc:chgData name="Abid, Haris" userId="96e7facf-5a87-4da5-b021-910993cbf1a6" providerId="ADAL" clId="{B95E482E-D19D-463A-9D85-DB1930572DDB}" dt="2024-01-15T07:08:29.476" v="654"/>
        <pc:sldMkLst>
          <pc:docMk/>
          <pc:sldMk cId="110190161" sldId="264"/>
        </pc:sldMkLst>
        <pc:spChg chg="add mod">
          <ac:chgData name="Abid, Haris" userId="96e7facf-5a87-4da5-b021-910993cbf1a6" providerId="ADAL" clId="{B95E482E-D19D-463A-9D85-DB1930572DDB}" dt="2024-01-13T22:44:45.619" v="57" actId="1076"/>
          <ac:spMkLst>
            <pc:docMk/>
            <pc:sldMk cId="110190161" sldId="264"/>
            <ac:spMk id="2" creationId="{816F1E59-598D-9DCA-D99F-1DD626BDEEB2}"/>
          </ac:spMkLst>
        </pc:spChg>
        <pc:picChg chg="add mod">
          <ac:chgData name="Abid, Haris" userId="96e7facf-5a87-4da5-b021-910993cbf1a6" providerId="ADAL" clId="{B95E482E-D19D-463A-9D85-DB1930572DDB}" dt="2024-01-15T07:06:43.160" v="616"/>
          <ac:picMkLst>
            <pc:docMk/>
            <pc:sldMk cId="110190161" sldId="264"/>
            <ac:picMk id="3" creationId="{73D45CA9-9C42-1B47-8C38-3E8F7C14B2B9}"/>
          </ac:picMkLst>
        </pc:picChg>
        <pc:picChg chg="mod">
          <ac:chgData name="Abid, Haris" userId="96e7facf-5a87-4da5-b021-910993cbf1a6" providerId="ADAL" clId="{B95E482E-D19D-463A-9D85-DB1930572DDB}" dt="2024-01-13T22:44:50.703" v="59" actId="14100"/>
          <ac:picMkLst>
            <pc:docMk/>
            <pc:sldMk cId="110190161" sldId="264"/>
            <ac:picMk id="4" creationId="{CA0FB148-3E93-AA06-9346-08C1FF0F3BA1}"/>
          </ac:picMkLst>
        </pc:picChg>
        <pc:picChg chg="del">
          <ac:chgData name="Abid, Haris" userId="96e7facf-5a87-4da5-b021-910993cbf1a6" providerId="ADAL" clId="{B95E482E-D19D-463A-9D85-DB1930572DDB}" dt="2024-01-15T07:06:43.056" v="615" actId="478"/>
          <ac:picMkLst>
            <pc:docMk/>
            <pc:sldMk cId="110190161" sldId="264"/>
            <ac:picMk id="5" creationId="{35B19D38-5757-C6B9-A196-423F2B441018}"/>
          </ac:picMkLst>
        </pc:picChg>
      </pc:sldChg>
      <pc:sldChg chg="modSp mod modTransition">
        <pc:chgData name="Abid, Haris" userId="96e7facf-5a87-4da5-b021-910993cbf1a6" providerId="ADAL" clId="{B95E482E-D19D-463A-9D85-DB1930572DDB}" dt="2024-01-15T07:09:00.680" v="676"/>
        <pc:sldMkLst>
          <pc:docMk/>
          <pc:sldMk cId="2696545550" sldId="265"/>
        </pc:sldMkLst>
        <pc:spChg chg="mod">
          <ac:chgData name="Abid, Haris" userId="96e7facf-5a87-4da5-b021-910993cbf1a6" providerId="ADAL" clId="{B95E482E-D19D-463A-9D85-DB1930572DDB}" dt="2024-01-15T07:03:32.380" v="575" actId="1076"/>
          <ac:spMkLst>
            <pc:docMk/>
            <pc:sldMk cId="2696545550" sldId="265"/>
            <ac:spMk id="2" creationId="{36AF8F77-B381-8831-C121-0A1DC9EAF5C6}"/>
          </ac:spMkLst>
        </pc:spChg>
        <pc:spChg chg="mod">
          <ac:chgData name="Abid, Haris" userId="96e7facf-5a87-4da5-b021-910993cbf1a6" providerId="ADAL" clId="{B95E482E-D19D-463A-9D85-DB1930572DDB}" dt="2024-01-15T07:03:32.380" v="575" actId="1076"/>
          <ac:spMkLst>
            <pc:docMk/>
            <pc:sldMk cId="2696545550" sldId="265"/>
            <ac:spMk id="12" creationId="{0AE8F816-50B3-3C78-75E3-987164D4512D}"/>
          </ac:spMkLst>
        </pc:spChg>
        <pc:spChg chg="mod">
          <ac:chgData name="Abid, Haris" userId="96e7facf-5a87-4da5-b021-910993cbf1a6" providerId="ADAL" clId="{B95E482E-D19D-463A-9D85-DB1930572DDB}" dt="2024-01-15T07:03:32.380" v="575" actId="1076"/>
          <ac:spMkLst>
            <pc:docMk/>
            <pc:sldMk cId="2696545550" sldId="265"/>
            <ac:spMk id="16" creationId="{6C820B16-F134-DC90-102A-919354735EE3}"/>
          </ac:spMkLst>
        </pc:spChg>
        <pc:spChg chg="mod">
          <ac:chgData name="Abid, Haris" userId="96e7facf-5a87-4da5-b021-910993cbf1a6" providerId="ADAL" clId="{B95E482E-D19D-463A-9D85-DB1930572DDB}" dt="2024-01-15T07:03:32.380" v="575" actId="1076"/>
          <ac:spMkLst>
            <pc:docMk/>
            <pc:sldMk cId="2696545550" sldId="265"/>
            <ac:spMk id="18" creationId="{EAD9DD21-FB5A-29E3-BFDE-FB14AA74254D}"/>
          </ac:spMkLst>
        </pc:spChg>
      </pc:sldChg>
      <pc:sldChg chg="modSp mod modTransition">
        <pc:chgData name="Abid, Haris" userId="96e7facf-5a87-4da5-b021-910993cbf1a6" providerId="ADAL" clId="{B95E482E-D19D-463A-9D85-DB1930572DDB}" dt="2024-01-15T07:09:04.995" v="682"/>
        <pc:sldMkLst>
          <pc:docMk/>
          <pc:sldMk cId="693675853" sldId="266"/>
        </pc:sldMkLst>
        <pc:picChg chg="mod">
          <ac:chgData name="Abid, Haris" userId="96e7facf-5a87-4da5-b021-910993cbf1a6" providerId="ADAL" clId="{B95E482E-D19D-463A-9D85-DB1930572DDB}" dt="2024-01-15T07:03:39.297" v="576" actId="14100"/>
          <ac:picMkLst>
            <pc:docMk/>
            <pc:sldMk cId="693675853" sldId="266"/>
            <ac:picMk id="2" creationId="{E6849F52-27AE-2961-9F83-917715FD9182}"/>
          </ac:picMkLst>
        </pc:picChg>
      </pc:sldChg>
      <pc:sldChg chg="addSp delSp modSp mod modTransition delAnim modAnim">
        <pc:chgData name="Abid, Haris" userId="96e7facf-5a87-4da5-b021-910993cbf1a6" providerId="ADAL" clId="{B95E482E-D19D-463A-9D85-DB1930572DDB}" dt="2024-01-15T07:09:08.550" v="686"/>
        <pc:sldMkLst>
          <pc:docMk/>
          <pc:sldMk cId="3933632993" sldId="267"/>
        </pc:sldMkLst>
        <pc:spChg chg="add mod">
          <ac:chgData name="Abid, Haris" userId="96e7facf-5a87-4da5-b021-910993cbf1a6" providerId="ADAL" clId="{B95E482E-D19D-463A-9D85-DB1930572DDB}" dt="2024-01-15T06:58:31.728" v="390" actId="1076"/>
          <ac:spMkLst>
            <pc:docMk/>
            <pc:sldMk cId="3933632993" sldId="267"/>
            <ac:spMk id="2" creationId="{B45C60CB-9898-333B-4610-C684B0E954E6}"/>
          </ac:spMkLst>
        </pc:spChg>
        <pc:spChg chg="mod">
          <ac:chgData name="Abid, Haris" userId="96e7facf-5a87-4da5-b021-910993cbf1a6" providerId="ADAL" clId="{B95E482E-D19D-463A-9D85-DB1930572DDB}" dt="2024-01-15T06:57:56.861" v="311" actId="1076"/>
          <ac:spMkLst>
            <pc:docMk/>
            <pc:sldMk cId="3933632993" sldId="267"/>
            <ac:spMk id="3" creationId="{1099E8B9-1D1C-1792-1F0A-1FA06118CD6F}"/>
          </ac:spMkLst>
        </pc:spChg>
        <pc:spChg chg="mod">
          <ac:chgData name="Abid, Haris" userId="96e7facf-5a87-4da5-b021-910993cbf1a6" providerId="ADAL" clId="{B95E482E-D19D-463A-9D85-DB1930572DDB}" dt="2024-01-15T06:58:49.016" v="394" actId="14100"/>
          <ac:spMkLst>
            <pc:docMk/>
            <pc:sldMk cId="3933632993" sldId="267"/>
            <ac:spMk id="4" creationId="{D06DCE27-575D-0517-B790-273BD268E035}"/>
          </ac:spMkLst>
        </pc:spChg>
        <pc:spChg chg="mod">
          <ac:chgData name="Abid, Haris" userId="96e7facf-5a87-4da5-b021-910993cbf1a6" providerId="ADAL" clId="{B95E482E-D19D-463A-9D85-DB1930572DDB}" dt="2024-01-15T06:58:47.259" v="393" actId="14100"/>
          <ac:spMkLst>
            <pc:docMk/>
            <pc:sldMk cId="3933632993" sldId="267"/>
            <ac:spMk id="5" creationId="{36FB68C4-2E51-B5FB-2262-BBA9D1754739}"/>
          </ac:spMkLst>
        </pc:spChg>
        <pc:spChg chg="mod">
          <ac:chgData name="Abid, Haris" userId="96e7facf-5a87-4da5-b021-910993cbf1a6" providerId="ADAL" clId="{B95E482E-D19D-463A-9D85-DB1930572DDB}" dt="2024-01-15T06:58:32.984" v="391" actId="1076"/>
          <ac:spMkLst>
            <pc:docMk/>
            <pc:sldMk cId="3933632993" sldId="267"/>
            <ac:spMk id="6" creationId="{CB333821-3051-D1FD-6AFB-D40425AFC4B9}"/>
          </ac:spMkLst>
        </pc:spChg>
        <pc:spChg chg="del mod">
          <ac:chgData name="Abid, Haris" userId="96e7facf-5a87-4da5-b021-910993cbf1a6" providerId="ADAL" clId="{B95E482E-D19D-463A-9D85-DB1930572DDB}" dt="2024-01-15T06:57:26.580" v="291" actId="478"/>
          <ac:spMkLst>
            <pc:docMk/>
            <pc:sldMk cId="3933632993" sldId="267"/>
            <ac:spMk id="7" creationId="{07BD8B5E-9818-59D4-2738-E826E7CB2F5D}"/>
          </ac:spMkLst>
        </pc:spChg>
        <pc:spChg chg="add mod ord">
          <ac:chgData name="Abid, Haris" userId="96e7facf-5a87-4da5-b021-910993cbf1a6" providerId="ADAL" clId="{B95E482E-D19D-463A-9D85-DB1930572DDB}" dt="2024-01-15T07:07:11.563" v="628" actId="166"/>
          <ac:spMkLst>
            <pc:docMk/>
            <pc:sldMk cId="3933632993" sldId="267"/>
            <ac:spMk id="9" creationId="{E134790A-A697-7112-3902-126ADA83ADE9}"/>
          </ac:spMkLst>
        </pc:spChg>
        <pc:spChg chg="add mod ord">
          <ac:chgData name="Abid, Haris" userId="96e7facf-5a87-4da5-b021-910993cbf1a6" providerId="ADAL" clId="{B95E482E-D19D-463A-9D85-DB1930572DDB}" dt="2024-01-15T07:07:11.563" v="628" actId="166"/>
          <ac:spMkLst>
            <pc:docMk/>
            <pc:sldMk cId="3933632993" sldId="267"/>
            <ac:spMk id="10" creationId="{D5564EC8-DCED-F054-2EA3-BF88FFA90E1E}"/>
          </ac:spMkLst>
        </pc:spChg>
        <pc:spChg chg="add mod">
          <ac:chgData name="Abid, Haris" userId="96e7facf-5a87-4da5-b021-910993cbf1a6" providerId="ADAL" clId="{B95E482E-D19D-463A-9D85-DB1930572DDB}" dt="2024-01-15T07:00:20.234" v="465" actId="208"/>
          <ac:spMkLst>
            <pc:docMk/>
            <pc:sldMk cId="3933632993" sldId="267"/>
            <ac:spMk id="11" creationId="{274E950A-7E36-D6C6-B8FC-25519EB2946D}"/>
          </ac:spMkLst>
        </pc:spChg>
        <pc:spChg chg="add del mod">
          <ac:chgData name="Abid, Haris" userId="96e7facf-5a87-4da5-b021-910993cbf1a6" providerId="ADAL" clId="{B95E482E-D19D-463A-9D85-DB1930572DDB}" dt="2024-01-15T07:00:01.101" v="439" actId="478"/>
          <ac:spMkLst>
            <pc:docMk/>
            <pc:sldMk cId="3933632993" sldId="267"/>
            <ac:spMk id="12" creationId="{18B1CEB4-BE5D-FC73-E32B-04D997FADF6C}"/>
          </ac:spMkLst>
        </pc:spChg>
        <pc:spChg chg="add mod">
          <ac:chgData name="Abid, Haris" userId="96e7facf-5a87-4da5-b021-910993cbf1a6" providerId="ADAL" clId="{B95E482E-D19D-463A-9D85-DB1930572DDB}" dt="2024-01-15T07:00:27.108" v="466" actId="1076"/>
          <ac:spMkLst>
            <pc:docMk/>
            <pc:sldMk cId="3933632993" sldId="267"/>
            <ac:spMk id="13" creationId="{85518876-4510-8100-FEBD-CB6DBADAC09B}"/>
          </ac:spMkLst>
        </pc:spChg>
        <pc:spChg chg="add mod">
          <ac:chgData name="Abid, Haris" userId="96e7facf-5a87-4da5-b021-910993cbf1a6" providerId="ADAL" clId="{B95E482E-D19D-463A-9D85-DB1930572DDB}" dt="2024-01-15T07:02:41.724" v="529" actId="1076"/>
          <ac:spMkLst>
            <pc:docMk/>
            <pc:sldMk cId="3933632993" sldId="267"/>
            <ac:spMk id="14" creationId="{613241C9-F52E-D736-C878-0F651121811B}"/>
          </ac:spMkLst>
        </pc:spChg>
        <pc:spChg chg="add mod">
          <ac:chgData name="Abid, Haris" userId="96e7facf-5a87-4da5-b021-910993cbf1a6" providerId="ADAL" clId="{B95E482E-D19D-463A-9D85-DB1930572DDB}" dt="2024-01-15T07:02:41.724" v="529" actId="1076"/>
          <ac:spMkLst>
            <pc:docMk/>
            <pc:sldMk cId="3933632993" sldId="267"/>
            <ac:spMk id="15" creationId="{6AA783B8-A662-5356-3FF1-EB403787874D}"/>
          </ac:spMkLst>
        </pc:spChg>
        <pc:spChg chg="add mod">
          <ac:chgData name="Abid, Haris" userId="96e7facf-5a87-4da5-b021-910993cbf1a6" providerId="ADAL" clId="{B95E482E-D19D-463A-9D85-DB1930572DDB}" dt="2024-01-15T07:03:02.977" v="567" actId="14100"/>
          <ac:spMkLst>
            <pc:docMk/>
            <pc:sldMk cId="3933632993" sldId="267"/>
            <ac:spMk id="16" creationId="{AE070795-5C7B-3C21-97BD-33B399D158B9}"/>
          </ac:spMkLst>
        </pc:spChg>
        <pc:picChg chg="add del mod">
          <ac:chgData name="Abid, Haris" userId="96e7facf-5a87-4da5-b021-910993cbf1a6" providerId="ADAL" clId="{B95E482E-D19D-463A-9D85-DB1930572DDB}" dt="2024-01-15T07:07:05.902" v="624" actId="478"/>
          <ac:picMkLst>
            <pc:docMk/>
            <pc:sldMk cId="3933632993" sldId="267"/>
            <ac:picMk id="8" creationId="{D90357BB-EC3B-AAC5-6E9B-25670B77CA21}"/>
          </ac:picMkLst>
        </pc:picChg>
        <pc:picChg chg="add mod">
          <ac:chgData name="Abid, Haris" userId="96e7facf-5a87-4da5-b021-910993cbf1a6" providerId="ADAL" clId="{B95E482E-D19D-463A-9D85-DB1930572DDB}" dt="2024-01-15T07:07:18.661" v="632" actId="1076"/>
          <ac:picMkLst>
            <pc:docMk/>
            <pc:sldMk cId="3933632993" sldId="267"/>
            <ac:picMk id="17" creationId="{CEDFED32-E052-7E3B-DE8A-820437A491EE}"/>
          </ac:picMkLst>
        </pc:picChg>
      </pc:sldChg>
      <pc:sldChg chg="addSp delSp modSp add mod modTransition delAnim modAnim">
        <pc:chgData name="Abid, Haris" userId="96e7facf-5a87-4da5-b021-910993cbf1a6" providerId="ADAL" clId="{B95E482E-D19D-463A-9D85-DB1930572DDB}" dt="2024-01-15T07:09:23.146" v="693"/>
        <pc:sldMkLst>
          <pc:docMk/>
          <pc:sldMk cId="1987405363" sldId="268"/>
        </pc:sldMkLst>
        <pc:spChg chg="add mod">
          <ac:chgData name="Abid, Haris" userId="96e7facf-5a87-4da5-b021-910993cbf1a6" providerId="ADAL" clId="{B95E482E-D19D-463A-9D85-DB1930572DDB}" dt="2024-01-15T07:01:59.210" v="523" actId="1076"/>
          <ac:spMkLst>
            <pc:docMk/>
            <pc:sldMk cId="1987405363" sldId="268"/>
            <ac:spMk id="7" creationId="{D8C4375D-0FA0-782D-5D68-3CE5C1EF8425}"/>
          </ac:spMkLst>
        </pc:spChg>
        <pc:spChg chg="ord">
          <ac:chgData name="Abid, Haris" userId="96e7facf-5a87-4da5-b021-910993cbf1a6" providerId="ADAL" clId="{B95E482E-D19D-463A-9D85-DB1930572DDB}" dt="2024-01-15T07:07:27.483" v="638" actId="166"/>
          <ac:spMkLst>
            <pc:docMk/>
            <pc:sldMk cId="1987405363" sldId="268"/>
            <ac:spMk id="9" creationId="{E134790A-A697-7112-3902-126ADA83ADE9}"/>
          </ac:spMkLst>
        </pc:spChg>
        <pc:spChg chg="ord">
          <ac:chgData name="Abid, Haris" userId="96e7facf-5a87-4da5-b021-910993cbf1a6" providerId="ADAL" clId="{B95E482E-D19D-463A-9D85-DB1930572DDB}" dt="2024-01-15T07:07:27.483" v="638" actId="166"/>
          <ac:spMkLst>
            <pc:docMk/>
            <pc:sldMk cId="1987405363" sldId="268"/>
            <ac:spMk id="10" creationId="{D5564EC8-DCED-F054-2EA3-BF88FFA90E1E}"/>
          </ac:spMkLst>
        </pc:spChg>
        <pc:spChg chg="add mod">
          <ac:chgData name="Abid, Haris" userId="96e7facf-5a87-4da5-b021-910993cbf1a6" providerId="ADAL" clId="{B95E482E-D19D-463A-9D85-DB1930572DDB}" dt="2024-01-15T07:02:42.488" v="530"/>
          <ac:spMkLst>
            <pc:docMk/>
            <pc:sldMk cId="1987405363" sldId="268"/>
            <ac:spMk id="12" creationId="{DD98EE95-F6CD-04FF-AD8F-CE5F1EF2FBFD}"/>
          </ac:spMkLst>
        </pc:spChg>
        <pc:spChg chg="add mod">
          <ac:chgData name="Abid, Haris" userId="96e7facf-5a87-4da5-b021-910993cbf1a6" providerId="ADAL" clId="{B95E482E-D19D-463A-9D85-DB1930572DDB}" dt="2024-01-15T07:02:42.488" v="530"/>
          <ac:spMkLst>
            <pc:docMk/>
            <pc:sldMk cId="1987405363" sldId="268"/>
            <ac:spMk id="14" creationId="{A8B10AD0-B82B-CC70-3369-483405C91068}"/>
          </ac:spMkLst>
        </pc:spChg>
        <pc:spChg chg="add mod">
          <ac:chgData name="Abid, Haris" userId="96e7facf-5a87-4da5-b021-910993cbf1a6" providerId="ADAL" clId="{B95E482E-D19D-463A-9D85-DB1930572DDB}" dt="2024-01-15T07:07:38.750" v="641"/>
          <ac:spMkLst>
            <pc:docMk/>
            <pc:sldMk cId="1987405363" sldId="268"/>
            <ac:spMk id="17" creationId="{65873C6B-230E-53F5-6C70-5694D1AE5A2D}"/>
          </ac:spMkLst>
        </pc:spChg>
        <pc:picChg chg="del">
          <ac:chgData name="Abid, Haris" userId="96e7facf-5a87-4da5-b021-910993cbf1a6" providerId="ADAL" clId="{B95E482E-D19D-463A-9D85-DB1930572DDB}" dt="2024-01-15T07:07:20.116" v="633" actId="478"/>
          <ac:picMkLst>
            <pc:docMk/>
            <pc:sldMk cId="1987405363" sldId="268"/>
            <ac:picMk id="8" creationId="{D90357BB-EC3B-AAC5-6E9B-25670B77CA21}"/>
          </ac:picMkLst>
        </pc:picChg>
        <pc:picChg chg="add mod">
          <ac:chgData name="Abid, Haris" userId="96e7facf-5a87-4da5-b021-910993cbf1a6" providerId="ADAL" clId="{B95E482E-D19D-463A-9D85-DB1930572DDB}" dt="2024-01-15T07:07:20.240" v="634"/>
          <ac:picMkLst>
            <pc:docMk/>
            <pc:sldMk cId="1987405363" sldId="268"/>
            <ac:picMk id="15" creationId="{4B0B61A3-447C-8FD8-0F1B-FF3F3A7B2032}"/>
          </ac:picMkLst>
        </pc:picChg>
        <pc:picChg chg="add mod">
          <ac:chgData name="Abid, Haris" userId="96e7facf-5a87-4da5-b021-910993cbf1a6" providerId="ADAL" clId="{B95E482E-D19D-463A-9D85-DB1930572DDB}" dt="2024-01-15T07:07:33.890" v="640" actId="1076"/>
          <ac:picMkLst>
            <pc:docMk/>
            <pc:sldMk cId="1987405363" sldId="268"/>
            <ac:picMk id="16" creationId="{78FFD67A-2110-CFB6-6648-AE32CD46E596}"/>
          </ac:picMkLst>
        </pc:picChg>
      </pc:sldChg>
    </pc:docChg>
  </pc:docChgLst>
  <pc:docChgLst>
    <pc:chgData name="Wadekar, Rutwik" userId="S::1061737@pdsb.net::55e6a446-208c-4529-864d-3d7e7a9bcf1b" providerId="AD" clId="Web-{2959A9C9-08EF-6A27-03BD-A2046E8D686B}"/>
    <pc:docChg chg="addSld modSld sldOrd">
      <pc:chgData name="Wadekar, Rutwik" userId="S::1061737@pdsb.net::55e6a446-208c-4529-864d-3d7e7a9bcf1b" providerId="AD" clId="Web-{2959A9C9-08EF-6A27-03BD-A2046E8D686B}" dt="2024-03-05T18:46:22.495" v="21" actId="1076"/>
      <pc:docMkLst>
        <pc:docMk/>
      </pc:docMkLst>
      <pc:sldChg chg="add ord replId">
        <pc:chgData name="Wadekar, Rutwik" userId="S::1061737@pdsb.net::55e6a446-208c-4529-864d-3d7e7a9bcf1b" providerId="AD" clId="Web-{2959A9C9-08EF-6A27-03BD-A2046E8D686B}" dt="2024-03-05T18:45:03.445" v="1"/>
        <pc:sldMkLst>
          <pc:docMk/>
          <pc:sldMk cId="3958827792" sldId="284"/>
        </pc:sldMkLst>
      </pc:sldChg>
      <pc:sldChg chg="add ord replId">
        <pc:chgData name="Wadekar, Rutwik" userId="S::1061737@pdsb.net::55e6a446-208c-4529-864d-3d7e7a9bcf1b" providerId="AD" clId="Web-{2959A9C9-08EF-6A27-03BD-A2046E8D686B}" dt="2024-03-05T18:45:22.040" v="3"/>
        <pc:sldMkLst>
          <pc:docMk/>
          <pc:sldMk cId="3199487765" sldId="285"/>
        </pc:sldMkLst>
      </pc:sldChg>
      <pc:sldChg chg="add ord replId">
        <pc:chgData name="Wadekar, Rutwik" userId="S::1061737@pdsb.net::55e6a446-208c-4529-864d-3d7e7a9bcf1b" providerId="AD" clId="Web-{2959A9C9-08EF-6A27-03BD-A2046E8D686B}" dt="2024-03-05T18:45:36.775" v="5"/>
        <pc:sldMkLst>
          <pc:docMk/>
          <pc:sldMk cId="1520230386" sldId="286"/>
        </pc:sldMkLst>
      </pc:sldChg>
      <pc:sldChg chg="modSp add ord replId">
        <pc:chgData name="Wadekar, Rutwik" userId="S::1061737@pdsb.net::55e6a446-208c-4529-864d-3d7e7a9bcf1b" providerId="AD" clId="Web-{2959A9C9-08EF-6A27-03BD-A2046E8D686B}" dt="2024-03-05T18:46:22.495" v="21" actId="1076"/>
        <pc:sldMkLst>
          <pc:docMk/>
          <pc:sldMk cId="3272422461" sldId="287"/>
        </pc:sldMkLst>
        <pc:spChg chg="mod">
          <ac:chgData name="Wadekar, Rutwik" userId="S::1061737@pdsb.net::55e6a446-208c-4529-864d-3d7e7a9bcf1b" providerId="AD" clId="Web-{2959A9C9-08EF-6A27-03BD-A2046E8D686B}" dt="2024-03-05T18:46:22.495" v="21" actId="1076"/>
          <ac:spMkLst>
            <pc:docMk/>
            <pc:sldMk cId="3272422461" sldId="287"/>
            <ac:spMk id="2" creationId="{816F1E59-598D-9DCA-D99F-1DD626BDEEB2}"/>
          </ac:spMkLst>
        </pc:spChg>
      </pc:sldChg>
    </pc:docChg>
  </pc:docChgLst>
  <pc:docChgLst>
    <pc:chgData name="Wadekar, Rutwik" userId="S::1061737@pdsb.net::55e6a446-208c-4529-864d-3d7e7a9bcf1b" providerId="AD" clId="Web-{88B0F401-EC9B-48C1-A7E1-D2EED6693096}"/>
    <pc:docChg chg="modSld">
      <pc:chgData name="Wadekar, Rutwik" userId="S::1061737@pdsb.net::55e6a446-208c-4529-864d-3d7e7a9bcf1b" providerId="AD" clId="Web-{88B0F401-EC9B-48C1-A7E1-D2EED6693096}" dt="2024-01-24T16:17:55.389" v="28"/>
      <pc:docMkLst>
        <pc:docMk/>
      </pc:docMkLst>
      <pc:sldChg chg="addSp modSp addAnim modAnim">
        <pc:chgData name="Wadekar, Rutwik" userId="S::1061737@pdsb.net::55e6a446-208c-4529-864d-3d7e7a9bcf1b" providerId="AD" clId="Web-{88B0F401-EC9B-48C1-A7E1-D2EED6693096}" dt="2024-01-24T16:17:55.389" v="28"/>
        <pc:sldMkLst>
          <pc:docMk/>
          <pc:sldMk cId="1351615706" sldId="269"/>
        </pc:sldMkLst>
        <pc:spChg chg="mod">
          <ac:chgData name="Wadekar, Rutwik" userId="S::1061737@pdsb.net::55e6a446-208c-4529-864d-3d7e7a9bcf1b" providerId="AD" clId="Web-{88B0F401-EC9B-48C1-A7E1-D2EED6693096}" dt="2024-01-24T16:16:15.310" v="20" actId="20577"/>
          <ac:spMkLst>
            <pc:docMk/>
            <pc:sldMk cId="1351615706" sldId="269"/>
            <ac:spMk id="2" creationId="{B45C60CB-9898-333B-4610-C684B0E954E6}"/>
          </ac:spMkLst>
        </pc:spChg>
        <pc:picChg chg="add mod">
          <ac:chgData name="Wadekar, Rutwik" userId="S::1061737@pdsb.net::55e6a446-208c-4529-864d-3d7e7a9bcf1b" providerId="AD" clId="Web-{88B0F401-EC9B-48C1-A7E1-D2EED6693096}" dt="2024-01-24T16:16:59.092" v="25" actId="1076"/>
          <ac:picMkLst>
            <pc:docMk/>
            <pc:sldMk cId="1351615706" sldId="269"/>
            <ac:picMk id="7" creationId="{9D3BA1B4-3DCF-DE37-FF70-09F032CA55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4A64-C2E0-9527-93DD-068B3D906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BAC80-F551-F92F-B9BE-B197AD0AE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ECF24-49D3-3792-736C-4EA4481E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C248-4A3C-1670-9D15-64635E55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A21A-A80B-0544-C2C2-AD50DF4F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01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4C2D-84CD-AAFE-9FAC-64756FD2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0A05D-191A-0005-AC64-CF666C546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476DE-4E65-8557-6640-2B45DED2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41A9-69DC-807C-3641-5728FF91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9045-4A98-BBC4-FACE-2FD7F8D3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18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A070F-D37D-41AF-E9DC-F81FE8A97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127A3-346B-F709-BD20-44596A33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81A08-7C44-CD58-574C-E2990250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B228-BDE2-5D57-B3DE-C159E82F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04C2-3C6E-F3E3-91FC-ACFD5F92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9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4EC2-03E6-DB3D-80FC-271C480F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56BE-B1B1-7EC2-DB0C-A55BBEE8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AEBB-1C2A-4F71-F7FA-9B5E3402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46E5-AAC4-15AB-65FD-9A0B220F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5969-5AFE-D28C-83A6-3B913672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85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3705-A772-AED2-CE93-5F96FA1B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F35E4-C5E4-168B-C418-478A7B5B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A3FDD-A3E5-6AA0-0A94-C2881AC1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E4EB7-4CA9-7E0E-12C9-A6EA0F36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986A-B866-3473-F868-F284DE0F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2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2449-74FF-9027-D70F-2AA818B5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2460-986F-529B-4BDC-435D3E15F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3C6A5-5222-7BC8-E9B2-B75C709ED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B1FA6-508D-ECB8-D1C8-4FE3B49E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F59A-A1DC-FAB9-16A8-030B9DC6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13EC-0E1D-FC6C-599A-8A30FDCA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67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F51-6DDF-EE39-EBA0-4155F76C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1874-A595-1CF8-A596-D13E48D5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D1E8F-2BB0-072B-C3D6-E60E7F045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A7598-1850-74A4-E73B-F387A760F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C28BF-7962-BE49-8FC8-811F95B58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75FD0-51CF-A53C-B190-AC4FC379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0D765-8AAC-795F-9466-AA1BA31D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01C47-6A14-518F-A1BE-62847A14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30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478-136A-7202-AA50-B9DAE431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AD886-26C2-13D8-3D45-10AB9FBC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EAF03-853D-85DF-9052-11720E9A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FCF73-8558-F55C-C45A-786F1A04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67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CE6BE-B1BC-96CD-28A3-47CB0D78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0DFD-6B5A-8FBF-28A5-DE4EBB71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19AC-72DC-649F-2574-FDF79B42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54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2F95-4F21-35FE-25AB-16BA7F66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16BF-98A1-D9A1-DE07-F4E93B0E8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18990-774A-F473-BDE2-8ACAA6BAD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F71BC-FEDE-4E44-4CCD-6C819B47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0DC78-74CE-F860-C04A-613B1A7B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D89FA-5642-4682-6DF2-957DAA99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61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E52C-8743-0087-3C90-C9DE61DB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9E97-F70B-3866-84AC-4938D9622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6A392-7F76-9218-0138-2F848C314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70500-61A3-CB78-E41F-EFD93A04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FC081-9645-1155-B407-BCFD7DBE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DA56E-B4D5-5C95-B088-4916DB7D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16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CC6B0-9506-14F9-CE57-49F09179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0522-4EA6-F894-986F-DF235CAE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6A52-5164-697D-F16D-855301D88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D070D5-D01A-46C3-81CE-BE456081A46E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8730C-6605-DE27-40D8-DB7BA47E3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2C32-C6B4-47C4-D1EA-62E42483A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C7C9C-5A50-4C63-8FE0-E2D5BB8FC9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1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9.sv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9.sv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9.sv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9.sv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uzzle pieces in different colors&#10;&#10;Description automatically generated">
            <a:extLst>
              <a:ext uri="{FF2B5EF4-FFF2-40B4-BE49-F238E27FC236}">
                <a16:creationId xmlns:a16="http://schemas.microsoft.com/office/drawing/2014/main" id="{80F4FBC9-9A2E-FC57-E4CA-FF81EC8D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106" y="2622722"/>
            <a:ext cx="1625787" cy="16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5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9E8B9-1D1C-1792-1F0A-1FA06118CD6F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6DCE27-575D-0517-B790-273BD268E035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68C4-2E51-B5FB-2262-BBA9D1754739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33821-3051-D1FD-6AFB-D40425AFC4B9}"/>
              </a:ext>
            </a:extLst>
          </p:cNvPr>
          <p:cNvSpPr txBox="1"/>
          <p:nvPr/>
        </p:nvSpPr>
        <p:spPr>
          <a:xfrm>
            <a:off x="2561186" y="729321"/>
            <a:ext cx="361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Activate Windows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C60CB-9898-333B-4610-C684B0E954E6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Activate Windows Puzzle to have the full experience</a:t>
            </a:r>
          </a:p>
        </p:txBody>
      </p:sp>
      <p:sp>
        <p:nvSpPr>
          <p:cNvPr id="11" name="Rectangle: Rounded Corners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4E950A-7E36-D6C6-B8FC-25519EB2946D}"/>
              </a:ext>
            </a:extLst>
          </p:cNvPr>
          <p:cNvSpPr/>
          <p:nvPr/>
        </p:nvSpPr>
        <p:spPr>
          <a:xfrm>
            <a:off x="5689102" y="3681515"/>
            <a:ext cx="3447306" cy="386968"/>
          </a:xfrm>
          <a:prstGeom prst="roundRect">
            <a:avLst>
              <a:gd name="adj" fmla="val 5938"/>
            </a:avLst>
          </a:prstGeom>
          <a:solidFill>
            <a:schemeClr val="tx1"/>
          </a:solidFill>
          <a:ln>
            <a:solidFill>
              <a:srgbClr val="4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18876-4510-8100-FEBD-CB6DBADAC09B}"/>
              </a:ext>
            </a:extLst>
          </p:cNvPr>
          <p:cNvSpPr txBox="1"/>
          <p:nvPr/>
        </p:nvSpPr>
        <p:spPr>
          <a:xfrm>
            <a:off x="5657459" y="3337638"/>
            <a:ext cx="4942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Product Key:</a:t>
            </a:r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98EE95-F6CD-04FF-AD8F-CE5F1EF2FBFD}"/>
              </a:ext>
            </a:extLst>
          </p:cNvPr>
          <p:cNvSpPr/>
          <p:nvPr/>
        </p:nvSpPr>
        <p:spPr>
          <a:xfrm>
            <a:off x="8869366" y="5666326"/>
            <a:ext cx="769650" cy="295181"/>
          </a:xfrm>
          <a:prstGeom prst="roundRect">
            <a:avLst>
              <a:gd name="adj" fmla="val 7675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B10AD0-B82B-CC70-3369-483405C91068}"/>
              </a:ext>
            </a:extLst>
          </p:cNvPr>
          <p:cNvSpPr txBox="1"/>
          <p:nvPr/>
        </p:nvSpPr>
        <p:spPr>
          <a:xfrm>
            <a:off x="8994656" y="5683111"/>
            <a:ext cx="51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Next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FFD67A-2110-CFB6-6648-AE32CD4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34790A-A697-7112-3902-126ADA83ADE9}"/>
              </a:ext>
            </a:extLst>
          </p:cNvPr>
          <p:cNvSpPr/>
          <p:nvPr/>
        </p:nvSpPr>
        <p:spPr>
          <a:xfrm>
            <a:off x="2964611" y="3617536"/>
            <a:ext cx="1687785" cy="433633"/>
          </a:xfrm>
          <a:prstGeom prst="roundRect">
            <a:avLst>
              <a:gd name="adj" fmla="val 8802"/>
            </a:avLst>
          </a:prstGeom>
          <a:solidFill>
            <a:schemeClr val="tx1"/>
          </a:solidFill>
          <a:ln>
            <a:solidFill>
              <a:srgbClr val="4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64EC8-DCED-F054-2EA3-BF88FFA90E1E}"/>
              </a:ext>
            </a:extLst>
          </p:cNvPr>
          <p:cNvSpPr txBox="1"/>
          <p:nvPr/>
        </p:nvSpPr>
        <p:spPr>
          <a:xfrm>
            <a:off x="3225775" y="3649686"/>
            <a:ext cx="14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X-X-X-X-X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73C6B-230E-53F5-6C70-5694D1AE5A2D}"/>
              </a:ext>
            </a:extLst>
          </p:cNvPr>
          <p:cNvSpPr txBox="1"/>
          <p:nvPr/>
        </p:nvSpPr>
        <p:spPr>
          <a:xfrm>
            <a:off x="7028751" y="5671012"/>
            <a:ext cx="1840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I Don’t have a product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158BE-6220-1B9B-2B6A-B14201B8631D}"/>
              </a:ext>
            </a:extLst>
          </p:cNvPr>
          <p:cNvSpPr txBox="1"/>
          <p:nvPr/>
        </p:nvSpPr>
        <p:spPr>
          <a:xfrm>
            <a:off x="5782094" y="3728654"/>
            <a:ext cx="3293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i="0" dirty="0">
                <a:solidFill>
                  <a:schemeClr val="bg1"/>
                </a:solidFill>
                <a:effectLst/>
                <a:latin typeface="Aptos (Body)"/>
              </a:rPr>
              <a:t>DPH2V-TTNVB-4X9Q3-TJR4H-KHJW4</a:t>
            </a:r>
            <a:endParaRPr lang="en-CA" sz="1100" b="1" dirty="0">
              <a:solidFill>
                <a:schemeClr val="bg1"/>
              </a:solidFill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7405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9E8B9-1D1C-1792-1F0A-1FA06118CD6F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6DCE27-575D-0517-B790-273BD268E035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68C4-2E51-B5FB-2262-BBA9D1754739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33821-3051-D1FD-6AFB-D40425AFC4B9}"/>
              </a:ext>
            </a:extLst>
          </p:cNvPr>
          <p:cNvSpPr txBox="1"/>
          <p:nvPr/>
        </p:nvSpPr>
        <p:spPr>
          <a:xfrm>
            <a:off x="2561186" y="729321"/>
            <a:ext cx="361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Select an edition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C60CB-9898-333B-4610-C684B0E954E6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Select the edition of Windows Puzzle you want to use.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98EE95-F6CD-04FF-AD8F-CE5F1EF2FBFD}"/>
              </a:ext>
            </a:extLst>
          </p:cNvPr>
          <p:cNvSpPr/>
          <p:nvPr/>
        </p:nvSpPr>
        <p:spPr>
          <a:xfrm>
            <a:off x="8869366" y="5666326"/>
            <a:ext cx="769650" cy="295181"/>
          </a:xfrm>
          <a:prstGeom prst="roundRect">
            <a:avLst>
              <a:gd name="adj" fmla="val 7675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B10AD0-B82B-CC70-3369-483405C91068}"/>
              </a:ext>
            </a:extLst>
          </p:cNvPr>
          <p:cNvSpPr txBox="1"/>
          <p:nvPr/>
        </p:nvSpPr>
        <p:spPr>
          <a:xfrm>
            <a:off x="8994656" y="5683111"/>
            <a:ext cx="51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Next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FFD67A-2110-CFB6-6648-AE32CD4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pic>
        <p:nvPicPr>
          <p:cNvPr id="7" name="Picture 6" descr="Carton box clipart design illustration 9380341 PNG">
            <a:extLst>
              <a:ext uri="{FF2B5EF4-FFF2-40B4-BE49-F238E27FC236}">
                <a16:creationId xmlns:a16="http://schemas.microsoft.com/office/drawing/2014/main" id="{9D3BA1B4-3DCF-DE37-FF70-09F032CA5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683" y="3962530"/>
            <a:ext cx="831011" cy="8019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14A1F2-A280-3D83-9F02-37E7E1CA5036}"/>
              </a:ext>
            </a:extLst>
          </p:cNvPr>
          <p:cNvSpPr/>
          <p:nvPr/>
        </p:nvSpPr>
        <p:spPr>
          <a:xfrm>
            <a:off x="5386916" y="1936376"/>
            <a:ext cx="4252100" cy="3524624"/>
          </a:xfrm>
          <a:prstGeom prst="roundRect">
            <a:avLst>
              <a:gd name="adj" fmla="val 1833"/>
            </a:avLst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E52057-AD77-222E-C024-455C6C0BD0D4}"/>
              </a:ext>
            </a:extLst>
          </p:cNvPr>
          <p:cNvSpPr/>
          <p:nvPr/>
        </p:nvSpPr>
        <p:spPr>
          <a:xfrm>
            <a:off x="5414682" y="1986579"/>
            <a:ext cx="4181139" cy="476922"/>
          </a:xfrm>
          <a:prstGeom prst="round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AA8D5-3B00-6D08-7BBB-A8F57C49ADC1}"/>
              </a:ext>
            </a:extLst>
          </p:cNvPr>
          <p:cNvSpPr txBox="1"/>
          <p:nvPr/>
        </p:nvSpPr>
        <p:spPr>
          <a:xfrm>
            <a:off x="5475642" y="2054711"/>
            <a:ext cx="250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Home</a:t>
            </a:r>
          </a:p>
        </p:txBody>
      </p:sp>
      <p:sp>
        <p:nvSpPr>
          <p:cNvPr id="11" name="Rectangle: Rounded Corners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65B30E-2DA1-3954-F74B-D45D35F68E93}"/>
              </a:ext>
            </a:extLst>
          </p:cNvPr>
          <p:cNvSpPr/>
          <p:nvPr/>
        </p:nvSpPr>
        <p:spPr>
          <a:xfrm>
            <a:off x="5414682" y="2552581"/>
            <a:ext cx="4181139" cy="476922"/>
          </a:xfrm>
          <a:prstGeom prst="round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3DCFD7-40B2-EB95-AB23-FD421D30058B}"/>
              </a:ext>
            </a:extLst>
          </p:cNvPr>
          <p:cNvSpPr txBox="1"/>
          <p:nvPr/>
        </p:nvSpPr>
        <p:spPr>
          <a:xfrm>
            <a:off x="5475642" y="2620713"/>
            <a:ext cx="250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Pro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74F929-952B-3AA5-8C63-F12CF23C0651}"/>
              </a:ext>
            </a:extLst>
          </p:cNvPr>
          <p:cNvSpPr/>
          <p:nvPr/>
        </p:nvSpPr>
        <p:spPr>
          <a:xfrm>
            <a:off x="5413166" y="3101792"/>
            <a:ext cx="4181139" cy="476922"/>
          </a:xfrm>
          <a:prstGeom prst="round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564E-0F48-803F-2086-1576CFCE3CEA}"/>
              </a:ext>
            </a:extLst>
          </p:cNvPr>
          <p:cNvSpPr txBox="1"/>
          <p:nvPr/>
        </p:nvSpPr>
        <p:spPr>
          <a:xfrm>
            <a:off x="5474125" y="3169924"/>
            <a:ext cx="289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Education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520E8F-1D4B-CD8B-5C35-DD93B842A8C5}"/>
              </a:ext>
            </a:extLst>
          </p:cNvPr>
          <p:cNvSpPr/>
          <p:nvPr/>
        </p:nvSpPr>
        <p:spPr>
          <a:xfrm>
            <a:off x="5413166" y="3642693"/>
            <a:ext cx="4181139" cy="476922"/>
          </a:xfrm>
          <a:prstGeom prst="round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9325B-FF0B-C007-3FEA-CBD90A087770}"/>
              </a:ext>
            </a:extLst>
          </p:cNvPr>
          <p:cNvSpPr txBox="1"/>
          <p:nvPr/>
        </p:nvSpPr>
        <p:spPr>
          <a:xfrm>
            <a:off x="5474125" y="3710825"/>
            <a:ext cx="289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Business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C8E80B3-8D42-F4B8-18CB-AAF313C7CAF0}"/>
              </a:ext>
            </a:extLst>
          </p:cNvPr>
          <p:cNvSpPr/>
          <p:nvPr/>
        </p:nvSpPr>
        <p:spPr>
          <a:xfrm>
            <a:off x="5413166" y="4217005"/>
            <a:ext cx="4181139" cy="476922"/>
          </a:xfrm>
          <a:prstGeom prst="round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F07EF-C1AF-2D50-91C3-18D024574E8E}"/>
              </a:ext>
            </a:extLst>
          </p:cNvPr>
          <p:cNvSpPr txBox="1"/>
          <p:nvPr/>
        </p:nvSpPr>
        <p:spPr>
          <a:xfrm>
            <a:off x="5474125" y="4285137"/>
            <a:ext cx="289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Home 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EEE55B-846F-0E93-7EF4-7BC0433ED9B3}"/>
              </a:ext>
            </a:extLst>
          </p:cNvPr>
          <p:cNvSpPr/>
          <p:nvPr/>
        </p:nvSpPr>
        <p:spPr>
          <a:xfrm>
            <a:off x="5413166" y="4842715"/>
            <a:ext cx="4181139" cy="476922"/>
          </a:xfrm>
          <a:prstGeom prst="round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F36D7-7AF5-3C9C-400D-3E5A35566210}"/>
              </a:ext>
            </a:extLst>
          </p:cNvPr>
          <p:cNvSpPr txBox="1"/>
          <p:nvPr/>
        </p:nvSpPr>
        <p:spPr>
          <a:xfrm>
            <a:off x="5474125" y="4910847"/>
            <a:ext cx="289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Pro N</a:t>
            </a:r>
          </a:p>
        </p:txBody>
      </p:sp>
    </p:spTree>
    <p:extLst>
      <p:ext uri="{BB962C8B-B14F-4D97-AF65-F5344CB8AC3E}">
        <p14:creationId xmlns:p14="http://schemas.microsoft.com/office/powerpoint/2010/main" val="135161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9E8B9-1D1C-1792-1F0A-1FA06118CD6F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6DCE27-575D-0517-B790-273BD268E035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68C4-2E51-B5FB-2262-BBA9D1754739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33821-3051-D1FD-6AFB-D40425AFC4B9}"/>
              </a:ext>
            </a:extLst>
          </p:cNvPr>
          <p:cNvSpPr txBox="1"/>
          <p:nvPr/>
        </p:nvSpPr>
        <p:spPr>
          <a:xfrm>
            <a:off x="2561186" y="729321"/>
            <a:ext cx="361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Select an edition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C60CB-9898-333B-4610-C684B0E954E6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Select the edition of Windows Puzzle you want to use.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98EE95-F6CD-04FF-AD8F-CE5F1EF2FBFD}"/>
              </a:ext>
            </a:extLst>
          </p:cNvPr>
          <p:cNvSpPr/>
          <p:nvPr/>
        </p:nvSpPr>
        <p:spPr>
          <a:xfrm>
            <a:off x="8869366" y="5666326"/>
            <a:ext cx="769650" cy="295181"/>
          </a:xfrm>
          <a:prstGeom prst="roundRect">
            <a:avLst>
              <a:gd name="adj" fmla="val 7675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B10AD0-B82B-CC70-3369-483405C91068}"/>
              </a:ext>
            </a:extLst>
          </p:cNvPr>
          <p:cNvSpPr txBox="1"/>
          <p:nvPr/>
        </p:nvSpPr>
        <p:spPr>
          <a:xfrm>
            <a:off x="8994656" y="5683111"/>
            <a:ext cx="51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Next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FFD67A-2110-CFB6-6648-AE32CD4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pic>
        <p:nvPicPr>
          <p:cNvPr id="7" name="Picture 6" descr="Carton box clipart design illustration 9380341 PNG">
            <a:extLst>
              <a:ext uri="{FF2B5EF4-FFF2-40B4-BE49-F238E27FC236}">
                <a16:creationId xmlns:a16="http://schemas.microsoft.com/office/drawing/2014/main" id="{9D3BA1B4-3DCF-DE37-FF70-09F032CA5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683" y="3962530"/>
            <a:ext cx="831011" cy="8019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14A1F2-A280-3D83-9F02-37E7E1CA5036}"/>
              </a:ext>
            </a:extLst>
          </p:cNvPr>
          <p:cNvSpPr/>
          <p:nvPr/>
        </p:nvSpPr>
        <p:spPr>
          <a:xfrm>
            <a:off x="5386916" y="1936376"/>
            <a:ext cx="4252100" cy="3524624"/>
          </a:xfrm>
          <a:prstGeom prst="roundRect">
            <a:avLst>
              <a:gd name="adj" fmla="val 1833"/>
            </a:avLst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E52057-AD77-222E-C024-455C6C0BD0D4}"/>
              </a:ext>
            </a:extLst>
          </p:cNvPr>
          <p:cNvSpPr/>
          <p:nvPr/>
        </p:nvSpPr>
        <p:spPr>
          <a:xfrm>
            <a:off x="5414682" y="1986579"/>
            <a:ext cx="4181139" cy="476922"/>
          </a:xfrm>
          <a:prstGeom prst="round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AA8D5-3B00-6D08-7BBB-A8F57C49ADC1}"/>
              </a:ext>
            </a:extLst>
          </p:cNvPr>
          <p:cNvSpPr txBox="1"/>
          <p:nvPr/>
        </p:nvSpPr>
        <p:spPr>
          <a:xfrm>
            <a:off x="5475642" y="2054711"/>
            <a:ext cx="250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Home</a:t>
            </a:r>
          </a:p>
        </p:txBody>
      </p:sp>
      <p:sp>
        <p:nvSpPr>
          <p:cNvPr id="11" name="Rectangle: Rounded Corners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65B30E-2DA1-3954-F74B-D45D35F68E93}"/>
              </a:ext>
            </a:extLst>
          </p:cNvPr>
          <p:cNvSpPr/>
          <p:nvPr/>
        </p:nvSpPr>
        <p:spPr>
          <a:xfrm>
            <a:off x="5414682" y="2552581"/>
            <a:ext cx="4181139" cy="476922"/>
          </a:xfrm>
          <a:prstGeom prst="roundRect">
            <a:avLst/>
          </a:prstGeom>
          <a:solidFill>
            <a:srgbClr val="54000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3DCFD7-40B2-EB95-AB23-FD421D30058B}"/>
              </a:ext>
            </a:extLst>
          </p:cNvPr>
          <p:cNvSpPr txBox="1"/>
          <p:nvPr/>
        </p:nvSpPr>
        <p:spPr>
          <a:xfrm>
            <a:off x="5475642" y="2620713"/>
            <a:ext cx="250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Pro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74F929-952B-3AA5-8C63-F12CF23C0651}"/>
              </a:ext>
            </a:extLst>
          </p:cNvPr>
          <p:cNvSpPr/>
          <p:nvPr/>
        </p:nvSpPr>
        <p:spPr>
          <a:xfrm>
            <a:off x="5413166" y="3101792"/>
            <a:ext cx="4181139" cy="476922"/>
          </a:xfrm>
          <a:prstGeom prst="round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564E-0F48-803F-2086-1576CFCE3CEA}"/>
              </a:ext>
            </a:extLst>
          </p:cNvPr>
          <p:cNvSpPr txBox="1"/>
          <p:nvPr/>
        </p:nvSpPr>
        <p:spPr>
          <a:xfrm>
            <a:off x="5474125" y="3169924"/>
            <a:ext cx="289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Education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520E8F-1D4B-CD8B-5C35-DD93B842A8C5}"/>
              </a:ext>
            </a:extLst>
          </p:cNvPr>
          <p:cNvSpPr/>
          <p:nvPr/>
        </p:nvSpPr>
        <p:spPr>
          <a:xfrm>
            <a:off x="5413166" y="3642693"/>
            <a:ext cx="4181139" cy="476922"/>
          </a:xfrm>
          <a:prstGeom prst="round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9325B-FF0B-C007-3FEA-CBD90A087770}"/>
              </a:ext>
            </a:extLst>
          </p:cNvPr>
          <p:cNvSpPr txBox="1"/>
          <p:nvPr/>
        </p:nvSpPr>
        <p:spPr>
          <a:xfrm>
            <a:off x="5474125" y="3710825"/>
            <a:ext cx="289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Business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C8E80B3-8D42-F4B8-18CB-AAF313C7CAF0}"/>
              </a:ext>
            </a:extLst>
          </p:cNvPr>
          <p:cNvSpPr/>
          <p:nvPr/>
        </p:nvSpPr>
        <p:spPr>
          <a:xfrm>
            <a:off x="5413166" y="4217005"/>
            <a:ext cx="4181139" cy="476922"/>
          </a:xfrm>
          <a:prstGeom prst="round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F07EF-C1AF-2D50-91C3-18D024574E8E}"/>
              </a:ext>
            </a:extLst>
          </p:cNvPr>
          <p:cNvSpPr txBox="1"/>
          <p:nvPr/>
        </p:nvSpPr>
        <p:spPr>
          <a:xfrm>
            <a:off x="5474125" y="4285137"/>
            <a:ext cx="289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Home 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EEE55B-846F-0E93-7EF4-7BC0433ED9B3}"/>
              </a:ext>
            </a:extLst>
          </p:cNvPr>
          <p:cNvSpPr/>
          <p:nvPr/>
        </p:nvSpPr>
        <p:spPr>
          <a:xfrm>
            <a:off x="5413166" y="4842715"/>
            <a:ext cx="4181139" cy="476922"/>
          </a:xfrm>
          <a:prstGeom prst="round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F36D7-7AF5-3C9C-400D-3E5A35566210}"/>
              </a:ext>
            </a:extLst>
          </p:cNvPr>
          <p:cNvSpPr txBox="1"/>
          <p:nvPr/>
        </p:nvSpPr>
        <p:spPr>
          <a:xfrm>
            <a:off x="5474125" y="4910847"/>
            <a:ext cx="289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Windows Puzzle Pro N</a:t>
            </a:r>
          </a:p>
        </p:txBody>
      </p:sp>
    </p:spTree>
    <p:extLst>
      <p:ext uri="{BB962C8B-B14F-4D97-AF65-F5344CB8AC3E}">
        <p14:creationId xmlns:p14="http://schemas.microsoft.com/office/powerpoint/2010/main" val="368514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9E8B9-1D1C-1792-1F0A-1FA06118CD6F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6DCE27-575D-0517-B790-273BD268E035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68C4-2E51-B5FB-2262-BBA9D1754739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33821-3051-D1FD-6AFB-D40425AFC4B9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How do you want to install</a:t>
            </a:r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98EE95-F6CD-04FF-AD8F-CE5F1EF2FBFD}"/>
              </a:ext>
            </a:extLst>
          </p:cNvPr>
          <p:cNvSpPr/>
          <p:nvPr/>
        </p:nvSpPr>
        <p:spPr>
          <a:xfrm>
            <a:off x="8869366" y="5666326"/>
            <a:ext cx="769650" cy="295181"/>
          </a:xfrm>
          <a:prstGeom prst="roundRect">
            <a:avLst>
              <a:gd name="adj" fmla="val 7675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B10AD0-B82B-CC70-3369-483405C91068}"/>
              </a:ext>
            </a:extLst>
          </p:cNvPr>
          <p:cNvSpPr txBox="1"/>
          <p:nvPr/>
        </p:nvSpPr>
        <p:spPr>
          <a:xfrm>
            <a:off x="8994656" y="5683111"/>
            <a:ext cx="51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Next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FFD67A-2110-CFB6-6648-AE32CD4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10F855-F34B-2564-8623-32AE96BB69B4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Select if you want to do a clean install or an upgrade.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9194BF-3297-0A44-1A2C-612CE718EB38}"/>
              </a:ext>
            </a:extLst>
          </p:cNvPr>
          <p:cNvSpPr/>
          <p:nvPr/>
        </p:nvSpPr>
        <p:spPr>
          <a:xfrm>
            <a:off x="5357191" y="1928191"/>
            <a:ext cx="4363279" cy="1500809"/>
          </a:xfrm>
          <a:prstGeom prst="roundRect">
            <a:avLst>
              <a:gd name="adj" fmla="val 4642"/>
            </a:avLst>
          </a:prstGeom>
          <a:solidFill>
            <a:schemeClr val="tx1">
              <a:lumMod val="85000"/>
              <a:lumOff val="1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718207-6288-38DC-7EEB-AF34EDB91696}"/>
              </a:ext>
            </a:extLst>
          </p:cNvPr>
          <p:cNvSpPr/>
          <p:nvPr/>
        </p:nvSpPr>
        <p:spPr>
          <a:xfrm>
            <a:off x="5357191" y="3613123"/>
            <a:ext cx="4363279" cy="1500809"/>
          </a:xfrm>
          <a:prstGeom prst="roundRect">
            <a:avLst>
              <a:gd name="adj" fmla="val 4642"/>
            </a:avLst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9AC8D1-36EC-F38A-E7B6-EC7BE841D6F6}"/>
              </a:ext>
            </a:extLst>
          </p:cNvPr>
          <p:cNvSpPr txBox="1"/>
          <p:nvPr/>
        </p:nvSpPr>
        <p:spPr>
          <a:xfrm>
            <a:off x="5418199" y="1985410"/>
            <a:ext cx="215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Upgrade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AE35D-1641-959C-C490-095CDF2E8C79}"/>
              </a:ext>
            </a:extLst>
          </p:cNvPr>
          <p:cNvSpPr txBox="1"/>
          <p:nvPr/>
        </p:nvSpPr>
        <p:spPr>
          <a:xfrm>
            <a:off x="5418198" y="2347429"/>
            <a:ext cx="4220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Upgrade your system from an existing install of Windows, this will keep your files and programs, but will uninstall all apps.</a:t>
            </a:r>
          </a:p>
        </p:txBody>
      </p:sp>
      <p:sp>
        <p:nvSpPr>
          <p:cNvPr id="31" name="TextBox 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21C8D0-C49C-3E9B-86F6-9DDEBB0B922F}"/>
              </a:ext>
            </a:extLst>
          </p:cNvPr>
          <p:cNvSpPr txBox="1"/>
          <p:nvPr/>
        </p:nvSpPr>
        <p:spPr>
          <a:xfrm>
            <a:off x="5418198" y="3749830"/>
            <a:ext cx="215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Custom</a:t>
            </a:r>
          </a:p>
        </p:txBody>
      </p:sp>
      <p:sp>
        <p:nvSpPr>
          <p:cNvPr id="32" name="TextBox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4F79DC-7949-9617-038F-E4CF060F3C1B}"/>
              </a:ext>
            </a:extLst>
          </p:cNvPr>
          <p:cNvSpPr txBox="1"/>
          <p:nvPr/>
        </p:nvSpPr>
        <p:spPr>
          <a:xfrm>
            <a:off x="5418197" y="4061501"/>
            <a:ext cx="42208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+mj-lt"/>
              </a:rPr>
              <a:t>This option will do a clean install of Windows Puzzle on your system, do this if you bought a new PC, or if you want to format your disk</a:t>
            </a: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C4F515E7-DCA0-BCC5-082D-EAA9EE268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9E8B9-1D1C-1792-1F0A-1FA06118CD6F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6DCE27-575D-0517-B790-273BD268E035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68C4-2E51-B5FB-2262-BBA9D1754739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33821-3051-D1FD-6AFB-D40425AFC4B9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How do you want to install</a:t>
            </a:r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98EE95-F6CD-04FF-AD8F-CE5F1EF2FBFD}"/>
              </a:ext>
            </a:extLst>
          </p:cNvPr>
          <p:cNvSpPr/>
          <p:nvPr/>
        </p:nvSpPr>
        <p:spPr>
          <a:xfrm>
            <a:off x="8869366" y="5666326"/>
            <a:ext cx="769650" cy="295181"/>
          </a:xfrm>
          <a:prstGeom prst="roundRect">
            <a:avLst>
              <a:gd name="adj" fmla="val 7675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B10AD0-B82B-CC70-3369-483405C91068}"/>
              </a:ext>
            </a:extLst>
          </p:cNvPr>
          <p:cNvSpPr txBox="1"/>
          <p:nvPr/>
        </p:nvSpPr>
        <p:spPr>
          <a:xfrm>
            <a:off x="8994656" y="5683111"/>
            <a:ext cx="51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Next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FFD67A-2110-CFB6-6648-AE32CD4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10F855-F34B-2564-8623-32AE96BB69B4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Select if you want to do a clean install or an upgrade.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9194BF-3297-0A44-1A2C-612CE718EB38}"/>
              </a:ext>
            </a:extLst>
          </p:cNvPr>
          <p:cNvSpPr/>
          <p:nvPr/>
        </p:nvSpPr>
        <p:spPr>
          <a:xfrm>
            <a:off x="5357191" y="1928191"/>
            <a:ext cx="4363279" cy="1500809"/>
          </a:xfrm>
          <a:prstGeom prst="roundRect">
            <a:avLst>
              <a:gd name="adj" fmla="val 4642"/>
            </a:avLst>
          </a:prstGeom>
          <a:solidFill>
            <a:schemeClr val="tx1">
              <a:lumMod val="85000"/>
              <a:lumOff val="1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718207-6288-38DC-7EEB-AF34EDB91696}"/>
              </a:ext>
            </a:extLst>
          </p:cNvPr>
          <p:cNvSpPr/>
          <p:nvPr/>
        </p:nvSpPr>
        <p:spPr>
          <a:xfrm>
            <a:off x="5357191" y="3613123"/>
            <a:ext cx="4363279" cy="1500809"/>
          </a:xfrm>
          <a:prstGeom prst="roundRect">
            <a:avLst>
              <a:gd name="adj" fmla="val 4642"/>
            </a:avLst>
          </a:prstGeom>
          <a:solidFill>
            <a:srgbClr val="540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9AC8D1-36EC-F38A-E7B6-EC7BE841D6F6}"/>
              </a:ext>
            </a:extLst>
          </p:cNvPr>
          <p:cNvSpPr txBox="1"/>
          <p:nvPr/>
        </p:nvSpPr>
        <p:spPr>
          <a:xfrm>
            <a:off x="5418199" y="1985410"/>
            <a:ext cx="215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Upgrade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AE35D-1641-959C-C490-095CDF2E8C79}"/>
              </a:ext>
            </a:extLst>
          </p:cNvPr>
          <p:cNvSpPr txBox="1"/>
          <p:nvPr/>
        </p:nvSpPr>
        <p:spPr>
          <a:xfrm>
            <a:off x="5418198" y="2347429"/>
            <a:ext cx="4220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Upgrade your system from an existing install of Windows, this will keep your files and programs, but will uninstall all apps.</a:t>
            </a:r>
          </a:p>
        </p:txBody>
      </p:sp>
      <p:sp>
        <p:nvSpPr>
          <p:cNvPr id="31" name="TextBox 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21C8D0-C49C-3E9B-86F6-9DDEBB0B922F}"/>
              </a:ext>
            </a:extLst>
          </p:cNvPr>
          <p:cNvSpPr txBox="1"/>
          <p:nvPr/>
        </p:nvSpPr>
        <p:spPr>
          <a:xfrm>
            <a:off x="5418198" y="3749830"/>
            <a:ext cx="2159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Custom</a:t>
            </a:r>
          </a:p>
        </p:txBody>
      </p:sp>
      <p:sp>
        <p:nvSpPr>
          <p:cNvPr id="32" name="TextBox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4F79DC-7949-9617-038F-E4CF060F3C1B}"/>
              </a:ext>
            </a:extLst>
          </p:cNvPr>
          <p:cNvSpPr txBox="1"/>
          <p:nvPr/>
        </p:nvSpPr>
        <p:spPr>
          <a:xfrm>
            <a:off x="5418197" y="4061501"/>
            <a:ext cx="42208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+mj-lt"/>
              </a:rPr>
              <a:t>This option will do a clean install of Windows Puzzle on your system, do this if you bought a new PC, or if you want to format your disk</a:t>
            </a: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C4F515E7-DCA0-BCC5-082D-EAA9EE268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1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68C4-2E51-B5FB-2262-BBA9D1754739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9194BF-3297-0A44-1A2C-612CE718EB38}"/>
              </a:ext>
            </a:extLst>
          </p:cNvPr>
          <p:cNvSpPr/>
          <p:nvPr/>
        </p:nvSpPr>
        <p:spPr>
          <a:xfrm>
            <a:off x="5357191" y="1928191"/>
            <a:ext cx="4363279" cy="3487965"/>
          </a:xfrm>
          <a:prstGeom prst="roundRect">
            <a:avLst>
              <a:gd name="adj" fmla="val 2493"/>
            </a:avLst>
          </a:prstGeom>
          <a:solidFill>
            <a:schemeClr val="tx1">
              <a:lumMod val="85000"/>
              <a:lumOff val="1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ACACB5-49C0-9C69-FAEF-08AC1D8702DE}"/>
              </a:ext>
            </a:extLst>
          </p:cNvPr>
          <p:cNvSpPr/>
          <p:nvPr/>
        </p:nvSpPr>
        <p:spPr>
          <a:xfrm>
            <a:off x="5401668" y="2015917"/>
            <a:ext cx="4237348" cy="42012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9E8B9-1D1C-1792-1F0A-1FA06118CD6F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6DCE27-575D-0517-B790-273BD268E035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33821-3051-D1FD-6AFB-D40425AFC4B9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Choose a drive</a:t>
            </a:r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98EE95-F6CD-04FF-AD8F-CE5F1EF2FBFD}"/>
              </a:ext>
            </a:extLst>
          </p:cNvPr>
          <p:cNvSpPr/>
          <p:nvPr/>
        </p:nvSpPr>
        <p:spPr>
          <a:xfrm>
            <a:off x="8869366" y="5666326"/>
            <a:ext cx="769650" cy="295181"/>
          </a:xfrm>
          <a:prstGeom prst="roundRect">
            <a:avLst>
              <a:gd name="adj" fmla="val 7675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B10AD0-B82B-CC70-3369-483405C91068}"/>
              </a:ext>
            </a:extLst>
          </p:cNvPr>
          <p:cNvSpPr txBox="1"/>
          <p:nvPr/>
        </p:nvSpPr>
        <p:spPr>
          <a:xfrm>
            <a:off x="8994656" y="5683111"/>
            <a:ext cx="51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Next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FFD67A-2110-CFB6-6648-AE32CD46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10F855-F34B-2564-8623-32AE96BB69B4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Choose a drive to install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C4F515E7-DCA0-BCC5-082D-EAA9EE268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  <p:pic>
        <p:nvPicPr>
          <p:cNvPr id="7" name="Graphic 6" descr="DVD player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1BD6EF-0F1B-2AA2-0AA1-512598F28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1924" y="1981321"/>
            <a:ext cx="489320" cy="489320"/>
          </a:xfrm>
          <a:prstGeom prst="rect">
            <a:avLst/>
          </a:prstGeom>
        </p:spPr>
      </p:pic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1F0586-FF6C-91C4-B25E-1542CC94D3EC}"/>
              </a:ext>
            </a:extLst>
          </p:cNvPr>
          <p:cNvSpPr txBox="1"/>
          <p:nvPr/>
        </p:nvSpPr>
        <p:spPr>
          <a:xfrm>
            <a:off x="5931244" y="2056122"/>
            <a:ext cx="178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NTFS Partition 1</a:t>
            </a:r>
          </a:p>
        </p:txBody>
      </p:sp>
    </p:spTree>
    <p:extLst>
      <p:ext uri="{BB962C8B-B14F-4D97-AF65-F5344CB8AC3E}">
        <p14:creationId xmlns:p14="http://schemas.microsoft.com/office/powerpoint/2010/main" val="309578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85DF27-9AFB-C50E-DAE3-86D1E6CF5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EF2D7B-006E-9EE1-8998-282687E72D9E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97B316-E3F4-A6B1-BF69-241D156CAC0E}"/>
              </a:ext>
            </a:extLst>
          </p:cNvPr>
          <p:cNvSpPr/>
          <p:nvPr/>
        </p:nvSpPr>
        <p:spPr>
          <a:xfrm>
            <a:off x="5357191" y="1928191"/>
            <a:ext cx="4363279" cy="3487965"/>
          </a:xfrm>
          <a:prstGeom prst="roundRect">
            <a:avLst>
              <a:gd name="adj" fmla="val 2493"/>
            </a:avLst>
          </a:prstGeom>
          <a:solidFill>
            <a:schemeClr val="tx1">
              <a:lumMod val="85000"/>
              <a:lumOff val="1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5A8364-1468-5C33-4494-BCA674B6CF4D}"/>
              </a:ext>
            </a:extLst>
          </p:cNvPr>
          <p:cNvSpPr/>
          <p:nvPr/>
        </p:nvSpPr>
        <p:spPr>
          <a:xfrm>
            <a:off x="5401668" y="2015917"/>
            <a:ext cx="4237348" cy="420129"/>
          </a:xfrm>
          <a:prstGeom prst="roundRect">
            <a:avLst/>
          </a:prstGeom>
          <a:solidFill>
            <a:srgbClr val="4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06601F-5190-A9D2-7BE7-D689E85DDBE6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456797-86A2-8D74-BAEE-50B91E9AC424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E5675-80F7-41B9-415B-BECCC24EBE60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Choose a drive</a:t>
            </a:r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E48867-E01A-03CB-A705-0C9B9A6D66C7}"/>
              </a:ext>
            </a:extLst>
          </p:cNvPr>
          <p:cNvSpPr/>
          <p:nvPr/>
        </p:nvSpPr>
        <p:spPr>
          <a:xfrm>
            <a:off x="8869366" y="5666326"/>
            <a:ext cx="769650" cy="295181"/>
          </a:xfrm>
          <a:prstGeom prst="roundRect">
            <a:avLst>
              <a:gd name="adj" fmla="val 7675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DE7BCA-918B-F352-BC43-B5EB703428E9}"/>
              </a:ext>
            </a:extLst>
          </p:cNvPr>
          <p:cNvSpPr txBox="1"/>
          <p:nvPr/>
        </p:nvSpPr>
        <p:spPr>
          <a:xfrm>
            <a:off x="8994656" y="5683111"/>
            <a:ext cx="51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Next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1BDB5D-5BAF-F724-F07E-9FA9168A9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A66C96-0E59-6E3B-4107-69A2DDAAEC17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Choose a drive to install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291248DF-EA84-1F6B-78F8-34D993B0D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  <p:pic>
        <p:nvPicPr>
          <p:cNvPr id="7" name="Graphic 6" descr="DVD player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21BA15-D956-B9D5-B617-43B80D57C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1924" y="1981321"/>
            <a:ext cx="489320" cy="489320"/>
          </a:xfrm>
          <a:prstGeom prst="rect">
            <a:avLst/>
          </a:prstGeom>
        </p:spPr>
      </p:pic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4D0B3D-481E-45B4-D420-FB0395363E3B}"/>
              </a:ext>
            </a:extLst>
          </p:cNvPr>
          <p:cNvSpPr txBox="1"/>
          <p:nvPr/>
        </p:nvSpPr>
        <p:spPr>
          <a:xfrm>
            <a:off x="5931244" y="2056122"/>
            <a:ext cx="178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NTFS Partition 1</a:t>
            </a:r>
          </a:p>
        </p:txBody>
      </p:sp>
    </p:spTree>
    <p:extLst>
      <p:ext uri="{BB962C8B-B14F-4D97-AF65-F5344CB8AC3E}">
        <p14:creationId xmlns:p14="http://schemas.microsoft.com/office/powerpoint/2010/main" val="4058762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60B9F-D713-2099-C39C-3ADEF08F4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935D01-D445-BB7F-308D-60264D68FB1D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03F738-4307-7C2A-5A45-C124CE5AFF26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4887D-EFFE-CAB1-3CB8-6B948E2B6760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FA6D4-3743-276B-0CB3-11E0B6A8A3BA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Installing Windows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63D7FE-5B1F-28F6-139F-9AD986ADB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8E4726-EA1B-C248-2CCF-6E7F71AB7EFA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Setup is installing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956B45F6-B65A-B20E-445B-8A591236A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1A94FB-7EF4-3FC9-840C-148D1AB857B3}"/>
              </a:ext>
            </a:extLst>
          </p:cNvPr>
          <p:cNvSpPr txBox="1"/>
          <p:nvPr/>
        </p:nvSpPr>
        <p:spPr>
          <a:xfrm>
            <a:off x="5388244" y="1994115"/>
            <a:ext cx="4189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Copying Files…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35443A-DF41-BA52-7AF6-00C0BC9B3290}"/>
              </a:ext>
            </a:extLst>
          </p:cNvPr>
          <p:cNvSpPr/>
          <p:nvPr/>
        </p:nvSpPr>
        <p:spPr>
          <a:xfrm>
            <a:off x="5388244" y="5627728"/>
            <a:ext cx="337053" cy="269925"/>
          </a:xfrm>
          <a:prstGeom prst="roundRect">
            <a:avLst/>
          </a:prstGeom>
          <a:solidFill>
            <a:srgbClr val="54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686BAC-3871-426E-91C3-2BEF4F2793B6}"/>
              </a:ext>
            </a:extLst>
          </p:cNvPr>
          <p:cNvSpPr/>
          <p:nvPr/>
        </p:nvSpPr>
        <p:spPr>
          <a:xfrm>
            <a:off x="5725297" y="5627727"/>
            <a:ext cx="3913719" cy="26992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E9DB1-FA89-A9E7-DA3B-7E5CDB91785F}"/>
              </a:ext>
            </a:extLst>
          </p:cNvPr>
          <p:cNvSpPr txBox="1"/>
          <p:nvPr/>
        </p:nvSpPr>
        <p:spPr>
          <a:xfrm>
            <a:off x="5388244" y="2610853"/>
            <a:ext cx="414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Puzzle is our best operating system yet. With new features that will make your computer easier to use!</a:t>
            </a:r>
          </a:p>
        </p:txBody>
      </p:sp>
      <p:pic>
        <p:nvPicPr>
          <p:cNvPr id="17" name="Picture 16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2463CBB5-0F48-FFC7-FD34-713F30FA3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298">
            <a:off x="5714058" y="3898108"/>
            <a:ext cx="669882" cy="6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">
        <p159:morph option="byObject"/>
      </p:transition>
    </mc:Choice>
    <mc:Fallback xmlns="">
      <p:transition spd="slow" advClick="0" advTm="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343B79-A6F9-4CCB-CBF5-B1218CAC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2BA085-09DD-2FE7-9FCD-A37C1980916E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22C2C8-2A0B-D691-96FE-995B867DF7DD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77F7C3-3EAB-8974-D910-C7F402668EAE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6EBA1-9DF3-4F65-030A-5987151E9F6F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Installing Windows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A363F8-DCC2-78EE-2636-407AF9600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D982C8-4534-3AD1-413D-9690730468D5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Setup is installing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0630D473-A0D2-952A-851E-B44CF00C0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D269AF-171D-24A0-5FFB-9B665724B669}"/>
              </a:ext>
            </a:extLst>
          </p:cNvPr>
          <p:cNvSpPr txBox="1"/>
          <p:nvPr/>
        </p:nvSpPr>
        <p:spPr>
          <a:xfrm>
            <a:off x="5388244" y="1994115"/>
            <a:ext cx="4189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Copying Files…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403612-3E16-471B-250B-23F8DFD97797}"/>
              </a:ext>
            </a:extLst>
          </p:cNvPr>
          <p:cNvSpPr/>
          <p:nvPr/>
        </p:nvSpPr>
        <p:spPr>
          <a:xfrm>
            <a:off x="5388244" y="5627728"/>
            <a:ext cx="707756" cy="269925"/>
          </a:xfrm>
          <a:prstGeom prst="roundRect">
            <a:avLst/>
          </a:prstGeom>
          <a:solidFill>
            <a:srgbClr val="54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2F0A94-2B50-B818-780F-833D23BE369C}"/>
              </a:ext>
            </a:extLst>
          </p:cNvPr>
          <p:cNvSpPr/>
          <p:nvPr/>
        </p:nvSpPr>
        <p:spPr>
          <a:xfrm>
            <a:off x="6096000" y="5627727"/>
            <a:ext cx="3543016" cy="26992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EBCFF-3458-0191-70D4-B02ED81AA62B}"/>
              </a:ext>
            </a:extLst>
          </p:cNvPr>
          <p:cNvSpPr txBox="1"/>
          <p:nvPr/>
        </p:nvSpPr>
        <p:spPr>
          <a:xfrm>
            <a:off x="5388244" y="2610853"/>
            <a:ext cx="414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Puzzle is our best operating system yet. With new features that will make your computer easier to use!</a:t>
            </a:r>
          </a:p>
        </p:txBody>
      </p:sp>
      <p:pic>
        <p:nvPicPr>
          <p:cNvPr id="17" name="Picture 16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D1DA0D2C-4058-C2CD-77D9-7DECC7FA5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298">
            <a:off x="5714058" y="3898108"/>
            <a:ext cx="669882" cy="669882"/>
          </a:xfrm>
          <a:prstGeom prst="rect">
            <a:avLst/>
          </a:prstGeom>
        </p:spPr>
      </p:pic>
      <p:pic>
        <p:nvPicPr>
          <p:cNvPr id="12" name="Picture 11" descr="A blue and white circle with a person in the middle&#10;&#10;Description automatically generated">
            <a:extLst>
              <a:ext uri="{FF2B5EF4-FFF2-40B4-BE49-F238E27FC236}">
                <a16:creationId xmlns:a16="http://schemas.microsoft.com/office/drawing/2014/main" id="{32BB19A6-831C-5369-34CD-E03F5CF53D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07" y="4433389"/>
            <a:ext cx="501719" cy="5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E537F9-77CA-F778-739C-F58478F2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39C5FE-ADCD-CF28-5F19-2140C26C8140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5C95EA-8275-B4A4-9BE4-B7FCF9339A97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E28137-1892-7C68-7727-4944AD4F8C28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64706-F234-E023-2385-60B47CCA17A4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Installing Windows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8FBB3A-6DF9-94A0-418B-1C3CE6CF7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C85A3E-454C-D4C4-1621-BFEBF4B3E327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Setup is installing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495008C8-CEAB-5FD9-E16F-BFD4E1EC0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6C052-26C1-E0DB-CA34-A7117E4C43C7}"/>
              </a:ext>
            </a:extLst>
          </p:cNvPr>
          <p:cNvSpPr txBox="1"/>
          <p:nvPr/>
        </p:nvSpPr>
        <p:spPr>
          <a:xfrm>
            <a:off x="5388244" y="1994115"/>
            <a:ext cx="4189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Copying Files…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FD2B56-74F7-5F51-D41C-706745381CD5}"/>
              </a:ext>
            </a:extLst>
          </p:cNvPr>
          <p:cNvSpPr/>
          <p:nvPr/>
        </p:nvSpPr>
        <p:spPr>
          <a:xfrm>
            <a:off x="5388244" y="5627728"/>
            <a:ext cx="1355826" cy="269925"/>
          </a:xfrm>
          <a:prstGeom prst="roundRect">
            <a:avLst/>
          </a:prstGeom>
          <a:solidFill>
            <a:srgbClr val="54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CF42A4-DEA5-FB42-70AB-1F3305390F27}"/>
              </a:ext>
            </a:extLst>
          </p:cNvPr>
          <p:cNvSpPr/>
          <p:nvPr/>
        </p:nvSpPr>
        <p:spPr>
          <a:xfrm>
            <a:off x="6744070" y="5627727"/>
            <a:ext cx="2894945" cy="26992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77CD37-89A0-02B4-A1DF-E667C496EFE9}"/>
              </a:ext>
            </a:extLst>
          </p:cNvPr>
          <p:cNvSpPr txBox="1"/>
          <p:nvPr/>
        </p:nvSpPr>
        <p:spPr>
          <a:xfrm>
            <a:off x="5388244" y="2610853"/>
            <a:ext cx="414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Puzzle is our best operating system yet. With new features that will make your computer easier to use!</a:t>
            </a:r>
          </a:p>
        </p:txBody>
      </p:sp>
      <p:pic>
        <p:nvPicPr>
          <p:cNvPr id="17" name="Picture 16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A75F8434-7C8C-53AF-DD74-353D95E07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298">
            <a:off x="5714058" y="3898108"/>
            <a:ext cx="669882" cy="669882"/>
          </a:xfrm>
          <a:prstGeom prst="rect">
            <a:avLst/>
          </a:prstGeom>
        </p:spPr>
      </p:pic>
      <p:pic>
        <p:nvPicPr>
          <p:cNvPr id="12" name="Picture 11" descr="A blue and white circle with a person in the middle&#10;&#10;Description automatically generated">
            <a:extLst>
              <a:ext uri="{FF2B5EF4-FFF2-40B4-BE49-F238E27FC236}">
                <a16:creationId xmlns:a16="http://schemas.microsoft.com/office/drawing/2014/main" id="{B4D7ABA5-BD63-1B13-A6A5-17285481A9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07" y="4433389"/>
            <a:ext cx="501719" cy="501719"/>
          </a:xfrm>
          <a:prstGeom prst="rect">
            <a:avLst/>
          </a:prstGeom>
        </p:spPr>
      </p:pic>
      <p:pic>
        <p:nvPicPr>
          <p:cNvPr id="18" name="Picture 17" descr="A blue and green swirly logo&#10;&#10;Description automatically generated">
            <a:extLst>
              <a:ext uri="{FF2B5EF4-FFF2-40B4-BE49-F238E27FC236}">
                <a16:creationId xmlns:a16="http://schemas.microsoft.com/office/drawing/2014/main" id="{DEA6DD8C-1377-14C9-FC1A-682EBED14F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3123">
            <a:off x="6992842" y="3806888"/>
            <a:ext cx="685735" cy="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CA0FB148-3E93-AA06-9346-08C1FF0F3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4131251"/>
            <a:ext cx="400050" cy="400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64E0C7-910A-1B9B-6E28-874DEB8C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106" y="1803213"/>
            <a:ext cx="1625787" cy="16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D4DFE-8F23-DAED-DDC8-B9B13E1EF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1AB460-991D-2ED3-8037-5EB12334A218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998286-62D7-8F08-D209-ABCC0A258179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82E7D3-0315-12AA-52F9-393EB9BFD6E1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C1137-98FD-A82E-E0A7-5CE28830C636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Installing Windows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71A03F-B3CD-DED9-494E-B8E56425C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AFE7CA-C7E9-2BE6-51A2-5FA5AFD7B4A8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Setup is installing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B2DD1A48-3090-DA62-EB3A-442B3B524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D70E3E-187B-DC15-C1FF-88E36802B118}"/>
              </a:ext>
            </a:extLst>
          </p:cNvPr>
          <p:cNvSpPr txBox="1"/>
          <p:nvPr/>
        </p:nvSpPr>
        <p:spPr>
          <a:xfrm>
            <a:off x="5388244" y="1994115"/>
            <a:ext cx="4189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Copying Files…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3E7CB7-F07B-97C7-F90B-025269744615}"/>
              </a:ext>
            </a:extLst>
          </p:cNvPr>
          <p:cNvSpPr/>
          <p:nvPr/>
        </p:nvSpPr>
        <p:spPr>
          <a:xfrm>
            <a:off x="5388243" y="5627728"/>
            <a:ext cx="2360671" cy="269925"/>
          </a:xfrm>
          <a:prstGeom prst="roundRect">
            <a:avLst/>
          </a:prstGeom>
          <a:solidFill>
            <a:srgbClr val="54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A9867-2A57-9DEF-C867-F6B0451CD95D}"/>
              </a:ext>
            </a:extLst>
          </p:cNvPr>
          <p:cNvSpPr/>
          <p:nvPr/>
        </p:nvSpPr>
        <p:spPr>
          <a:xfrm>
            <a:off x="7748915" y="5627727"/>
            <a:ext cx="1890100" cy="26992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A6C88-2B9D-CF10-9ACB-0B965D924FAA}"/>
              </a:ext>
            </a:extLst>
          </p:cNvPr>
          <p:cNvSpPr txBox="1"/>
          <p:nvPr/>
        </p:nvSpPr>
        <p:spPr>
          <a:xfrm>
            <a:off x="5388244" y="2610853"/>
            <a:ext cx="414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Puzzle is our best operating system yet. With new features that will make your computer easier to use!</a:t>
            </a:r>
          </a:p>
        </p:txBody>
      </p:sp>
      <p:pic>
        <p:nvPicPr>
          <p:cNvPr id="17" name="Picture 16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00465ADC-E814-76CA-BDB4-5E8D8C78D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298">
            <a:off x="5714058" y="3898108"/>
            <a:ext cx="669882" cy="669882"/>
          </a:xfrm>
          <a:prstGeom prst="rect">
            <a:avLst/>
          </a:prstGeom>
        </p:spPr>
      </p:pic>
      <p:pic>
        <p:nvPicPr>
          <p:cNvPr id="12" name="Picture 11" descr="A blue and white circle with a person in the middle&#10;&#10;Description automatically generated">
            <a:extLst>
              <a:ext uri="{FF2B5EF4-FFF2-40B4-BE49-F238E27FC236}">
                <a16:creationId xmlns:a16="http://schemas.microsoft.com/office/drawing/2014/main" id="{1CABD556-7B57-89F7-3106-23310B864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07" y="4433389"/>
            <a:ext cx="501719" cy="501719"/>
          </a:xfrm>
          <a:prstGeom prst="rect">
            <a:avLst/>
          </a:prstGeom>
        </p:spPr>
      </p:pic>
      <p:pic>
        <p:nvPicPr>
          <p:cNvPr id="18" name="Picture 17" descr="A blue and green swirly logo&#10;&#10;Description automatically generated">
            <a:extLst>
              <a:ext uri="{FF2B5EF4-FFF2-40B4-BE49-F238E27FC236}">
                <a16:creationId xmlns:a16="http://schemas.microsoft.com/office/drawing/2014/main" id="{65CE6C95-7175-5C31-3817-BC5042036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3123">
            <a:off x="6992842" y="3806888"/>
            <a:ext cx="685735" cy="685735"/>
          </a:xfrm>
          <a:prstGeom prst="rect">
            <a:avLst/>
          </a:prstGeom>
        </p:spPr>
      </p:pic>
      <p:pic>
        <p:nvPicPr>
          <p:cNvPr id="2050" name="Picture 2" descr="powerpoint logo png 10 free Cliparts | Download images on Clipground 2023">
            <a:extLst>
              <a:ext uri="{FF2B5EF4-FFF2-40B4-BE49-F238E27FC236}">
                <a16:creationId xmlns:a16="http://schemas.microsoft.com/office/drawing/2014/main" id="{09B82260-2187-E9F7-DFBA-0D0FAF263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10" y="4433389"/>
            <a:ext cx="594270" cy="59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7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A10B47-22C7-015B-5171-190C14DE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EC7D65-D4B2-A434-8C5B-F0A25B1DF81E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E7BCF6-CB15-4063-026C-B415787C3D5B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9128C9-23D7-EB1C-6A41-AF4EDDA6B2FB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58AFA-5175-A620-83FF-0306B3263069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Installing Windows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5F1924-4BE5-B6CA-BEC5-6C4B602F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9483E3-65DD-B3F3-53FE-EA6A89B573CC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Setup is installing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07ABB439-20E2-5CD4-895B-F97116ADE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BD116D-48A5-5C08-5AEA-EC640A5C3F19}"/>
              </a:ext>
            </a:extLst>
          </p:cNvPr>
          <p:cNvSpPr txBox="1"/>
          <p:nvPr/>
        </p:nvSpPr>
        <p:spPr>
          <a:xfrm>
            <a:off x="5388244" y="1994115"/>
            <a:ext cx="4189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Copying Files…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6F4F8B-CA7F-D178-EC6E-DB03BAE529D8}"/>
              </a:ext>
            </a:extLst>
          </p:cNvPr>
          <p:cNvSpPr/>
          <p:nvPr/>
        </p:nvSpPr>
        <p:spPr>
          <a:xfrm>
            <a:off x="5388243" y="5627728"/>
            <a:ext cx="2970382" cy="269925"/>
          </a:xfrm>
          <a:prstGeom prst="roundRect">
            <a:avLst/>
          </a:prstGeom>
          <a:solidFill>
            <a:srgbClr val="54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28DE0-1E39-0219-571F-326FCF29B63A}"/>
              </a:ext>
            </a:extLst>
          </p:cNvPr>
          <p:cNvSpPr/>
          <p:nvPr/>
        </p:nvSpPr>
        <p:spPr>
          <a:xfrm>
            <a:off x="8358625" y="5627727"/>
            <a:ext cx="1280389" cy="26992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E935B-5FF5-2955-A262-9917D4DC6C72}"/>
              </a:ext>
            </a:extLst>
          </p:cNvPr>
          <p:cNvSpPr txBox="1"/>
          <p:nvPr/>
        </p:nvSpPr>
        <p:spPr>
          <a:xfrm>
            <a:off x="5388244" y="2610853"/>
            <a:ext cx="414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Puzzle is our best operating system yet. With new features that will make your computer easier to use!</a:t>
            </a:r>
          </a:p>
        </p:txBody>
      </p:sp>
      <p:pic>
        <p:nvPicPr>
          <p:cNvPr id="17" name="Picture 16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20BFB1BC-BA25-B2BF-6F9A-B4667C0AE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298">
            <a:off x="5714058" y="3898108"/>
            <a:ext cx="669882" cy="669882"/>
          </a:xfrm>
          <a:prstGeom prst="rect">
            <a:avLst/>
          </a:prstGeom>
        </p:spPr>
      </p:pic>
      <p:pic>
        <p:nvPicPr>
          <p:cNvPr id="12" name="Picture 11" descr="A blue and white circle with a person in the middle&#10;&#10;Description automatically generated">
            <a:extLst>
              <a:ext uri="{FF2B5EF4-FFF2-40B4-BE49-F238E27FC236}">
                <a16:creationId xmlns:a16="http://schemas.microsoft.com/office/drawing/2014/main" id="{1284A46B-FE43-6EE2-56E8-9D871119B3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07" y="4433389"/>
            <a:ext cx="501719" cy="501719"/>
          </a:xfrm>
          <a:prstGeom prst="rect">
            <a:avLst/>
          </a:prstGeom>
        </p:spPr>
      </p:pic>
      <p:pic>
        <p:nvPicPr>
          <p:cNvPr id="18" name="Picture 17" descr="A blue and green swirly logo&#10;&#10;Description automatically generated">
            <a:extLst>
              <a:ext uri="{FF2B5EF4-FFF2-40B4-BE49-F238E27FC236}">
                <a16:creationId xmlns:a16="http://schemas.microsoft.com/office/drawing/2014/main" id="{1E712E05-804A-D77A-553A-93EB018AB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3123">
            <a:off x="6992842" y="3806888"/>
            <a:ext cx="685735" cy="685735"/>
          </a:xfrm>
          <a:prstGeom prst="rect">
            <a:avLst/>
          </a:prstGeom>
        </p:spPr>
      </p:pic>
      <p:pic>
        <p:nvPicPr>
          <p:cNvPr id="2050" name="Picture 2" descr="powerpoint logo png 10 free Cliparts | Download images on Clipground 2023">
            <a:extLst>
              <a:ext uri="{FF2B5EF4-FFF2-40B4-BE49-F238E27FC236}">
                <a16:creationId xmlns:a16="http://schemas.microsoft.com/office/drawing/2014/main" id="{56582AB7-94FC-A9A4-5922-278807FB0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10" y="4433389"/>
            <a:ext cx="594270" cy="59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Optical disc with solid fill">
            <a:extLst>
              <a:ext uri="{FF2B5EF4-FFF2-40B4-BE49-F238E27FC236}">
                <a16:creationId xmlns:a16="http://schemas.microsoft.com/office/drawing/2014/main" id="{58860258-AEA6-04AC-49D0-DF69A69F36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42369">
            <a:off x="8509928" y="3781922"/>
            <a:ext cx="763990" cy="7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7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30959-E4A4-94D1-2BF0-2778C4843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EDDEA3-98ED-D363-FA2C-B438F6D339AE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CB00C6-4DA8-8236-3EB0-769691BC4B70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0E53B2-850C-A91C-0F30-C6E53B052AA4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37982-9300-547F-416D-F9F183270DAA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Installing Windows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127D91-7A3C-FF4E-42F8-65F66C446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8EE0F1-DA71-62B4-3152-3AFA3FAFC6E0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Setup is installing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4A854F7A-07C8-0230-3DB2-7ED838BB9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40C5B6-8E63-1FF7-4B2A-FF13234E0754}"/>
              </a:ext>
            </a:extLst>
          </p:cNvPr>
          <p:cNvSpPr txBox="1"/>
          <p:nvPr/>
        </p:nvSpPr>
        <p:spPr>
          <a:xfrm>
            <a:off x="5388244" y="1994115"/>
            <a:ext cx="4189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Copying Files…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66DDE1-2403-8036-9F3C-7BB8EEA725F2}"/>
              </a:ext>
            </a:extLst>
          </p:cNvPr>
          <p:cNvSpPr/>
          <p:nvPr/>
        </p:nvSpPr>
        <p:spPr>
          <a:xfrm>
            <a:off x="5388243" y="5627728"/>
            <a:ext cx="3732034" cy="269925"/>
          </a:xfrm>
          <a:prstGeom prst="roundRect">
            <a:avLst/>
          </a:prstGeom>
          <a:solidFill>
            <a:srgbClr val="54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8497C6-EFA1-B91C-D17F-6CDEACE7C9D4}"/>
              </a:ext>
            </a:extLst>
          </p:cNvPr>
          <p:cNvSpPr/>
          <p:nvPr/>
        </p:nvSpPr>
        <p:spPr>
          <a:xfrm>
            <a:off x="9120277" y="5627727"/>
            <a:ext cx="518737" cy="26992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2FFFE-917A-10D6-6502-A9380689A234}"/>
              </a:ext>
            </a:extLst>
          </p:cNvPr>
          <p:cNvSpPr txBox="1"/>
          <p:nvPr/>
        </p:nvSpPr>
        <p:spPr>
          <a:xfrm>
            <a:off x="5388244" y="2610853"/>
            <a:ext cx="414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Puzzle is our best operating system yet. With new features that will make your computer easier to use!</a:t>
            </a:r>
          </a:p>
        </p:txBody>
      </p:sp>
      <p:pic>
        <p:nvPicPr>
          <p:cNvPr id="17" name="Picture 16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DEADA86A-FB1B-9A6E-601E-0656A8AA7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298">
            <a:off x="5714058" y="3898108"/>
            <a:ext cx="669882" cy="669882"/>
          </a:xfrm>
          <a:prstGeom prst="rect">
            <a:avLst/>
          </a:prstGeom>
        </p:spPr>
      </p:pic>
      <p:pic>
        <p:nvPicPr>
          <p:cNvPr id="12" name="Picture 11" descr="A blue and white circle with a person in the middle&#10;&#10;Description automatically generated">
            <a:extLst>
              <a:ext uri="{FF2B5EF4-FFF2-40B4-BE49-F238E27FC236}">
                <a16:creationId xmlns:a16="http://schemas.microsoft.com/office/drawing/2014/main" id="{4270F3ED-119B-8E4C-4A0E-2EAE06D00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07" y="4433389"/>
            <a:ext cx="501719" cy="501719"/>
          </a:xfrm>
          <a:prstGeom prst="rect">
            <a:avLst/>
          </a:prstGeom>
        </p:spPr>
      </p:pic>
      <p:pic>
        <p:nvPicPr>
          <p:cNvPr id="18" name="Picture 17" descr="A blue and green swirly logo&#10;&#10;Description automatically generated">
            <a:extLst>
              <a:ext uri="{FF2B5EF4-FFF2-40B4-BE49-F238E27FC236}">
                <a16:creationId xmlns:a16="http://schemas.microsoft.com/office/drawing/2014/main" id="{B5E45242-DEBC-5286-2A76-FB9061D02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3123">
            <a:off x="6992842" y="3806888"/>
            <a:ext cx="685735" cy="685735"/>
          </a:xfrm>
          <a:prstGeom prst="rect">
            <a:avLst/>
          </a:prstGeom>
        </p:spPr>
      </p:pic>
      <p:pic>
        <p:nvPicPr>
          <p:cNvPr id="2050" name="Picture 2" descr="powerpoint logo png 10 free Cliparts | Download images on Clipground 2023">
            <a:extLst>
              <a:ext uri="{FF2B5EF4-FFF2-40B4-BE49-F238E27FC236}">
                <a16:creationId xmlns:a16="http://schemas.microsoft.com/office/drawing/2014/main" id="{FC053B39-1711-A6B8-B115-6DAABF8C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10" y="4433389"/>
            <a:ext cx="594270" cy="59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Optical disc with solid fill">
            <a:extLst>
              <a:ext uri="{FF2B5EF4-FFF2-40B4-BE49-F238E27FC236}">
                <a16:creationId xmlns:a16="http://schemas.microsoft.com/office/drawing/2014/main" id="{3F6307D5-25B6-2F6C-DF18-2901647972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42369">
            <a:off x="8509928" y="3781922"/>
            <a:ext cx="763990" cy="7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10D816-337D-04EF-B624-BB9DE15E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3E6D66-48CB-EFBD-087C-0D9426E8900E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83189-5D17-1E26-7810-B4AAB704769F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FB0A52-8DED-7B6F-3EA6-33159AA410BD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28B7-407B-F78F-F01E-5B5E1D125892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Installing Windows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D4AB7C-7FD6-AF78-D885-5D4A15CCF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8E8478-33FC-C996-97B1-221FF7386F49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Setup is installing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0F1E5DB1-CC93-9C00-856F-97AF83BF3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53E2DE-1EEE-3223-5AD1-7C809A238C4F}"/>
              </a:ext>
            </a:extLst>
          </p:cNvPr>
          <p:cNvSpPr txBox="1"/>
          <p:nvPr/>
        </p:nvSpPr>
        <p:spPr>
          <a:xfrm>
            <a:off x="5388244" y="1994115"/>
            <a:ext cx="4189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Copying Files…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6CA6CC-FDAB-4F38-DAE1-D4040693099D}"/>
              </a:ext>
            </a:extLst>
          </p:cNvPr>
          <p:cNvSpPr/>
          <p:nvPr/>
        </p:nvSpPr>
        <p:spPr>
          <a:xfrm>
            <a:off x="5388243" y="5627728"/>
            <a:ext cx="4146782" cy="269925"/>
          </a:xfrm>
          <a:prstGeom prst="roundRect">
            <a:avLst/>
          </a:prstGeom>
          <a:solidFill>
            <a:srgbClr val="54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028517-D43F-B275-236A-E399DFD27111}"/>
              </a:ext>
            </a:extLst>
          </p:cNvPr>
          <p:cNvSpPr/>
          <p:nvPr/>
        </p:nvSpPr>
        <p:spPr>
          <a:xfrm>
            <a:off x="9535026" y="5627727"/>
            <a:ext cx="103988" cy="26992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BBA84-EF3A-2FD9-B555-9739820C687A}"/>
              </a:ext>
            </a:extLst>
          </p:cNvPr>
          <p:cNvSpPr txBox="1"/>
          <p:nvPr/>
        </p:nvSpPr>
        <p:spPr>
          <a:xfrm>
            <a:off x="5388244" y="2610853"/>
            <a:ext cx="414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Puzzle is our best operating system yet. With new features that will make your computer easier to use!</a:t>
            </a:r>
          </a:p>
        </p:txBody>
      </p:sp>
      <p:pic>
        <p:nvPicPr>
          <p:cNvPr id="17" name="Picture 16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1ED1898F-140F-001A-BE66-7D3021375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298">
            <a:off x="5714058" y="3898108"/>
            <a:ext cx="669882" cy="669882"/>
          </a:xfrm>
          <a:prstGeom prst="rect">
            <a:avLst/>
          </a:prstGeom>
        </p:spPr>
      </p:pic>
      <p:pic>
        <p:nvPicPr>
          <p:cNvPr id="12" name="Picture 11" descr="A blue and white circle with a person in the middle&#10;&#10;Description automatically generated">
            <a:extLst>
              <a:ext uri="{FF2B5EF4-FFF2-40B4-BE49-F238E27FC236}">
                <a16:creationId xmlns:a16="http://schemas.microsoft.com/office/drawing/2014/main" id="{3A1B6C6E-F980-6F05-4738-C1C2BA432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07" y="4433389"/>
            <a:ext cx="501719" cy="501719"/>
          </a:xfrm>
          <a:prstGeom prst="rect">
            <a:avLst/>
          </a:prstGeom>
        </p:spPr>
      </p:pic>
      <p:pic>
        <p:nvPicPr>
          <p:cNvPr id="18" name="Picture 17" descr="A blue and green swirly logo&#10;&#10;Description automatically generated">
            <a:extLst>
              <a:ext uri="{FF2B5EF4-FFF2-40B4-BE49-F238E27FC236}">
                <a16:creationId xmlns:a16="http://schemas.microsoft.com/office/drawing/2014/main" id="{87E451C2-44AD-47FD-6D92-BC495E6FBB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3123">
            <a:off x="6992842" y="3806888"/>
            <a:ext cx="685735" cy="685735"/>
          </a:xfrm>
          <a:prstGeom prst="rect">
            <a:avLst/>
          </a:prstGeom>
        </p:spPr>
      </p:pic>
      <p:pic>
        <p:nvPicPr>
          <p:cNvPr id="2050" name="Picture 2" descr="powerpoint logo png 10 free Cliparts | Download images on Clipground 2023">
            <a:extLst>
              <a:ext uri="{FF2B5EF4-FFF2-40B4-BE49-F238E27FC236}">
                <a16:creationId xmlns:a16="http://schemas.microsoft.com/office/drawing/2014/main" id="{AA15E122-7704-C3D0-CE35-EECCC23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10" y="4433389"/>
            <a:ext cx="594270" cy="59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Optical disc with solid fill">
            <a:extLst>
              <a:ext uri="{FF2B5EF4-FFF2-40B4-BE49-F238E27FC236}">
                <a16:creationId xmlns:a16="http://schemas.microsoft.com/office/drawing/2014/main" id="{D3C11A7B-BD58-0306-1CE0-F49F5B2362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42369">
            <a:off x="8509928" y="3781922"/>
            <a:ext cx="763990" cy="7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E9507-B9A7-30D0-4AFE-B994F79B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D6EDC5-1C13-4993-A8F8-630A22BEFEF2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E2E78B-8734-DB67-EA2C-FBD280A3BF9B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F638A3-23A1-9AAB-3E73-06E5DD5C3AED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00C58-8BBB-8C35-598C-B06565E87694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Installing Windows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461302-EF56-EB1D-01B2-FCEEF68A6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B78B40-7F93-26D5-27DA-48CF58AEE619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Setup is installing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78317F57-2464-AB34-89E2-75A53029E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D8AAA6-93F3-EBD2-5945-115B3383CE4B}"/>
              </a:ext>
            </a:extLst>
          </p:cNvPr>
          <p:cNvSpPr txBox="1"/>
          <p:nvPr/>
        </p:nvSpPr>
        <p:spPr>
          <a:xfrm>
            <a:off x="5388244" y="1994115"/>
            <a:ext cx="4189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Copying Files…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AB3E35-675C-1AE3-5C74-E2CA98380E20}"/>
              </a:ext>
            </a:extLst>
          </p:cNvPr>
          <p:cNvSpPr/>
          <p:nvPr/>
        </p:nvSpPr>
        <p:spPr>
          <a:xfrm>
            <a:off x="5388243" y="5627728"/>
            <a:ext cx="4287772" cy="269925"/>
          </a:xfrm>
          <a:prstGeom prst="roundRect">
            <a:avLst/>
          </a:prstGeom>
          <a:solidFill>
            <a:srgbClr val="54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4B903-A605-BDFB-DED8-A29C85DA8281}"/>
              </a:ext>
            </a:extLst>
          </p:cNvPr>
          <p:cNvSpPr txBox="1"/>
          <p:nvPr/>
        </p:nvSpPr>
        <p:spPr>
          <a:xfrm>
            <a:off x="5388244" y="2610853"/>
            <a:ext cx="414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Puzzle is our best operating system yet. With new features that will make your computer easier to use!</a:t>
            </a:r>
          </a:p>
        </p:txBody>
      </p:sp>
      <p:pic>
        <p:nvPicPr>
          <p:cNvPr id="17" name="Picture 16" descr="A computer and a computer tower&#10;&#10;Description automatically generated with medium confidence">
            <a:extLst>
              <a:ext uri="{FF2B5EF4-FFF2-40B4-BE49-F238E27FC236}">
                <a16:creationId xmlns:a16="http://schemas.microsoft.com/office/drawing/2014/main" id="{9266D052-1D9B-7A53-87C1-E068F6CE3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298">
            <a:off x="5714058" y="3898108"/>
            <a:ext cx="669882" cy="669882"/>
          </a:xfrm>
          <a:prstGeom prst="rect">
            <a:avLst/>
          </a:prstGeom>
        </p:spPr>
      </p:pic>
      <p:pic>
        <p:nvPicPr>
          <p:cNvPr id="12" name="Picture 11" descr="A blue and white circle with a person in the middle&#10;&#10;Description automatically generated">
            <a:extLst>
              <a:ext uri="{FF2B5EF4-FFF2-40B4-BE49-F238E27FC236}">
                <a16:creationId xmlns:a16="http://schemas.microsoft.com/office/drawing/2014/main" id="{0A05EE2A-C44B-7136-1153-D55EEB413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07" y="4433389"/>
            <a:ext cx="501719" cy="501719"/>
          </a:xfrm>
          <a:prstGeom prst="rect">
            <a:avLst/>
          </a:prstGeom>
        </p:spPr>
      </p:pic>
      <p:pic>
        <p:nvPicPr>
          <p:cNvPr id="18" name="Picture 17" descr="A blue and green swirly logo&#10;&#10;Description automatically generated">
            <a:extLst>
              <a:ext uri="{FF2B5EF4-FFF2-40B4-BE49-F238E27FC236}">
                <a16:creationId xmlns:a16="http://schemas.microsoft.com/office/drawing/2014/main" id="{2ED7CBDF-B873-0283-9908-CFA64E4D13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3123">
            <a:off x="6992842" y="3806888"/>
            <a:ext cx="685735" cy="685735"/>
          </a:xfrm>
          <a:prstGeom prst="rect">
            <a:avLst/>
          </a:prstGeom>
        </p:spPr>
      </p:pic>
      <p:pic>
        <p:nvPicPr>
          <p:cNvPr id="2050" name="Picture 2" descr="powerpoint logo png 10 free Cliparts | Download images on Clipground 2023">
            <a:extLst>
              <a:ext uri="{FF2B5EF4-FFF2-40B4-BE49-F238E27FC236}">
                <a16:creationId xmlns:a16="http://schemas.microsoft.com/office/drawing/2014/main" id="{B3461F8E-0922-4552-533E-5AA0B8B7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10" y="4433389"/>
            <a:ext cx="594270" cy="59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Optical disc with solid fill">
            <a:extLst>
              <a:ext uri="{FF2B5EF4-FFF2-40B4-BE49-F238E27FC236}">
                <a16:creationId xmlns:a16="http://schemas.microsoft.com/office/drawing/2014/main" id="{B24A778B-DFCF-3DE5-DAD9-B26BF267D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42369">
            <a:off x="8509928" y="3781922"/>
            <a:ext cx="763990" cy="7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ECBE81-73F9-9AA1-716C-BD098A7F7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A647C0-7A0F-D693-6887-450371B3EDEF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98D593-CDC6-FA69-51C5-C5C8FE1E0DE0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BD38AD-79E3-A171-6C92-0685A68C8D78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8F43D-160D-1DF9-5874-8170CEE7B49E}"/>
              </a:ext>
            </a:extLst>
          </p:cNvPr>
          <p:cNvSpPr txBox="1"/>
          <p:nvPr/>
        </p:nvSpPr>
        <p:spPr>
          <a:xfrm>
            <a:off x="2561186" y="729321"/>
            <a:ext cx="53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Installing Windows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9B3EFF-2202-0191-8F3E-BC88426EF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ED610E-87C3-2332-ABC4-F87030E4FECA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Setup is installing Windows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Graphic 33" descr="Disk with solid fill">
            <a:extLst>
              <a:ext uri="{FF2B5EF4-FFF2-40B4-BE49-F238E27FC236}">
                <a16:creationId xmlns:a16="http://schemas.microsoft.com/office/drawing/2014/main" id="{DE7EF0CE-C735-684A-299C-50427688D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597" y="3989886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DFD034-48D1-33D2-375D-024E2912D852}"/>
              </a:ext>
            </a:extLst>
          </p:cNvPr>
          <p:cNvSpPr txBox="1"/>
          <p:nvPr/>
        </p:nvSpPr>
        <p:spPr>
          <a:xfrm>
            <a:off x="5388244" y="1994115"/>
            <a:ext cx="4189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Configuring Settings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1CE9A7-3AD3-4045-E9CA-16D69ECFCE2B}"/>
              </a:ext>
            </a:extLst>
          </p:cNvPr>
          <p:cNvSpPr/>
          <p:nvPr/>
        </p:nvSpPr>
        <p:spPr>
          <a:xfrm>
            <a:off x="5388243" y="5627728"/>
            <a:ext cx="4287772" cy="269925"/>
          </a:xfrm>
          <a:prstGeom prst="roundRect">
            <a:avLst/>
          </a:prstGeom>
          <a:solidFill>
            <a:srgbClr val="54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AE4DD-1843-8F6D-0D5F-CDDD862FAAFA}"/>
              </a:ext>
            </a:extLst>
          </p:cNvPr>
          <p:cNvSpPr txBox="1"/>
          <p:nvPr/>
        </p:nvSpPr>
        <p:spPr>
          <a:xfrm>
            <a:off x="5388244" y="2610853"/>
            <a:ext cx="414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Puzzle is currently configuring settings</a:t>
            </a:r>
          </a:p>
        </p:txBody>
      </p:sp>
    </p:spTree>
    <p:extLst>
      <p:ext uri="{BB962C8B-B14F-4D97-AF65-F5344CB8AC3E}">
        <p14:creationId xmlns:p14="http://schemas.microsoft.com/office/powerpoint/2010/main" val="261685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E6849F52-27AE-2961-9F83-917715FD9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48" y="3279648"/>
            <a:ext cx="298704" cy="2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27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uzzle pieces in different colors&#10;&#10;Description automatically generated">
            <a:extLst>
              <a:ext uri="{FF2B5EF4-FFF2-40B4-BE49-F238E27FC236}">
                <a16:creationId xmlns:a16="http://schemas.microsoft.com/office/drawing/2014/main" id="{80F4FBC9-9A2E-FC57-E4CA-FF81EC8D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106" y="2622722"/>
            <a:ext cx="1625787" cy="16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8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CA0FB148-3E93-AA06-9346-08C1FF0F3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4131251"/>
            <a:ext cx="400050" cy="400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64E0C7-910A-1B9B-6E28-874DEB8C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106" y="1803213"/>
            <a:ext cx="1625787" cy="16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30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">
        <p159:morph option="byObject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CA0FB148-3E93-AA06-9346-08C1FF0F3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21776"/>
            <a:ext cx="304800" cy="30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6F1E59-598D-9DCA-D99F-1DD626BDEEB2}"/>
              </a:ext>
            </a:extLst>
          </p:cNvPr>
          <p:cNvSpPr txBox="1"/>
          <p:nvPr/>
        </p:nvSpPr>
        <p:spPr>
          <a:xfrm>
            <a:off x="4455948" y="3792739"/>
            <a:ext cx="328010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Setup is configuring settings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45CA9-9C42-1B47-8C38-3E8F7C14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106" y="1803213"/>
            <a:ext cx="1625787" cy="16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22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">
        <p159:morph option="byObject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CA0FB148-3E93-AA06-9346-08C1FF0F3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21776"/>
            <a:ext cx="304800" cy="30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6F1E59-598D-9DCA-D99F-1DD626BDEEB2}"/>
              </a:ext>
            </a:extLst>
          </p:cNvPr>
          <p:cNvSpPr txBox="1"/>
          <p:nvPr/>
        </p:nvSpPr>
        <p:spPr>
          <a:xfrm>
            <a:off x="5074174" y="3907758"/>
            <a:ext cx="204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Setup Is Starting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45CA9-9C42-1B47-8C38-3E8F7C14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106" y="1803213"/>
            <a:ext cx="1625787" cy="16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F57DA0-39B1-4BC9-27D9-5B51C10C4B10}"/>
              </a:ext>
            </a:extLst>
          </p:cNvPr>
          <p:cNvSpPr/>
          <p:nvPr/>
        </p:nvSpPr>
        <p:spPr>
          <a:xfrm>
            <a:off x="5367333" y="3109913"/>
            <a:ext cx="1457330" cy="1345540"/>
          </a:xfrm>
          <a:prstGeom prst="roundRect">
            <a:avLst>
              <a:gd name="adj" fmla="val 49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6A391A-938D-9063-C161-E5DD9350A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97" y="3302000"/>
            <a:ext cx="959404" cy="9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D2D0CF-5022-AC34-D595-CA94593B23CB}"/>
              </a:ext>
            </a:extLst>
          </p:cNvPr>
          <p:cNvSpPr/>
          <p:nvPr/>
        </p:nvSpPr>
        <p:spPr>
          <a:xfrm>
            <a:off x="3474720" y="3153045"/>
            <a:ext cx="5077311" cy="1345540"/>
          </a:xfrm>
          <a:prstGeom prst="roundRect">
            <a:avLst>
              <a:gd name="adj" fmla="val 23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26CB0-7772-EB3F-867C-01CE0742B3EA}"/>
              </a:ext>
            </a:extLst>
          </p:cNvPr>
          <p:cNvSpPr txBox="1"/>
          <p:nvPr/>
        </p:nvSpPr>
        <p:spPr>
          <a:xfrm>
            <a:off x="4999201" y="3536223"/>
            <a:ext cx="33712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</a:rPr>
              <a:t>Windows Puzzle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002B45-0A42-3FD7-C2C7-C3B2F4075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59" y="3345132"/>
            <a:ext cx="959404" cy="9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5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2752EB-9E69-FF72-5F80-829C244C4037}"/>
              </a:ext>
            </a:extLst>
          </p:cNvPr>
          <p:cNvSpPr/>
          <p:nvPr/>
        </p:nvSpPr>
        <p:spPr>
          <a:xfrm>
            <a:off x="2132210" y="792125"/>
            <a:ext cx="7927579" cy="5273749"/>
          </a:xfrm>
          <a:prstGeom prst="roundRect">
            <a:avLst>
              <a:gd name="adj" fmla="val 197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45684-3229-A219-1BD2-AE05FF537F19}"/>
              </a:ext>
            </a:extLst>
          </p:cNvPr>
          <p:cNvSpPr txBox="1"/>
          <p:nvPr/>
        </p:nvSpPr>
        <p:spPr>
          <a:xfrm>
            <a:off x="2292746" y="1324543"/>
            <a:ext cx="5432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Welcome to the installation, please select your language options to continue.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C8BD9-1ADA-D132-1AB8-A1FC4868BE60}"/>
              </a:ext>
            </a:extLst>
          </p:cNvPr>
          <p:cNvSpPr txBox="1"/>
          <p:nvPr/>
        </p:nvSpPr>
        <p:spPr>
          <a:xfrm>
            <a:off x="2292746" y="964452"/>
            <a:ext cx="40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1"/>
                </a:solidFill>
              </a:rPr>
              <a:t>Welcome To Setup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E8F816-50B3-3C78-75E3-987164D4512D}"/>
              </a:ext>
            </a:extLst>
          </p:cNvPr>
          <p:cNvSpPr/>
          <p:nvPr/>
        </p:nvSpPr>
        <p:spPr>
          <a:xfrm>
            <a:off x="5168898" y="2806700"/>
            <a:ext cx="1854202" cy="386968"/>
          </a:xfrm>
          <a:prstGeom prst="roundRect">
            <a:avLst>
              <a:gd name="adj" fmla="val 5938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820B16-F134-DC90-102A-919354735EE3}"/>
              </a:ext>
            </a:extLst>
          </p:cNvPr>
          <p:cNvSpPr/>
          <p:nvPr/>
        </p:nvSpPr>
        <p:spPr>
          <a:xfrm>
            <a:off x="5168898" y="3322675"/>
            <a:ext cx="1854202" cy="386968"/>
          </a:xfrm>
          <a:prstGeom prst="roundRect">
            <a:avLst>
              <a:gd name="adj" fmla="val 5938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20F122-D9D4-5C11-3CF2-CB1CDABFF32B}"/>
              </a:ext>
            </a:extLst>
          </p:cNvPr>
          <p:cNvSpPr/>
          <p:nvPr/>
        </p:nvSpPr>
        <p:spPr>
          <a:xfrm>
            <a:off x="5168898" y="3846243"/>
            <a:ext cx="1854202" cy="386968"/>
          </a:xfrm>
          <a:prstGeom prst="roundRect">
            <a:avLst>
              <a:gd name="adj" fmla="val 5938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9DD21-FB5A-29E3-BFDE-FB14AA74254D}"/>
              </a:ext>
            </a:extLst>
          </p:cNvPr>
          <p:cNvSpPr txBox="1"/>
          <p:nvPr/>
        </p:nvSpPr>
        <p:spPr>
          <a:xfrm>
            <a:off x="5168898" y="2869553"/>
            <a:ext cx="73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8AF61-0CAE-56AF-A956-EB8B5BAE6652}"/>
              </a:ext>
            </a:extLst>
          </p:cNvPr>
          <p:cNvSpPr txBox="1"/>
          <p:nvPr/>
        </p:nvSpPr>
        <p:spPr>
          <a:xfrm>
            <a:off x="5168898" y="3393048"/>
            <a:ext cx="1460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</a:rPr>
              <a:t>English (</a:t>
            </a:r>
            <a:r>
              <a:rPr lang="en-CA" sz="1000" dirty="0">
                <a:solidFill>
                  <a:schemeClr val="bg1"/>
                </a:solidFill>
              </a:rPr>
              <a:t>United States</a:t>
            </a:r>
            <a:r>
              <a:rPr lang="en-CA" sz="10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AE8F1-1224-2895-7671-6151DBE93583}"/>
              </a:ext>
            </a:extLst>
          </p:cNvPr>
          <p:cNvSpPr txBox="1"/>
          <p:nvPr/>
        </p:nvSpPr>
        <p:spPr>
          <a:xfrm>
            <a:off x="5168898" y="3908922"/>
            <a:ext cx="731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chemeClr val="bg1"/>
                </a:solidFill>
              </a:rPr>
              <a:t>US</a:t>
            </a:r>
            <a:endParaRPr lang="en-CA" sz="1050">
              <a:solidFill>
                <a:schemeClr val="bg1"/>
              </a:solidFill>
            </a:endParaRPr>
          </a:p>
        </p:txBody>
      </p:sp>
      <p:pic>
        <p:nvPicPr>
          <p:cNvPr id="22" name="Graphic 21" descr="Caret Down with solid fill">
            <a:extLst>
              <a:ext uri="{FF2B5EF4-FFF2-40B4-BE49-F238E27FC236}">
                <a16:creationId xmlns:a16="http://schemas.microsoft.com/office/drawing/2014/main" id="{36C12781-1F30-935A-E948-2543B4AC5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0368" y="2907711"/>
            <a:ext cx="180976" cy="180976"/>
          </a:xfrm>
          <a:prstGeom prst="rect">
            <a:avLst/>
          </a:prstGeom>
        </p:spPr>
      </p:pic>
      <p:pic>
        <p:nvPicPr>
          <p:cNvPr id="23" name="Graphic 22" descr="Caret Down with solid fill">
            <a:extLst>
              <a:ext uri="{FF2B5EF4-FFF2-40B4-BE49-F238E27FC236}">
                <a16:creationId xmlns:a16="http://schemas.microsoft.com/office/drawing/2014/main" id="{D56BEC85-39E3-25CB-19A6-8778E197F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0368" y="3429514"/>
            <a:ext cx="180976" cy="180976"/>
          </a:xfrm>
          <a:prstGeom prst="rect">
            <a:avLst/>
          </a:prstGeom>
        </p:spPr>
      </p:pic>
      <p:pic>
        <p:nvPicPr>
          <p:cNvPr id="24" name="Graphic 23" descr="Caret Down with solid fill">
            <a:extLst>
              <a:ext uri="{FF2B5EF4-FFF2-40B4-BE49-F238E27FC236}">
                <a16:creationId xmlns:a16="http://schemas.microsoft.com/office/drawing/2014/main" id="{9A9FB329-3090-184A-BA6C-AC4C4C0C7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0368" y="3949239"/>
            <a:ext cx="180976" cy="180976"/>
          </a:xfrm>
          <a:prstGeom prst="rect">
            <a:avLst/>
          </a:prstGeom>
        </p:spPr>
      </p:pic>
      <p:sp>
        <p:nvSpPr>
          <p:cNvPr id="25" name="Rectangle: Rounded Corners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346534-882C-5635-3428-2535D94D177E}"/>
              </a:ext>
            </a:extLst>
          </p:cNvPr>
          <p:cNvSpPr/>
          <p:nvPr/>
        </p:nvSpPr>
        <p:spPr>
          <a:xfrm>
            <a:off x="9033958" y="5584030"/>
            <a:ext cx="769650" cy="295181"/>
          </a:xfrm>
          <a:prstGeom prst="roundRect">
            <a:avLst>
              <a:gd name="adj" fmla="val 7675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E685CB-3668-2BCC-C7C8-798B561621F6}"/>
              </a:ext>
            </a:extLst>
          </p:cNvPr>
          <p:cNvSpPr txBox="1"/>
          <p:nvPr/>
        </p:nvSpPr>
        <p:spPr>
          <a:xfrm>
            <a:off x="9159248" y="5600815"/>
            <a:ext cx="51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06472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2752EB-9E69-FF72-5F80-829C244C4037}"/>
              </a:ext>
            </a:extLst>
          </p:cNvPr>
          <p:cNvSpPr/>
          <p:nvPr/>
        </p:nvSpPr>
        <p:spPr>
          <a:xfrm>
            <a:off x="2132210" y="792125"/>
            <a:ext cx="7927579" cy="5273749"/>
          </a:xfrm>
          <a:prstGeom prst="roundRect">
            <a:avLst>
              <a:gd name="adj" fmla="val 197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45684-3229-A219-1BD2-AE05FF537F19}"/>
              </a:ext>
            </a:extLst>
          </p:cNvPr>
          <p:cNvSpPr txBox="1"/>
          <p:nvPr/>
        </p:nvSpPr>
        <p:spPr>
          <a:xfrm>
            <a:off x="2292746" y="1324543"/>
            <a:ext cx="5432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Please select an option to install Windows Puzzle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C8BD9-1ADA-D132-1AB8-A1FC4868BE60}"/>
              </a:ext>
            </a:extLst>
          </p:cNvPr>
          <p:cNvSpPr txBox="1"/>
          <p:nvPr/>
        </p:nvSpPr>
        <p:spPr>
          <a:xfrm>
            <a:off x="2292746" y="964452"/>
            <a:ext cx="40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1"/>
                </a:solidFill>
              </a:rPr>
              <a:t>Welcome To Setup</a:t>
            </a:r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E8F816-50B3-3C78-75E3-987164D4512D}"/>
              </a:ext>
            </a:extLst>
          </p:cNvPr>
          <p:cNvSpPr/>
          <p:nvPr/>
        </p:nvSpPr>
        <p:spPr>
          <a:xfrm>
            <a:off x="5690107" y="2987574"/>
            <a:ext cx="1062832" cy="386968"/>
          </a:xfrm>
          <a:prstGeom prst="roundRect">
            <a:avLst>
              <a:gd name="adj" fmla="val 5938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820B16-F134-DC90-102A-919354735EE3}"/>
              </a:ext>
            </a:extLst>
          </p:cNvPr>
          <p:cNvSpPr/>
          <p:nvPr/>
        </p:nvSpPr>
        <p:spPr>
          <a:xfrm>
            <a:off x="5690107" y="3503549"/>
            <a:ext cx="1062832" cy="386968"/>
          </a:xfrm>
          <a:prstGeom prst="roundRect">
            <a:avLst>
              <a:gd name="adj" fmla="val 5938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D9DD21-FB5A-29E3-BFDE-FB14AA74254D}"/>
              </a:ext>
            </a:extLst>
          </p:cNvPr>
          <p:cNvSpPr txBox="1"/>
          <p:nvPr/>
        </p:nvSpPr>
        <p:spPr>
          <a:xfrm>
            <a:off x="5778498" y="3054100"/>
            <a:ext cx="838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chemeClr val="bg1"/>
                </a:solidFill>
              </a:rPr>
              <a:t>Install Now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F8F77-B381-8831-C121-0A1DC9EAF5C6}"/>
              </a:ext>
            </a:extLst>
          </p:cNvPr>
          <p:cNvSpPr txBox="1"/>
          <p:nvPr/>
        </p:nvSpPr>
        <p:spPr>
          <a:xfrm>
            <a:off x="5797596" y="3570075"/>
            <a:ext cx="847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chemeClr val="bg1"/>
                </a:solidFill>
              </a:rPr>
              <a:t>Repair PC</a:t>
            </a:r>
          </a:p>
        </p:txBody>
      </p:sp>
    </p:spTree>
    <p:extLst>
      <p:ext uri="{BB962C8B-B14F-4D97-AF65-F5344CB8AC3E}">
        <p14:creationId xmlns:p14="http://schemas.microsoft.com/office/powerpoint/2010/main" val="269654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E6849F52-27AE-2961-9F83-917715FD9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648" y="3279648"/>
            <a:ext cx="298704" cy="2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9E8B9-1D1C-1792-1F0A-1FA06118CD6F}"/>
              </a:ext>
            </a:extLst>
          </p:cNvPr>
          <p:cNvSpPr/>
          <p:nvPr/>
        </p:nvSpPr>
        <p:spPr>
          <a:xfrm>
            <a:off x="2381839" y="578258"/>
            <a:ext cx="7428321" cy="1138687"/>
          </a:xfrm>
          <a:prstGeom prst="roundRect">
            <a:avLst>
              <a:gd name="adj" fmla="val 4943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6DCE27-575D-0517-B790-273BD268E035}"/>
              </a:ext>
            </a:extLst>
          </p:cNvPr>
          <p:cNvSpPr/>
          <p:nvPr/>
        </p:nvSpPr>
        <p:spPr>
          <a:xfrm>
            <a:off x="2381839" y="1780926"/>
            <a:ext cx="2746342" cy="4374778"/>
          </a:xfrm>
          <a:prstGeom prst="roundRect">
            <a:avLst>
              <a:gd name="adj" fmla="val 135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B68C4-2E51-B5FB-2262-BBA9D1754739}"/>
              </a:ext>
            </a:extLst>
          </p:cNvPr>
          <p:cNvSpPr/>
          <p:nvPr/>
        </p:nvSpPr>
        <p:spPr>
          <a:xfrm>
            <a:off x="5250730" y="1780924"/>
            <a:ext cx="4559431" cy="4374779"/>
          </a:xfrm>
          <a:prstGeom prst="roundRect">
            <a:avLst>
              <a:gd name="adj" fmla="val 1616"/>
            </a:avLst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33821-3051-D1FD-6AFB-D40425AFC4B9}"/>
              </a:ext>
            </a:extLst>
          </p:cNvPr>
          <p:cNvSpPr txBox="1"/>
          <p:nvPr/>
        </p:nvSpPr>
        <p:spPr>
          <a:xfrm>
            <a:off x="2561186" y="729321"/>
            <a:ext cx="361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Activate Windows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C60CB-9898-333B-4610-C684B0E954E6}"/>
              </a:ext>
            </a:extLst>
          </p:cNvPr>
          <p:cNvSpPr txBox="1"/>
          <p:nvPr/>
        </p:nvSpPr>
        <p:spPr>
          <a:xfrm>
            <a:off x="2561186" y="1222977"/>
            <a:ext cx="494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Activate Windows Puzzle to have the full experience</a:t>
            </a:r>
          </a:p>
        </p:txBody>
      </p:sp>
      <p:sp>
        <p:nvSpPr>
          <p:cNvPr id="11" name="Rectangle: Rounded Corners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4E950A-7E36-D6C6-B8FC-25519EB2946D}"/>
              </a:ext>
            </a:extLst>
          </p:cNvPr>
          <p:cNvSpPr/>
          <p:nvPr/>
        </p:nvSpPr>
        <p:spPr>
          <a:xfrm>
            <a:off x="5689102" y="3681515"/>
            <a:ext cx="3447306" cy="386968"/>
          </a:xfrm>
          <a:prstGeom prst="roundRect">
            <a:avLst>
              <a:gd name="adj" fmla="val 5938"/>
            </a:avLst>
          </a:prstGeom>
          <a:solidFill>
            <a:schemeClr val="tx1"/>
          </a:solidFill>
          <a:ln>
            <a:solidFill>
              <a:srgbClr val="4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18876-4510-8100-FEBD-CB6DBADAC09B}"/>
              </a:ext>
            </a:extLst>
          </p:cNvPr>
          <p:cNvSpPr txBox="1"/>
          <p:nvPr/>
        </p:nvSpPr>
        <p:spPr>
          <a:xfrm>
            <a:off x="5657459" y="3337638"/>
            <a:ext cx="4942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Product Key: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3241C9-F52E-D736-C878-0F651121811B}"/>
              </a:ext>
            </a:extLst>
          </p:cNvPr>
          <p:cNvSpPr/>
          <p:nvPr/>
        </p:nvSpPr>
        <p:spPr>
          <a:xfrm>
            <a:off x="8869366" y="5666326"/>
            <a:ext cx="769650" cy="295181"/>
          </a:xfrm>
          <a:prstGeom prst="roundRect">
            <a:avLst>
              <a:gd name="adj" fmla="val 7675"/>
            </a:avLst>
          </a:prstGeom>
          <a:solidFill>
            <a:srgbClr val="4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783B8-A662-5356-3FF1-EB403787874D}"/>
              </a:ext>
            </a:extLst>
          </p:cNvPr>
          <p:cNvSpPr txBox="1"/>
          <p:nvPr/>
        </p:nvSpPr>
        <p:spPr>
          <a:xfrm>
            <a:off x="8994656" y="5683111"/>
            <a:ext cx="519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70795-5C7B-3C21-97BD-33B399D158B9}"/>
              </a:ext>
            </a:extLst>
          </p:cNvPr>
          <p:cNvSpPr txBox="1"/>
          <p:nvPr/>
        </p:nvSpPr>
        <p:spPr>
          <a:xfrm>
            <a:off x="7028751" y="5671012"/>
            <a:ext cx="1840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I Don’t have a product key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DFED32-E052-7E3B-DE8A-820437A49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22" y="2721675"/>
            <a:ext cx="1915762" cy="191968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34790A-A697-7112-3902-126ADA83ADE9}"/>
              </a:ext>
            </a:extLst>
          </p:cNvPr>
          <p:cNvSpPr/>
          <p:nvPr/>
        </p:nvSpPr>
        <p:spPr>
          <a:xfrm>
            <a:off x="2964611" y="3617536"/>
            <a:ext cx="1687785" cy="433633"/>
          </a:xfrm>
          <a:prstGeom prst="roundRect">
            <a:avLst>
              <a:gd name="adj" fmla="val 8802"/>
            </a:avLst>
          </a:prstGeom>
          <a:solidFill>
            <a:schemeClr val="tx1"/>
          </a:solidFill>
          <a:ln>
            <a:solidFill>
              <a:srgbClr val="4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64EC8-DCED-F054-2EA3-BF88FFA90E1E}"/>
              </a:ext>
            </a:extLst>
          </p:cNvPr>
          <p:cNvSpPr txBox="1"/>
          <p:nvPr/>
        </p:nvSpPr>
        <p:spPr>
          <a:xfrm>
            <a:off x="3225775" y="3649686"/>
            <a:ext cx="14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X-X-X-X-X</a:t>
            </a:r>
          </a:p>
        </p:txBody>
      </p:sp>
    </p:spTree>
    <p:extLst>
      <p:ext uri="{BB962C8B-B14F-4D97-AF65-F5344CB8AC3E}">
        <p14:creationId xmlns:p14="http://schemas.microsoft.com/office/powerpoint/2010/main" val="3933632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736D72E678E4090D589E3BBBC9C73" ma:contentTypeVersion="8" ma:contentTypeDescription="Create a new document." ma:contentTypeScope="" ma:versionID="4e14d9ae322b7597c2bfec467a00fbf0">
  <xsd:schema xmlns:xsd="http://www.w3.org/2001/XMLSchema" xmlns:xs="http://www.w3.org/2001/XMLSchema" xmlns:p="http://schemas.microsoft.com/office/2006/metadata/properties" xmlns:ns3="030851ee-5d03-4f84-afa6-89b984c60103" xmlns:ns4="73f2b5a0-11c8-4f37-8463-241f4745314c" targetNamespace="http://schemas.microsoft.com/office/2006/metadata/properties" ma:root="true" ma:fieldsID="616b6070fd31932263efabdd37bd8f55" ns3:_="" ns4:_="">
    <xsd:import namespace="030851ee-5d03-4f84-afa6-89b984c60103"/>
    <xsd:import namespace="73f2b5a0-11c8-4f37-8463-241f474531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0851ee-5d03-4f84-afa6-89b984c60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2b5a0-11c8-4f37-8463-241f4745314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0851ee-5d03-4f84-afa6-89b984c60103" xsi:nil="true"/>
  </documentManagement>
</p:properties>
</file>

<file path=customXml/itemProps1.xml><?xml version="1.0" encoding="utf-8"?>
<ds:datastoreItem xmlns:ds="http://schemas.openxmlformats.org/officeDocument/2006/customXml" ds:itemID="{208AB4DC-66C0-41F2-9DAE-F2EACF6F61B1}">
  <ds:schemaRefs>
    <ds:schemaRef ds:uri="030851ee-5d03-4f84-afa6-89b984c60103"/>
    <ds:schemaRef ds:uri="73f2b5a0-11c8-4f37-8463-241f474531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84D589-A185-4B90-BCB6-DEDCB60062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7EAA95-AB6A-4BCF-B797-32E579BF9958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73f2b5a0-11c8-4f37-8463-241f4745314c"/>
    <ds:schemaRef ds:uri="http://schemas.openxmlformats.org/package/2006/metadata/core-properties"/>
    <ds:schemaRef ds:uri="030851ee-5d03-4f84-afa6-89b984c60103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Windows Puzzle</Template>
  <TotalTime>51</TotalTime>
  <Words>591</Words>
  <Application>Microsoft Office PowerPoint</Application>
  <PresentationFormat>Widescreen</PresentationFormat>
  <Paragraphs>101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Wadekar, Rutwik</dc:creator>
  <cp:lastModifiedBy>Wadekar, Rutwik</cp:lastModifiedBy>
  <cp:revision>60</cp:revision>
  <dcterms:created xsi:type="dcterms:W3CDTF">2024-01-13T22:41:52Z</dcterms:created>
  <dcterms:modified xsi:type="dcterms:W3CDTF">2024-03-05T18:46:27Z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0x01010011F736D72E678E4090D589E3BBBC9C73</vt:lpwstr>
  </property>
</Properties>
</file>