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Ubuntu Light"/>
      <p:regular r:id="rId13"/>
      <p:bold r:id="rId14"/>
      <p:italic r:id="rId15"/>
      <p:boldItalic r:id="rId16"/>
    </p:embeddedFont>
    <p:embeddedFont>
      <p:font typeface="Ubuntu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Ubuntu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buntuLigh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UbuntuLight-italic.fntdata"/><Relationship Id="rId14" Type="http://schemas.openxmlformats.org/officeDocument/2006/relationships/font" Target="fonts/UbuntuLight-bold.fntdata"/><Relationship Id="rId17" Type="http://schemas.openxmlformats.org/officeDocument/2006/relationships/font" Target="fonts/Ubuntu-regular.fntdata"/><Relationship Id="rId16" Type="http://schemas.openxmlformats.org/officeDocument/2006/relationships/font" Target="fonts/UbuntuLigh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Ubuntu-italic.fntdata"/><Relationship Id="rId6" Type="http://schemas.openxmlformats.org/officeDocument/2006/relationships/slide" Target="slides/slide1.xml"/><Relationship Id="rId18" Type="http://schemas.openxmlformats.org/officeDocument/2006/relationships/font" Target="fonts/Ubuntu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04db70f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04db70f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04db70f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04db70f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95083dc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95083dc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6295083d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6295083d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295083dc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295083dc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6295083dc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6295083dc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5" Type="http://schemas.openxmlformats.org/officeDocument/2006/relationships/slide" Target="/ppt/slides/slide4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slide" Target="/ppt/slides/slide5.xml"/><Relationship Id="rId9" Type="http://schemas.openxmlformats.org/officeDocument/2006/relationships/image" Target="../media/image9.png"/><Relationship Id="rId1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7.png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21" Type="http://schemas.openxmlformats.org/officeDocument/2006/relationships/image" Target="../media/image10.png"/><Relationship Id="rId13" Type="http://schemas.openxmlformats.org/officeDocument/2006/relationships/image" Target="../media/image15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slide" Target="/ppt/slides/slide4.xml"/><Relationship Id="rId9" Type="http://schemas.openxmlformats.org/officeDocument/2006/relationships/image" Target="../media/image9.png"/><Relationship Id="rId15" Type="http://schemas.openxmlformats.org/officeDocument/2006/relationships/slide" Target="/ppt/slides/slide6.xml"/><Relationship Id="rId14" Type="http://schemas.openxmlformats.org/officeDocument/2006/relationships/image" Target="../media/image7.png"/><Relationship Id="rId17" Type="http://schemas.openxmlformats.org/officeDocument/2006/relationships/image" Target="../media/image21.png"/><Relationship Id="rId16" Type="http://schemas.openxmlformats.org/officeDocument/2006/relationships/image" Target="../media/image19.png"/><Relationship Id="rId5" Type="http://schemas.openxmlformats.org/officeDocument/2006/relationships/image" Target="../media/image6.png"/><Relationship Id="rId19" Type="http://schemas.openxmlformats.org/officeDocument/2006/relationships/image" Target="../media/image18.png"/><Relationship Id="rId6" Type="http://schemas.openxmlformats.org/officeDocument/2006/relationships/image" Target="../media/image5.png"/><Relationship Id="rId18" Type="http://schemas.openxmlformats.org/officeDocument/2006/relationships/image" Target="../media/image16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7.xml"/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slide" Target="/ppt/slides/slide4.xml"/><Relationship Id="rId9" Type="http://schemas.openxmlformats.org/officeDocument/2006/relationships/image" Target="../media/image9.png"/><Relationship Id="rId15" Type="http://schemas.openxmlformats.org/officeDocument/2006/relationships/image" Target="../media/image19.png"/><Relationship Id="rId14" Type="http://schemas.openxmlformats.org/officeDocument/2006/relationships/image" Target="../media/image7.png"/><Relationship Id="rId17" Type="http://schemas.openxmlformats.org/officeDocument/2006/relationships/image" Target="../media/image10.png"/><Relationship Id="rId16" Type="http://schemas.openxmlformats.org/officeDocument/2006/relationships/image" Target="../media/image17.png"/><Relationship Id="rId5" Type="http://schemas.openxmlformats.org/officeDocument/2006/relationships/image" Target="../media/image6.png"/><Relationship Id="rId19" Type="http://schemas.openxmlformats.org/officeDocument/2006/relationships/image" Target="../media/image20.png"/><Relationship Id="rId6" Type="http://schemas.openxmlformats.org/officeDocument/2006/relationships/image" Target="../media/image5.png"/><Relationship Id="rId18" Type="http://schemas.openxmlformats.org/officeDocument/2006/relationships/slide" Target="/ppt/slides/slide7.xml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.png"/><Relationship Id="rId10" Type="http://schemas.openxmlformats.org/officeDocument/2006/relationships/image" Target="../media/image14.png"/><Relationship Id="rId13" Type="http://schemas.openxmlformats.org/officeDocument/2006/relationships/image" Target="../media/image15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slide" Target="/ppt/slides/slide5.xml"/><Relationship Id="rId9" Type="http://schemas.openxmlformats.org/officeDocument/2006/relationships/image" Target="../media/image9.png"/><Relationship Id="rId15" Type="http://schemas.openxmlformats.org/officeDocument/2006/relationships/slide" Target="/ppt/slides/slide4.xml"/><Relationship Id="rId14" Type="http://schemas.openxmlformats.org/officeDocument/2006/relationships/image" Target="../media/image7.png"/><Relationship Id="rId16" Type="http://schemas.openxmlformats.org/officeDocument/2006/relationships/slide" Target="/ppt/slides/slide4.xml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7075" y="4130225"/>
            <a:ext cx="844425" cy="84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20600" y="827300"/>
            <a:ext cx="1541050" cy="15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183175" y="4495275"/>
            <a:ext cx="5205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[Click the HP Logo to start Windows]</a:t>
            </a:r>
            <a:endParaRPr sz="24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975" y="1509375"/>
            <a:ext cx="1144725" cy="11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486075" y="2716025"/>
            <a:ext cx="2270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lt1"/>
                </a:solidFill>
                <a:highlight>
                  <a:schemeClr val="dk1"/>
                </a:highlight>
                <a:latin typeface="Ubuntu Light"/>
                <a:ea typeface="Ubuntu Light"/>
                <a:cs typeface="Ubuntu Light"/>
                <a:sym typeface="Ubuntu Light"/>
              </a:rPr>
              <a:t>Admin</a:t>
            </a:r>
            <a:endParaRPr sz="2800">
              <a:solidFill>
                <a:schemeClr val="lt1"/>
              </a:solidFill>
              <a:highlight>
                <a:schemeClr val="dk1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3106750" y="3389925"/>
            <a:ext cx="22701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800">
                <a:solidFill>
                  <a:schemeClr val="lt1"/>
                </a:solidFill>
                <a:highlight>
                  <a:schemeClr val="dk1"/>
                </a:highlight>
                <a:latin typeface="Ubuntu Light"/>
                <a:ea typeface="Ubuntu Light"/>
                <a:cs typeface="Ubuntu Light"/>
                <a:sym typeface="Ubuntu Light"/>
              </a:rPr>
              <a:t>***********</a:t>
            </a:r>
            <a:endParaRPr sz="2800">
              <a:solidFill>
                <a:schemeClr val="lt1"/>
              </a:solidFill>
              <a:highlight>
                <a:schemeClr val="dk1"/>
              </a:highlight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68" name="Google Shape;68;p15">
            <a:hlinkClick action="ppaction://hlinksldjump" r:id="rId5"/>
          </p:cNvPr>
          <p:cNvSpPr/>
          <p:nvPr/>
        </p:nvSpPr>
        <p:spPr>
          <a:xfrm>
            <a:off x="3482688" y="4063825"/>
            <a:ext cx="1329300" cy="357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Sign In</a:t>
            </a:r>
            <a:endParaRPr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142275" y="4485050"/>
            <a:ext cx="68961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7132450" y="4485050"/>
            <a:ext cx="19164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75" y="4485050"/>
            <a:ext cx="582900" cy="5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50" y="6037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377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Recycle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  Bin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5" y="1106625"/>
            <a:ext cx="540549" cy="5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7750" y="16471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Chrome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50" y="4538712"/>
            <a:ext cx="475576" cy="4755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8103825" y="4485050"/>
            <a:ext cx="98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9:58am</a:t>
            </a:r>
            <a:b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11/30/2023</a:t>
            </a:r>
            <a:endParaRPr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3488" y="4576995"/>
            <a:ext cx="390325" cy="39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7914" y="4538714"/>
            <a:ext cx="475574" cy="4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547" y="4555328"/>
            <a:ext cx="475576" cy="4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82950" y="4555219"/>
            <a:ext cx="475576" cy="44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74050" y="4525234"/>
            <a:ext cx="540550" cy="50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30125" y="4525105"/>
            <a:ext cx="540549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925" y="2174922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7750" y="276252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Microsoft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Outlook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498" y="3244874"/>
            <a:ext cx="582902" cy="5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60525" y="38778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OneNote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150" y="80601"/>
            <a:ext cx="582902" cy="5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8708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Word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850" y="1125624"/>
            <a:ext cx="582900" cy="541922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737050" y="1702900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PowerPoint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850" y="2170126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992300" y="2762525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Excel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142275" y="4485050"/>
            <a:ext cx="68961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7132450" y="4485050"/>
            <a:ext cx="19164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7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75" y="4485050"/>
            <a:ext cx="582900" cy="5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50" y="6037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77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Recycle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  Bin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5" y="1106625"/>
            <a:ext cx="540549" cy="5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37750" y="16471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Chrome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50" y="4538712"/>
            <a:ext cx="475576" cy="47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8103825" y="4485050"/>
            <a:ext cx="98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9:58am</a:t>
            </a:r>
            <a:b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11/30/2023</a:t>
            </a:r>
            <a:endParaRPr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3488" y="4576995"/>
            <a:ext cx="390325" cy="39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7914" y="4538714"/>
            <a:ext cx="475574" cy="4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547" y="4555328"/>
            <a:ext cx="475576" cy="4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82950" y="4555219"/>
            <a:ext cx="475576" cy="44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74050" y="4525234"/>
            <a:ext cx="540550" cy="50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30125" y="4525105"/>
            <a:ext cx="540549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925" y="2174922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37750" y="276252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Microsoft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Outlook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498" y="3244874"/>
            <a:ext cx="582902" cy="5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60525" y="38778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OneNote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150" y="80601"/>
            <a:ext cx="582902" cy="5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8708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Word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850" y="1125624"/>
            <a:ext cx="582900" cy="5419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737050" y="1702900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PowerPoint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850" y="2170126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992300" y="2762525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Excel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120700" y="334013"/>
            <a:ext cx="3503400" cy="4083600"/>
          </a:xfrm>
          <a:prstGeom prst="roundRect">
            <a:avLst>
              <a:gd fmla="val 5782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7">
            <a:hlinkClick action="ppaction://hlinksldjump" r:id="rId15"/>
          </p:cNvPr>
          <p:cNvSpPr/>
          <p:nvPr/>
        </p:nvSpPr>
        <p:spPr>
          <a:xfrm>
            <a:off x="279400" y="521250"/>
            <a:ext cx="3186000" cy="3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latin typeface="Ubuntu Light"/>
                <a:ea typeface="Ubuntu Light"/>
                <a:cs typeface="Ubuntu Light"/>
                <a:sym typeface="Ubuntu Light"/>
              </a:rPr>
              <a:t>Search for something</a:t>
            </a:r>
            <a:endParaRPr sz="16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3925" y="550125"/>
            <a:ext cx="341251" cy="3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9400" y="1239285"/>
            <a:ext cx="582902" cy="58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2301" y="1278699"/>
            <a:ext cx="582902" cy="542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05200" y="1278550"/>
            <a:ext cx="582902" cy="5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539550" y="1298534"/>
            <a:ext cx="540550" cy="50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7950" y="2104725"/>
            <a:ext cx="582902" cy="542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17">
            <a:alphaModFix/>
          </a:blip>
          <a:srcRect b="0" l="0" r="81479" t="0"/>
          <a:stretch/>
        </p:blipFill>
        <p:spPr>
          <a:xfrm>
            <a:off x="903238" y="2039938"/>
            <a:ext cx="540552" cy="671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580948" y="2084369"/>
            <a:ext cx="582900" cy="5828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408350" y="1989099"/>
            <a:ext cx="671746" cy="6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3080090" y="3805603"/>
            <a:ext cx="475575" cy="4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263100" y="372952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 txBox="1"/>
          <p:nvPr/>
        </p:nvSpPr>
        <p:spPr>
          <a:xfrm>
            <a:off x="969125" y="3805650"/>
            <a:ext cx="143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Admin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142275" y="4485050"/>
            <a:ext cx="68961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132450" y="4485050"/>
            <a:ext cx="19164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8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75" y="4485050"/>
            <a:ext cx="582900" cy="5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50" y="6037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 txBox="1"/>
          <p:nvPr/>
        </p:nvSpPr>
        <p:spPr>
          <a:xfrm>
            <a:off x="377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Recycle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  Bin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5" y="1106625"/>
            <a:ext cx="540549" cy="5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 txBox="1"/>
          <p:nvPr/>
        </p:nvSpPr>
        <p:spPr>
          <a:xfrm>
            <a:off x="37750" y="16471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Chrome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50" y="4538712"/>
            <a:ext cx="475576" cy="47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8"/>
          <p:cNvSpPr txBox="1"/>
          <p:nvPr/>
        </p:nvSpPr>
        <p:spPr>
          <a:xfrm>
            <a:off x="8103825" y="4485050"/>
            <a:ext cx="98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9:58am</a:t>
            </a:r>
            <a:b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11/30/2023</a:t>
            </a:r>
            <a:endParaRPr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3488" y="4576995"/>
            <a:ext cx="390325" cy="39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7914" y="4538714"/>
            <a:ext cx="475574" cy="4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547" y="4555328"/>
            <a:ext cx="475576" cy="4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82950" y="4555219"/>
            <a:ext cx="475576" cy="44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74050" y="4525234"/>
            <a:ext cx="540550" cy="50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30125" y="4525105"/>
            <a:ext cx="540549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925" y="2174922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37750" y="276252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Microsoft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Outlook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498" y="3244874"/>
            <a:ext cx="582902" cy="5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8"/>
          <p:cNvSpPr txBox="1"/>
          <p:nvPr/>
        </p:nvSpPr>
        <p:spPr>
          <a:xfrm>
            <a:off x="60525" y="38778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OneNote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150" y="80601"/>
            <a:ext cx="582902" cy="5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708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Word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850" y="1125624"/>
            <a:ext cx="582900" cy="54192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8"/>
          <p:cNvSpPr txBox="1"/>
          <p:nvPr/>
        </p:nvSpPr>
        <p:spPr>
          <a:xfrm>
            <a:off x="737050" y="1702900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PowerPoint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850" y="2170126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992300" y="2762525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Excel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120700" y="334013"/>
            <a:ext cx="3503400" cy="4083600"/>
          </a:xfrm>
          <a:prstGeom prst="roundRect">
            <a:avLst>
              <a:gd fmla="val 5782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279400" y="521250"/>
            <a:ext cx="3186000" cy="39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>
                <a:latin typeface="Ubuntu Light"/>
                <a:ea typeface="Ubuntu Light"/>
                <a:cs typeface="Ubuntu Light"/>
                <a:sym typeface="Ubuntu Light"/>
              </a:rPr>
              <a:t>Winver ‎ ‎ ‎ ‎ ‎ ‎ ‎ ‎ ‎ ‎ ‎ ‎ ‎ ‎ ‎ ‎ ‎ ‎ ‎ ‎ ‎ ‎ ‎ ‎ ‎ ‎ ‎ ‎ </a:t>
            </a:r>
            <a:endParaRPr sz="16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83925" y="550125"/>
            <a:ext cx="341251" cy="34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080090" y="3805603"/>
            <a:ext cx="475575" cy="4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63100" y="372952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8"/>
          <p:cNvSpPr txBox="1"/>
          <p:nvPr/>
        </p:nvSpPr>
        <p:spPr>
          <a:xfrm>
            <a:off x="969125" y="3805650"/>
            <a:ext cx="14391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Admin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76" name="Google Shape;176;p18">
            <a:hlinkClick action="ppaction://hlinksldjump" r:id="rId18"/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63100" y="1291335"/>
            <a:ext cx="582900" cy="4836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>
            <a:hlinkClick action="ppaction://hlinksldjump" r:id="rId20"/>
          </p:cNvPr>
          <p:cNvSpPr txBox="1"/>
          <p:nvPr/>
        </p:nvSpPr>
        <p:spPr>
          <a:xfrm>
            <a:off x="784150" y="1303388"/>
            <a:ext cx="1611300" cy="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Winver</a:t>
            </a:r>
            <a:endParaRPr sz="18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9"/>
          <p:cNvSpPr/>
          <p:nvPr/>
        </p:nvSpPr>
        <p:spPr>
          <a:xfrm>
            <a:off x="142275" y="4485050"/>
            <a:ext cx="68961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7132450" y="4485050"/>
            <a:ext cx="1916400" cy="5829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>
            <a:hlinkClick action="ppaction://hlinksldjump"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275" y="4485050"/>
            <a:ext cx="582900" cy="5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50" y="60375"/>
            <a:ext cx="582900" cy="58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377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Recycle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  Bin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25" y="1106625"/>
            <a:ext cx="540549" cy="5405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 txBox="1"/>
          <p:nvPr/>
        </p:nvSpPr>
        <p:spPr>
          <a:xfrm>
            <a:off x="37750" y="16471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Google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Chrome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150" y="4538712"/>
            <a:ext cx="475576" cy="4755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/>
        </p:nvSpPr>
        <p:spPr>
          <a:xfrm>
            <a:off x="8103825" y="4485050"/>
            <a:ext cx="9819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9:58am</a:t>
            </a:r>
            <a:b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11/30/2023</a:t>
            </a:r>
            <a:endParaRPr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13488" y="4576995"/>
            <a:ext cx="390325" cy="39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37914" y="4538714"/>
            <a:ext cx="475574" cy="47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33547" y="4555328"/>
            <a:ext cx="475576" cy="44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082950" y="4555219"/>
            <a:ext cx="475576" cy="4425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674050" y="4525234"/>
            <a:ext cx="540550" cy="50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330125" y="4525105"/>
            <a:ext cx="540549" cy="50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8925" y="2174922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9"/>
          <p:cNvSpPr txBox="1"/>
          <p:nvPr/>
        </p:nvSpPr>
        <p:spPr>
          <a:xfrm>
            <a:off x="37750" y="276252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Microsoft</a:t>
            </a:r>
            <a:b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Outlook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199" name="Google Shape;199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9498" y="3244874"/>
            <a:ext cx="582902" cy="54220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9"/>
          <p:cNvSpPr txBox="1"/>
          <p:nvPr/>
        </p:nvSpPr>
        <p:spPr>
          <a:xfrm>
            <a:off x="60525" y="38778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OneNote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84150" y="80601"/>
            <a:ext cx="582902" cy="54245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870850" y="643275"/>
            <a:ext cx="7464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Word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03" name="Google Shape;203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70850" y="1125624"/>
            <a:ext cx="582900" cy="54192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9"/>
          <p:cNvSpPr txBox="1"/>
          <p:nvPr/>
        </p:nvSpPr>
        <p:spPr>
          <a:xfrm>
            <a:off x="737050" y="1702900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PowerPoint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pic>
        <p:nvPicPr>
          <p:cNvPr id="205" name="Google Shape;205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70850" y="2170126"/>
            <a:ext cx="582902" cy="54219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 txBox="1"/>
          <p:nvPr/>
        </p:nvSpPr>
        <p:spPr>
          <a:xfrm>
            <a:off x="992300" y="2762525"/>
            <a:ext cx="8505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Excel</a:t>
            </a:r>
            <a:endParaRPr sz="10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235600" y="159950"/>
            <a:ext cx="8539500" cy="4215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513" y="680525"/>
            <a:ext cx="1131650" cy="113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9"/>
          <p:cNvSpPr txBox="1"/>
          <p:nvPr/>
        </p:nvSpPr>
        <p:spPr>
          <a:xfrm>
            <a:off x="2237150" y="825150"/>
            <a:ext cx="49290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Windows Treetall</a:t>
            </a:r>
            <a:r>
              <a:rPr lang="en-CA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   </a:t>
            </a:r>
            <a:r>
              <a:rPr lang="en-CA" sz="19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Pro</a:t>
            </a:r>
            <a:endParaRPr sz="19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695425" y="1835025"/>
            <a:ext cx="7784100" cy="22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This OS is not made by Microsoft, it’s just a Concept.</a:t>
            </a:r>
            <a:b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b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</a:b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Windows Treetall Pro is </a:t>
            </a: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activated</a:t>
            </a: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with a product key.</a:t>
            </a:r>
            <a:endParaRPr sz="2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Licensed</a:t>
            </a:r>
            <a:r>
              <a:rPr lang="en-CA" sz="2200">
                <a:solidFill>
                  <a:schemeClr val="lt1"/>
                </a:solidFill>
                <a:latin typeface="Ubuntu Light"/>
                <a:ea typeface="Ubuntu Light"/>
                <a:cs typeface="Ubuntu Light"/>
                <a:sym typeface="Ubuntu Light"/>
              </a:rPr>
              <a:t> to: Admin</a:t>
            </a:r>
            <a:endParaRPr sz="2200">
              <a:solidFill>
                <a:schemeClr val="lt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211" name="Google Shape;211;p19">
            <a:hlinkClick action="ppaction://hlinksldjump" r:id="rId15"/>
          </p:cNvPr>
          <p:cNvSpPr/>
          <p:nvPr/>
        </p:nvSpPr>
        <p:spPr>
          <a:xfrm>
            <a:off x="7384825" y="3805725"/>
            <a:ext cx="1131600" cy="44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900">
                <a:latin typeface="Ubuntu"/>
                <a:ea typeface="Ubuntu"/>
                <a:cs typeface="Ubuntu"/>
                <a:sym typeface="Ubuntu"/>
              </a:rPr>
              <a:t>OK</a:t>
            </a:r>
            <a:endParaRPr b="1" sz="190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2" name="Google Shape;212;p19">
            <a:hlinkClick action="ppaction://hlinksldjump" r:id="rId16"/>
          </p:cNvPr>
          <p:cNvSpPr/>
          <p:nvPr/>
        </p:nvSpPr>
        <p:spPr>
          <a:xfrm>
            <a:off x="8399625" y="130575"/>
            <a:ext cx="390300" cy="4425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X</a:t>
            </a:r>
            <a:endParaRPr b="1" sz="16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