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328D7-C4F4-7E21-AF8B-50E65A0F4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1B440D-96E8-2F3A-A874-94C286DC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BA3ADB-F347-2D2B-A11E-7A314D6F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0576-FB04-47E7-8926-1A11AF3D7CB1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7F4760-39BD-421A-1175-98B515E0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A9ADD-2F8D-94B6-FC31-0BD6C2D7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D439-B195-4D2C-B4DA-EC7FCE001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0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1951F-303D-FC3A-B493-7CAFD5C9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708F1E-EC53-14B8-F782-7236FE5E8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F74730-C494-7F1B-2A1B-4D2BB51D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0576-FB04-47E7-8926-1A11AF3D7CB1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8BB029-D84B-5D2B-932E-F1BC4851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A2A50-1F1C-BB0D-1BEA-A42C33E1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D439-B195-4D2C-B4DA-EC7FCE001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1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54A456-DC60-7E92-CD38-08BC33A20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32D647-FCEC-1CEB-2BB3-0F03990C4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FDFBDF-85F9-19D3-78AA-974CDA88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0576-FB04-47E7-8926-1A11AF3D7CB1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84A3C-8306-4981-2C96-DDF245B4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EEF10B-CA3A-4193-AF79-4424D0DF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D439-B195-4D2C-B4DA-EC7FCE001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16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01D13-384B-F34E-1FBD-CE427250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DFA95F-87CB-58EE-13DA-B02731A6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1F213-E681-C49F-05E5-DF7AEC4A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0576-FB04-47E7-8926-1A11AF3D7CB1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0994ED-D031-AE73-2BB6-148F6F6C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7BCD50-0111-EA75-89B4-10EAF9EE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D439-B195-4D2C-B4DA-EC7FCE001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46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29AF5-BDF7-FD7D-0C11-C07FFB45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84F70F-4E79-4FC2-80D7-C70AE30E9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165DDD-1A33-6DBA-5FED-F43E80B9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0576-FB04-47E7-8926-1A11AF3D7CB1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C93353-5C0F-880F-C166-88F90038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6BAF65-FCD1-DB71-D32C-1D41D969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D439-B195-4D2C-B4DA-EC7FCE001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1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6D10E-D560-DFFB-87DE-F8F8D777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22922-9BE2-F0B2-4E99-D980C843C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3CCFFE-EA12-63C9-22C4-0670A042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B2E1B0-4BEA-64E0-2E4D-2C4C004F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0576-FB04-47E7-8926-1A11AF3D7CB1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9C5BBE-D6AF-8E64-BD78-82208395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CE764F-7525-C6CC-9490-86A9024E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D439-B195-4D2C-B4DA-EC7FCE001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38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EB346-54D7-D496-8DA7-8F7CC901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7145E1-F951-F61C-0008-7A1B893B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2008EB-68E8-E573-E09D-D2C74FB92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7DFA8C-FF7B-0B10-DF21-7A17B41B5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C1359C-1727-31A2-F6BA-711C57321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F19E05-4F55-A999-DFF2-395470CB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0576-FB04-47E7-8926-1A11AF3D7CB1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BA7DF1A-BEA8-0497-3685-4B608187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E91A40-AB64-547D-01E5-560DE1FC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D439-B195-4D2C-B4DA-EC7FCE001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60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7E8DE-B058-A1B7-9142-E76BEB2A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FB180E-DF58-2240-1100-C08D363A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0576-FB04-47E7-8926-1A11AF3D7CB1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A704DD-301C-F3C8-1DD9-EE459BE8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E53F01-3DA2-B572-B6B5-3DB44A9C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D439-B195-4D2C-B4DA-EC7FCE001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34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EB4A6D-F155-19FE-5442-A77FD5A2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0576-FB04-47E7-8926-1A11AF3D7CB1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FD79E3-317E-D543-DF20-CC8025F9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D2C89C-E489-CE1E-00B1-5A4D4F4D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D439-B195-4D2C-B4DA-EC7FCE001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6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1ABBF-6D5C-8DB4-9059-46E8D676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9DCEB4-67BF-8B35-CEAB-A1B99BCF5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3DCC2F-B255-6F35-4AFC-C45537186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097491-3D2E-EA70-CFEF-52D9CAAC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0576-FB04-47E7-8926-1A11AF3D7CB1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846575-7C55-8BCB-AC4B-04DC25EC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0B5B9-2CDE-B654-16D8-C47AEDB7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D439-B195-4D2C-B4DA-EC7FCE001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78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FCEE9-B456-BB3F-F275-011AE233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7E9F65-00A7-5AE7-A146-D0E417553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9E8564-7F21-32B2-EE85-4C9A23E52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8912F2-E899-B16F-2E13-EA1E9D23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0576-FB04-47E7-8926-1A11AF3D7CB1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A398A8-495B-1401-BA6A-71386DD0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338535-9D02-9F9E-3DFA-5533CF21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D439-B195-4D2C-B4DA-EC7FCE001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AB356-E59B-5A53-6B0B-F98A0156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885ED2-B98D-DE7E-EA91-4647BAF2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A5328F-7E26-81D7-D34E-6835658FF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50576-FB04-47E7-8926-1A11AF3D7CB1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22F3CA-EE26-556D-3B43-A74303673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96AF61-99DD-678A-711D-A1C2873CE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D439-B195-4D2C-B4DA-EC7FCE001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2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2B1A94-AEA1-BDD8-FF6D-D043230FE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7" t="11551" r="50564" b="12252"/>
          <a:stretch/>
        </p:blipFill>
        <p:spPr>
          <a:xfrm flipH="1">
            <a:off x="9399374" y="0"/>
            <a:ext cx="2792625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0C0845-580E-000B-72DA-DAF2DFD05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7" t="11551" r="50564" b="12252"/>
          <a:stretch/>
        </p:blipFill>
        <p:spPr>
          <a:xfrm>
            <a:off x="1" y="0"/>
            <a:ext cx="2792626" cy="6858000"/>
          </a:xfrm>
          <a:prstGeom prst="rect">
            <a:avLst/>
          </a:prstGeom>
        </p:spPr>
      </p:pic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429A2863-5E12-9628-CA97-73E331F3E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9837"/>
              </p:ext>
            </p:extLst>
          </p:nvPr>
        </p:nvGraphicFramePr>
        <p:xfrm>
          <a:off x="2160954" y="910392"/>
          <a:ext cx="8128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95036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Внимание!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8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solidFill>
                            <a:srgbClr val="00FA9A"/>
                          </a:solidFill>
                        </a:rPr>
                        <a:t>Данный сайт был сделан исключительно в развлекательных целях. Автор не пытается никого оскорбить. Если ВЫ не являетесь фанатом </a:t>
                      </a:r>
                      <a:r>
                        <a:rPr lang="en-US" sz="2000" dirty="0">
                          <a:solidFill>
                            <a:srgbClr val="00FA9A"/>
                          </a:solidFill>
                          <a:latin typeface="Baskerville Old Face" panose="02020602080505020303" pitchFamily="18" charset="0"/>
                        </a:rPr>
                        <a:t>RIGHT VERSION GYM</a:t>
                      </a:r>
                      <a:r>
                        <a:rPr lang="ru-RU" sz="2000" dirty="0">
                          <a:solidFill>
                            <a:srgbClr val="00FA9A"/>
                          </a:solidFill>
                        </a:rPr>
                        <a:t>, то советую покинуть сайт. НУ а если ВЫ настоящий </a:t>
                      </a:r>
                      <a:r>
                        <a:rPr lang="en-US" sz="2000" dirty="0">
                          <a:solidFill>
                            <a:srgbClr val="00FA9A"/>
                          </a:solidFill>
                          <a:latin typeface="Baskerville Old Face" panose="02020602080505020303" pitchFamily="18" charset="0"/>
                        </a:rPr>
                        <a:t>BOSS OF THIS GYM</a:t>
                      </a:r>
                      <a:r>
                        <a:rPr lang="ru-RU" sz="2000" dirty="0">
                          <a:solidFill>
                            <a:srgbClr val="00FA9A"/>
                          </a:solidFill>
                        </a:rPr>
                        <a:t>, то </a:t>
                      </a:r>
                      <a:r>
                        <a:rPr lang="en-US" sz="2000" dirty="0">
                          <a:solidFill>
                            <a:srgbClr val="00FA9A"/>
                          </a:solidFill>
                          <a:latin typeface="Baskerville Old Face" panose="02020602080505020303" pitchFamily="18" charset="0"/>
                        </a:rPr>
                        <a:t>Welcome to the club buddy!</a:t>
                      </a:r>
                      <a:endParaRPr lang="ru-RU" sz="2000" dirty="0">
                        <a:solidFill>
                          <a:srgbClr val="00FA9A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395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67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0C12548-97D6-26E5-81DB-4D29E1F14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5028" cy="6858000"/>
          </a:xfrm>
          <a:prstGeom prst="rect">
            <a:avLst/>
          </a:prstGeom>
        </p:spPr>
      </p:pic>
      <p:graphicFrame>
        <p:nvGraphicFramePr>
          <p:cNvPr id="3" name="Таблица 8">
            <a:extLst>
              <a:ext uri="{FF2B5EF4-FFF2-40B4-BE49-F238E27FC236}">
                <a16:creationId xmlns:a16="http://schemas.microsoft.com/office/drawing/2014/main" id="{47287576-39D8-601F-ABC0-0C180D95C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28678"/>
              </p:ext>
            </p:extLst>
          </p:nvPr>
        </p:nvGraphicFramePr>
        <p:xfrm>
          <a:off x="2850174" y="1008573"/>
          <a:ext cx="7010400" cy="4199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3695036342"/>
                    </a:ext>
                  </a:extLst>
                </a:gridCol>
              </a:tblGrid>
              <a:tr h="1120773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Внимание!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81889"/>
                  </a:ext>
                </a:extLst>
              </a:tr>
              <a:tr h="2095358">
                <a:tc>
                  <a:txBody>
                    <a:bodyPr/>
                    <a:lstStyle/>
                    <a:p>
                      <a:pPr algn="just"/>
                      <a:r>
                        <a:rPr lang="ru-RU" sz="2800" dirty="0">
                          <a:solidFill>
                            <a:srgbClr val="FF0000"/>
                          </a:solidFill>
                        </a:rPr>
                        <a:t>Данный сайт был сделан исключительно в развлекательных целях. Автор не пытается никого оскорбить. Если ВЫ не являетесь фанатом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Baskerville Old Face" panose="02020602080505020303" pitchFamily="18" charset="0"/>
                        </a:rPr>
                        <a:t>RIGHT VERSION GYM</a:t>
                      </a:r>
                      <a:r>
                        <a:rPr lang="ru-RU" sz="2800" dirty="0">
                          <a:solidFill>
                            <a:srgbClr val="FF0000"/>
                          </a:solidFill>
                        </a:rPr>
                        <a:t>, то советую покинуть сайт. НУ а если ВЫ настоящий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Baskerville Old Face" panose="02020602080505020303" pitchFamily="18" charset="0"/>
                        </a:rPr>
                        <a:t>BOSS OF THIS GYM</a:t>
                      </a:r>
                      <a:r>
                        <a:rPr lang="ru-RU" sz="2800" dirty="0">
                          <a:solidFill>
                            <a:srgbClr val="FF0000"/>
                          </a:solidFill>
                        </a:rPr>
                        <a:t>, то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Baskerville Old Face" panose="02020602080505020303" pitchFamily="18" charset="0"/>
                        </a:rPr>
                        <a:t>Welcome to the club buddy!</a:t>
                      </a:r>
                      <a:endParaRPr lang="ru-RU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395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97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489AEA8-EE42-CE83-628A-C1011B25C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16" r="14845"/>
          <a:stretch/>
        </p:blipFill>
        <p:spPr>
          <a:xfrm>
            <a:off x="5720862" y="0"/>
            <a:ext cx="6471139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E1B010-8A15-4FC7-A9E9-ECB51F607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11" t="1316" r="31813"/>
          <a:stretch/>
        </p:blipFill>
        <p:spPr>
          <a:xfrm>
            <a:off x="1" y="0"/>
            <a:ext cx="5720861" cy="6858000"/>
          </a:xfrm>
          <a:prstGeom prst="rect">
            <a:avLst/>
          </a:prstGeom>
        </p:spPr>
      </p:pic>
      <p:graphicFrame>
        <p:nvGraphicFramePr>
          <p:cNvPr id="4" name="Таблица 8">
            <a:extLst>
              <a:ext uri="{FF2B5EF4-FFF2-40B4-BE49-F238E27FC236}">
                <a16:creationId xmlns:a16="http://schemas.microsoft.com/office/drawing/2014/main" id="{6FF6EF80-7EBE-E322-9FC3-B22FD17B7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11704"/>
              </p:ext>
            </p:extLst>
          </p:nvPr>
        </p:nvGraphicFramePr>
        <p:xfrm>
          <a:off x="2297724" y="570423"/>
          <a:ext cx="7010400" cy="4199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3695036342"/>
                    </a:ext>
                  </a:extLst>
                </a:gridCol>
              </a:tblGrid>
              <a:tr h="1120773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Внимание!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81889"/>
                  </a:ext>
                </a:extLst>
              </a:tr>
              <a:tr h="2095358">
                <a:tc>
                  <a:txBody>
                    <a:bodyPr/>
                    <a:lstStyle/>
                    <a:p>
                      <a:pPr algn="just"/>
                      <a:r>
                        <a:rPr lang="ru-RU" sz="2800" dirty="0">
                          <a:solidFill>
                            <a:srgbClr val="00FA9A"/>
                          </a:solidFill>
                        </a:rPr>
                        <a:t>Данный сайт был сделан исключительно в развлекательных целях. Автор не пытается никого оскорбить. Если ВЫ не являетесь фанатом </a:t>
                      </a:r>
                      <a:r>
                        <a:rPr lang="en-US" sz="2800" dirty="0">
                          <a:solidFill>
                            <a:srgbClr val="00FA9A"/>
                          </a:solidFill>
                          <a:latin typeface="Baskerville Old Face" panose="02020602080505020303" pitchFamily="18" charset="0"/>
                        </a:rPr>
                        <a:t>RIGHT VERSION GYM</a:t>
                      </a:r>
                      <a:r>
                        <a:rPr lang="ru-RU" sz="2800" dirty="0">
                          <a:solidFill>
                            <a:srgbClr val="00FA9A"/>
                          </a:solidFill>
                        </a:rPr>
                        <a:t>, то советую покинуть сайт. НУ а если ВЫ настоящий </a:t>
                      </a:r>
                      <a:r>
                        <a:rPr lang="en-US" sz="2800" dirty="0">
                          <a:solidFill>
                            <a:srgbClr val="00FA9A"/>
                          </a:solidFill>
                          <a:latin typeface="Baskerville Old Face" panose="02020602080505020303" pitchFamily="18" charset="0"/>
                        </a:rPr>
                        <a:t>BOSS OF THIS GYM</a:t>
                      </a:r>
                      <a:r>
                        <a:rPr lang="ru-RU" sz="2800" dirty="0">
                          <a:solidFill>
                            <a:srgbClr val="00FA9A"/>
                          </a:solidFill>
                        </a:rPr>
                        <a:t>, то </a:t>
                      </a:r>
                      <a:r>
                        <a:rPr lang="en-US" sz="2800" dirty="0">
                          <a:solidFill>
                            <a:srgbClr val="00FA9A"/>
                          </a:solidFill>
                          <a:latin typeface="Baskerville Old Face" panose="02020602080505020303" pitchFamily="18" charset="0"/>
                        </a:rPr>
                        <a:t>Welcome to the club buddy!</a:t>
                      </a:r>
                      <a:endParaRPr lang="ru-RU" sz="2800" dirty="0">
                        <a:solidFill>
                          <a:srgbClr val="00FA9A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395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618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144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 Двойченко</dc:creator>
  <cp:lastModifiedBy>Ирина Двойченко</cp:lastModifiedBy>
  <cp:revision>6</cp:revision>
  <dcterms:created xsi:type="dcterms:W3CDTF">2022-09-29T19:32:16Z</dcterms:created>
  <dcterms:modified xsi:type="dcterms:W3CDTF">2022-10-01T11:24:04Z</dcterms:modified>
</cp:coreProperties>
</file>